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670550" cx="10080625"/>
  <p:notesSz cx="7559675" cy="106918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Noto Sans Symbols"/>
      <p:regular r:id="rId21"/>
      <p:bold r:id="rId22"/>
    </p:embeddedFon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22" Type="http://schemas.openxmlformats.org/officeDocument/2006/relationships/font" Target="fonts/NotoSansSymbols-bold.fntdata"/><Relationship Id="rId10" Type="http://schemas.openxmlformats.org/officeDocument/2006/relationships/slide" Target="slides/slide5.xml"/><Relationship Id="rId21" Type="http://schemas.openxmlformats.org/officeDocument/2006/relationships/font" Target="fonts/NotoSansSymbol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ialNarrow-italic.fntdata"/><Relationship Id="rId6" Type="http://schemas.openxmlformats.org/officeDocument/2006/relationships/slide" Target="slides/slide1.xml"/><Relationship Id="rId18" Type="http://schemas.openxmlformats.org/officeDocument/2006/relationships/font" Target="fonts/Arial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park.apache.org/docs/latest/ml-tuning.html" TargetMode="External"/><Relationship Id="rId5" Type="http://schemas.openxmlformats.org/officeDocument/2006/relationships/hyperlink" Target="https://towardsdatascience.com/hyperparameter-tuning-explained-d0ebb2ba1d3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wardsdatascience.com/model-parameters-and-hyperparameters-in-machine-learning-what-is-the-difference-702d30970f6" TargetMode="External"/><Relationship Id="rId4" Type="http://schemas.openxmlformats.org/officeDocument/2006/relationships/hyperlink" Target="https://towardsdatascience.com/model-parameters-and-hyperparameters-in-machine-learning-what-is-the-difference-702d30970f6" TargetMode="External"/><Relationship Id="rId5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hyperlink" Target="http://www.ds100.org/sp17/assets/notebooks/linear_regression/Cross_Validation_and_the_Bias_Variance_Tradeoff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hyperlink" Target="https://spark.apache.org/docs/1.1.0/mllib-decision-tree.html" TargetMode="External"/><Relationship Id="rId5" Type="http://schemas.openxmlformats.org/officeDocument/2006/relationships/hyperlink" Target="https://www-users.cs.umn.edu/~kumar001/dmbook/ch4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hyperlink" Target="https://www.naftaliharris.com/blog/visualizing-k-means-clustering/" TargetMode="External"/><Relationship Id="rId9" Type="http://schemas.openxmlformats.org/officeDocument/2006/relationships/hyperlink" Target="http://shabal.in/visuals/kmeans/3.html" TargetMode="External"/><Relationship Id="rId5" Type="http://schemas.openxmlformats.org/officeDocument/2006/relationships/hyperlink" Target="https://towardsdatascience.com/silhouette-coefficient-validating-clustering-techniques-e976bb81d10c" TargetMode="External"/><Relationship Id="rId6" Type="http://schemas.openxmlformats.org/officeDocument/2006/relationships/hyperlink" Target="https://towardsdatascience.com/silhouette-coefficient-validating-clustering-techniques-e976bb81d10c" TargetMode="External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0" y="-360"/>
            <a:ext cx="10080720" cy="6098040"/>
          </a:xfrm>
          <a:custGeom>
            <a:rect b="b" l="l" r="r" t="t"/>
            <a:pathLst>
              <a:path extrusionOk="0" h="16939" w="28002">
                <a:moveTo>
                  <a:pt x="0" y="16938"/>
                </a:moveTo>
                <a:lnTo>
                  <a:pt x="28001" y="16938"/>
                </a:lnTo>
                <a:lnTo>
                  <a:pt x="28001" y="0"/>
                </a:lnTo>
                <a:lnTo>
                  <a:pt x="0" y="0"/>
                </a:lnTo>
                <a:lnTo>
                  <a:pt x="0" y="16938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27"/>
          <p:cNvSpPr/>
          <p:nvPr/>
        </p:nvSpPr>
        <p:spPr>
          <a:xfrm>
            <a:off x="988200" y="677520"/>
            <a:ext cx="171360" cy="244800"/>
          </a:xfrm>
          <a:custGeom>
            <a:rect b="b" l="l" r="r" t="t"/>
            <a:pathLst>
              <a:path extrusionOk="0" h="680" w="476">
                <a:moveTo>
                  <a:pt x="429" y="0"/>
                </a:moveTo>
                <a:lnTo>
                  <a:pt x="429" y="396"/>
                </a:lnTo>
                <a:cubicBezTo>
                  <a:pt x="429" y="559"/>
                  <a:pt x="367" y="635"/>
                  <a:pt x="233" y="635"/>
                </a:cubicBezTo>
                <a:cubicBezTo>
                  <a:pt x="78" y="635"/>
                  <a:pt x="45" y="505"/>
                  <a:pt x="45" y="396"/>
                </a:cubicBezTo>
                <a:lnTo>
                  <a:pt x="45" y="0"/>
                </a:lnTo>
                <a:lnTo>
                  <a:pt x="0" y="0"/>
                </a:lnTo>
                <a:lnTo>
                  <a:pt x="0" y="396"/>
                </a:lnTo>
                <a:cubicBezTo>
                  <a:pt x="0" y="584"/>
                  <a:pt x="78" y="679"/>
                  <a:pt x="233" y="679"/>
                </a:cubicBezTo>
                <a:cubicBezTo>
                  <a:pt x="394" y="679"/>
                  <a:pt x="475" y="584"/>
                  <a:pt x="475" y="396"/>
                </a:cubicBezTo>
                <a:lnTo>
                  <a:pt x="475" y="0"/>
                </a:lnTo>
                <a:lnTo>
                  <a:pt x="42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/>
          <p:nvPr/>
        </p:nvSpPr>
        <p:spPr>
          <a:xfrm>
            <a:off x="1193760" y="739440"/>
            <a:ext cx="128160" cy="177480"/>
          </a:xfrm>
          <a:custGeom>
            <a:rect b="b" l="l" r="r" t="t"/>
            <a:pathLst>
              <a:path extrusionOk="0" h="493" w="356">
                <a:moveTo>
                  <a:pt x="195" y="0"/>
                </a:moveTo>
                <a:cubicBezTo>
                  <a:pt x="127" y="0"/>
                  <a:pt x="66" y="39"/>
                  <a:pt x="40" y="100"/>
                </a:cubicBezTo>
                <a:cubicBezTo>
                  <a:pt x="40" y="78"/>
                  <a:pt x="40" y="11"/>
                  <a:pt x="40" y="11"/>
                </a:cubicBezTo>
                <a:lnTo>
                  <a:pt x="0" y="11"/>
                </a:lnTo>
                <a:lnTo>
                  <a:pt x="0" y="492"/>
                </a:lnTo>
                <a:lnTo>
                  <a:pt x="40" y="492"/>
                </a:lnTo>
                <a:lnTo>
                  <a:pt x="40" y="232"/>
                </a:lnTo>
                <a:cubicBezTo>
                  <a:pt x="40" y="114"/>
                  <a:pt x="101" y="38"/>
                  <a:pt x="195" y="38"/>
                </a:cubicBezTo>
                <a:cubicBezTo>
                  <a:pt x="315" y="38"/>
                  <a:pt x="315" y="152"/>
                  <a:pt x="315" y="190"/>
                </a:cubicBezTo>
                <a:lnTo>
                  <a:pt x="315" y="492"/>
                </a:lnTo>
                <a:lnTo>
                  <a:pt x="355" y="492"/>
                </a:lnTo>
                <a:lnTo>
                  <a:pt x="355" y="196"/>
                </a:lnTo>
                <a:cubicBezTo>
                  <a:pt x="355" y="141"/>
                  <a:pt x="355" y="0"/>
                  <a:pt x="19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7"/>
          <p:cNvSpPr/>
          <p:nvPr/>
        </p:nvSpPr>
        <p:spPr>
          <a:xfrm>
            <a:off x="1357200" y="743040"/>
            <a:ext cx="15120" cy="173520"/>
          </a:xfrm>
          <a:custGeom>
            <a:rect b="b" l="l" r="r" t="t"/>
            <a:pathLst>
              <a:path extrusionOk="0" h="482" w="42">
                <a:moveTo>
                  <a:pt x="0" y="481"/>
                </a:moveTo>
                <a:lnTo>
                  <a:pt x="41" y="481"/>
                </a:lnTo>
                <a:lnTo>
                  <a:pt x="41" y="0"/>
                </a:lnTo>
                <a:lnTo>
                  <a:pt x="0" y="0"/>
                </a:lnTo>
                <a:lnTo>
                  <a:pt x="0" y="48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8" name="Google Shape;118;p27"/>
          <p:cNvSpPr/>
          <p:nvPr/>
        </p:nvSpPr>
        <p:spPr>
          <a:xfrm>
            <a:off x="1357200" y="690480"/>
            <a:ext cx="15120" cy="23760"/>
          </a:xfrm>
          <a:custGeom>
            <a:rect b="b" l="l" r="r" t="t"/>
            <a:pathLst>
              <a:path extrusionOk="0" h="66" w="42">
                <a:moveTo>
                  <a:pt x="0" y="65"/>
                </a:moveTo>
                <a:lnTo>
                  <a:pt x="41" y="65"/>
                </a:lnTo>
                <a:lnTo>
                  <a:pt x="41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9" name="Google Shape;119;p27"/>
          <p:cNvSpPr/>
          <p:nvPr/>
        </p:nvSpPr>
        <p:spPr>
          <a:xfrm>
            <a:off x="1388880" y="743040"/>
            <a:ext cx="142200" cy="173520"/>
          </a:xfrm>
          <a:custGeom>
            <a:rect b="b" l="l" r="r" t="t"/>
            <a:pathLst>
              <a:path extrusionOk="0" h="482" w="395">
                <a:moveTo>
                  <a:pt x="349" y="0"/>
                </a:moveTo>
                <a:cubicBezTo>
                  <a:pt x="349" y="0"/>
                  <a:pt x="207" y="413"/>
                  <a:pt x="202" y="427"/>
                </a:cubicBezTo>
                <a:cubicBezTo>
                  <a:pt x="196" y="413"/>
                  <a:pt x="45" y="0"/>
                  <a:pt x="45" y="0"/>
                </a:cubicBezTo>
                <a:lnTo>
                  <a:pt x="0" y="0"/>
                </a:lnTo>
                <a:lnTo>
                  <a:pt x="179" y="481"/>
                </a:lnTo>
                <a:lnTo>
                  <a:pt x="224" y="481"/>
                </a:lnTo>
                <a:lnTo>
                  <a:pt x="394" y="0"/>
                </a:lnTo>
                <a:lnTo>
                  <a:pt x="34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/>
          <p:nvPr/>
        </p:nvSpPr>
        <p:spPr>
          <a:xfrm>
            <a:off x="1537200" y="739440"/>
            <a:ext cx="142920" cy="181440"/>
          </a:xfrm>
          <a:custGeom>
            <a:rect b="b" l="l" r="r" t="t"/>
            <a:pathLst>
              <a:path extrusionOk="0" h="504" w="397">
                <a:moveTo>
                  <a:pt x="198" y="38"/>
                </a:moveTo>
                <a:cubicBezTo>
                  <a:pt x="298" y="38"/>
                  <a:pt x="352" y="129"/>
                  <a:pt x="355" y="222"/>
                </a:cubicBezTo>
                <a:cubicBezTo>
                  <a:pt x="347" y="222"/>
                  <a:pt x="50" y="222"/>
                  <a:pt x="41" y="222"/>
                </a:cubicBezTo>
                <a:cubicBezTo>
                  <a:pt x="50" y="129"/>
                  <a:pt x="105" y="38"/>
                  <a:pt x="198" y="38"/>
                </a:cubicBezTo>
                <a:moveTo>
                  <a:pt x="198" y="0"/>
                </a:moveTo>
                <a:cubicBezTo>
                  <a:pt x="146" y="0"/>
                  <a:pt x="101" y="20"/>
                  <a:pt x="67" y="57"/>
                </a:cubicBezTo>
                <a:cubicBezTo>
                  <a:pt x="23" y="103"/>
                  <a:pt x="0" y="178"/>
                  <a:pt x="0" y="260"/>
                </a:cubicBezTo>
                <a:cubicBezTo>
                  <a:pt x="0" y="335"/>
                  <a:pt x="21" y="401"/>
                  <a:pt x="62" y="445"/>
                </a:cubicBezTo>
                <a:cubicBezTo>
                  <a:pt x="96" y="482"/>
                  <a:pt x="143" y="503"/>
                  <a:pt x="198" y="503"/>
                </a:cubicBezTo>
                <a:cubicBezTo>
                  <a:pt x="306" y="503"/>
                  <a:pt x="375" y="441"/>
                  <a:pt x="392" y="328"/>
                </a:cubicBezTo>
                <a:lnTo>
                  <a:pt x="392" y="324"/>
                </a:lnTo>
                <a:lnTo>
                  <a:pt x="353" y="324"/>
                </a:lnTo>
                <a:lnTo>
                  <a:pt x="353" y="327"/>
                </a:lnTo>
                <a:cubicBezTo>
                  <a:pt x="336" y="413"/>
                  <a:pt x="280" y="463"/>
                  <a:pt x="198" y="463"/>
                </a:cubicBezTo>
                <a:cubicBezTo>
                  <a:pt x="155" y="463"/>
                  <a:pt x="120" y="448"/>
                  <a:pt x="94" y="418"/>
                </a:cubicBezTo>
                <a:cubicBezTo>
                  <a:pt x="60" y="382"/>
                  <a:pt x="41" y="325"/>
                  <a:pt x="41" y="261"/>
                </a:cubicBezTo>
                <a:cubicBezTo>
                  <a:pt x="47" y="261"/>
                  <a:pt x="396" y="261"/>
                  <a:pt x="396" y="261"/>
                </a:cubicBezTo>
                <a:lnTo>
                  <a:pt x="396" y="256"/>
                </a:lnTo>
                <a:cubicBezTo>
                  <a:pt x="396" y="250"/>
                  <a:pt x="396" y="244"/>
                  <a:pt x="396" y="238"/>
                </a:cubicBezTo>
                <a:cubicBezTo>
                  <a:pt x="396" y="164"/>
                  <a:pt x="376" y="101"/>
                  <a:pt x="338" y="59"/>
                </a:cubicBezTo>
                <a:cubicBezTo>
                  <a:pt x="303" y="20"/>
                  <a:pt x="257" y="0"/>
                  <a:pt x="19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1704960" y="741240"/>
            <a:ext cx="76680" cy="175680"/>
          </a:xfrm>
          <a:custGeom>
            <a:rect b="b" l="l" r="r" t="t"/>
            <a:pathLst>
              <a:path extrusionOk="0" h="488" w="213">
                <a:moveTo>
                  <a:pt x="40" y="100"/>
                </a:moveTo>
                <a:cubicBezTo>
                  <a:pt x="40" y="80"/>
                  <a:pt x="40" y="6"/>
                  <a:pt x="40" y="6"/>
                </a:cubicBezTo>
                <a:lnTo>
                  <a:pt x="0" y="6"/>
                </a:lnTo>
                <a:lnTo>
                  <a:pt x="0" y="487"/>
                </a:lnTo>
                <a:lnTo>
                  <a:pt x="40" y="487"/>
                </a:lnTo>
                <a:lnTo>
                  <a:pt x="40" y="225"/>
                </a:lnTo>
                <a:cubicBezTo>
                  <a:pt x="43" y="153"/>
                  <a:pt x="57" y="125"/>
                  <a:pt x="88" y="91"/>
                </a:cubicBezTo>
                <a:cubicBezTo>
                  <a:pt x="136" y="41"/>
                  <a:pt x="192" y="44"/>
                  <a:pt x="207" y="46"/>
                </a:cubicBezTo>
                <a:lnTo>
                  <a:pt x="212" y="47"/>
                </a:lnTo>
                <a:lnTo>
                  <a:pt x="212" y="3"/>
                </a:lnTo>
                <a:lnTo>
                  <a:pt x="207" y="3"/>
                </a:lnTo>
                <a:cubicBezTo>
                  <a:pt x="133" y="0"/>
                  <a:pt x="63" y="41"/>
                  <a:pt x="40" y="10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1785240" y="739440"/>
            <a:ext cx="128880" cy="181440"/>
          </a:xfrm>
          <a:custGeom>
            <a:rect b="b" l="l" r="r" t="t"/>
            <a:pathLst>
              <a:path extrusionOk="0" h="504" w="358">
                <a:moveTo>
                  <a:pt x="198" y="225"/>
                </a:moveTo>
                <a:lnTo>
                  <a:pt x="185" y="223"/>
                </a:lnTo>
                <a:cubicBezTo>
                  <a:pt x="118" y="207"/>
                  <a:pt x="55" y="192"/>
                  <a:pt x="55" y="124"/>
                </a:cubicBezTo>
                <a:cubicBezTo>
                  <a:pt x="55" y="60"/>
                  <a:pt x="118" y="38"/>
                  <a:pt x="177" y="38"/>
                </a:cubicBezTo>
                <a:cubicBezTo>
                  <a:pt x="226" y="38"/>
                  <a:pt x="304" y="53"/>
                  <a:pt x="304" y="154"/>
                </a:cubicBezTo>
                <a:lnTo>
                  <a:pt x="304" y="158"/>
                </a:lnTo>
                <a:lnTo>
                  <a:pt x="345" y="158"/>
                </a:lnTo>
                <a:lnTo>
                  <a:pt x="345" y="154"/>
                </a:lnTo>
                <a:cubicBezTo>
                  <a:pt x="345" y="55"/>
                  <a:pt x="287" y="0"/>
                  <a:pt x="177" y="0"/>
                </a:cubicBezTo>
                <a:cubicBezTo>
                  <a:pt x="140" y="0"/>
                  <a:pt x="15" y="8"/>
                  <a:pt x="15" y="124"/>
                </a:cubicBezTo>
                <a:cubicBezTo>
                  <a:pt x="15" y="230"/>
                  <a:pt x="105" y="250"/>
                  <a:pt x="170" y="263"/>
                </a:cubicBezTo>
                <a:lnTo>
                  <a:pt x="181" y="266"/>
                </a:lnTo>
                <a:cubicBezTo>
                  <a:pt x="252" y="282"/>
                  <a:pt x="317" y="295"/>
                  <a:pt x="317" y="367"/>
                </a:cubicBezTo>
                <a:cubicBezTo>
                  <a:pt x="317" y="455"/>
                  <a:pt x="223" y="463"/>
                  <a:pt x="182" y="463"/>
                </a:cubicBezTo>
                <a:cubicBezTo>
                  <a:pt x="100" y="463"/>
                  <a:pt x="45" y="411"/>
                  <a:pt x="40" y="330"/>
                </a:cubicBezTo>
                <a:lnTo>
                  <a:pt x="40" y="326"/>
                </a:lnTo>
                <a:lnTo>
                  <a:pt x="0" y="326"/>
                </a:lnTo>
                <a:lnTo>
                  <a:pt x="1" y="331"/>
                </a:lnTo>
                <a:cubicBezTo>
                  <a:pt x="3" y="436"/>
                  <a:pt x="73" y="503"/>
                  <a:pt x="182" y="503"/>
                </a:cubicBezTo>
                <a:cubicBezTo>
                  <a:pt x="224" y="503"/>
                  <a:pt x="357" y="493"/>
                  <a:pt x="357" y="367"/>
                </a:cubicBezTo>
                <a:cubicBezTo>
                  <a:pt x="357" y="266"/>
                  <a:pt x="287" y="243"/>
                  <a:pt x="198" y="22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1943280" y="743040"/>
            <a:ext cx="15120" cy="173520"/>
          </a:xfrm>
          <a:custGeom>
            <a:rect b="b" l="l" r="r" t="t"/>
            <a:pathLst>
              <a:path extrusionOk="0" h="482" w="42">
                <a:moveTo>
                  <a:pt x="0" y="481"/>
                </a:moveTo>
                <a:lnTo>
                  <a:pt x="41" y="481"/>
                </a:lnTo>
                <a:lnTo>
                  <a:pt x="41" y="0"/>
                </a:lnTo>
                <a:lnTo>
                  <a:pt x="0" y="0"/>
                </a:lnTo>
                <a:lnTo>
                  <a:pt x="0" y="48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4" name="Google Shape;124;p27"/>
          <p:cNvSpPr/>
          <p:nvPr/>
        </p:nvSpPr>
        <p:spPr>
          <a:xfrm>
            <a:off x="1976040" y="690840"/>
            <a:ext cx="222480" cy="286560"/>
          </a:xfrm>
          <a:custGeom>
            <a:rect b="b" l="l" r="r" t="t"/>
            <a:pathLst>
              <a:path extrusionOk="0" h="796" w="618">
                <a:moveTo>
                  <a:pt x="120" y="147"/>
                </a:moveTo>
                <a:cubicBezTo>
                  <a:pt x="120" y="139"/>
                  <a:pt x="120" y="0"/>
                  <a:pt x="120" y="0"/>
                </a:cubicBezTo>
                <a:lnTo>
                  <a:pt x="80" y="0"/>
                </a:lnTo>
                <a:cubicBezTo>
                  <a:pt x="80" y="0"/>
                  <a:pt x="80" y="139"/>
                  <a:pt x="80" y="147"/>
                </a:cubicBezTo>
                <a:cubicBezTo>
                  <a:pt x="73" y="147"/>
                  <a:pt x="0" y="147"/>
                  <a:pt x="0" y="147"/>
                </a:cubicBezTo>
                <a:lnTo>
                  <a:pt x="0" y="186"/>
                </a:lnTo>
                <a:cubicBezTo>
                  <a:pt x="0" y="186"/>
                  <a:pt x="73" y="186"/>
                  <a:pt x="80" y="186"/>
                </a:cubicBezTo>
                <a:cubicBezTo>
                  <a:pt x="80" y="193"/>
                  <a:pt x="80" y="511"/>
                  <a:pt x="80" y="511"/>
                </a:cubicBezTo>
                <a:cubicBezTo>
                  <a:pt x="80" y="513"/>
                  <a:pt x="79" y="516"/>
                  <a:pt x="79" y="518"/>
                </a:cubicBezTo>
                <a:cubicBezTo>
                  <a:pt x="79" y="556"/>
                  <a:pt x="89" y="582"/>
                  <a:pt x="106" y="600"/>
                </a:cubicBezTo>
                <a:cubicBezTo>
                  <a:pt x="132" y="628"/>
                  <a:pt x="176" y="628"/>
                  <a:pt x="212" y="627"/>
                </a:cubicBezTo>
                <a:lnTo>
                  <a:pt x="215" y="626"/>
                </a:lnTo>
                <a:lnTo>
                  <a:pt x="215" y="588"/>
                </a:lnTo>
                <a:lnTo>
                  <a:pt x="211" y="588"/>
                </a:lnTo>
                <a:cubicBezTo>
                  <a:pt x="175" y="589"/>
                  <a:pt x="151" y="587"/>
                  <a:pt x="137" y="571"/>
                </a:cubicBezTo>
                <a:cubicBezTo>
                  <a:pt x="126" y="561"/>
                  <a:pt x="120" y="541"/>
                  <a:pt x="120" y="511"/>
                </a:cubicBezTo>
                <a:cubicBezTo>
                  <a:pt x="120" y="511"/>
                  <a:pt x="120" y="193"/>
                  <a:pt x="120" y="186"/>
                </a:cubicBezTo>
                <a:cubicBezTo>
                  <a:pt x="127" y="186"/>
                  <a:pt x="207" y="186"/>
                  <a:pt x="231" y="186"/>
                </a:cubicBezTo>
                <a:cubicBezTo>
                  <a:pt x="274" y="298"/>
                  <a:pt x="401" y="616"/>
                  <a:pt x="402" y="620"/>
                </a:cubicBezTo>
                <a:cubicBezTo>
                  <a:pt x="383" y="679"/>
                  <a:pt x="370" y="714"/>
                  <a:pt x="358" y="728"/>
                </a:cubicBezTo>
                <a:cubicBezTo>
                  <a:pt x="336" y="749"/>
                  <a:pt x="316" y="756"/>
                  <a:pt x="269" y="756"/>
                </a:cubicBezTo>
                <a:lnTo>
                  <a:pt x="266" y="756"/>
                </a:lnTo>
                <a:lnTo>
                  <a:pt x="266" y="795"/>
                </a:lnTo>
                <a:lnTo>
                  <a:pt x="269" y="795"/>
                </a:lnTo>
                <a:cubicBezTo>
                  <a:pt x="317" y="795"/>
                  <a:pt x="349" y="793"/>
                  <a:pt x="375" y="773"/>
                </a:cubicBezTo>
                <a:cubicBezTo>
                  <a:pt x="394" y="757"/>
                  <a:pt x="408" y="724"/>
                  <a:pt x="427" y="674"/>
                </a:cubicBezTo>
                <a:lnTo>
                  <a:pt x="617" y="147"/>
                </a:lnTo>
                <a:lnTo>
                  <a:pt x="572" y="147"/>
                </a:lnTo>
                <a:cubicBezTo>
                  <a:pt x="572" y="147"/>
                  <a:pt x="431" y="551"/>
                  <a:pt x="424" y="570"/>
                </a:cubicBezTo>
                <a:cubicBezTo>
                  <a:pt x="418" y="551"/>
                  <a:pt x="263" y="147"/>
                  <a:pt x="263" y="147"/>
                </a:cubicBezTo>
                <a:lnTo>
                  <a:pt x="120" y="14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1943280" y="690480"/>
            <a:ext cx="15120" cy="23760"/>
          </a:xfrm>
          <a:custGeom>
            <a:rect b="b" l="l" r="r" t="t"/>
            <a:pathLst>
              <a:path extrusionOk="0" h="66" w="42">
                <a:moveTo>
                  <a:pt x="0" y="65"/>
                </a:moveTo>
                <a:lnTo>
                  <a:pt x="41" y="65"/>
                </a:lnTo>
                <a:lnTo>
                  <a:pt x="41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6" name="Google Shape;126;p27"/>
          <p:cNvSpPr/>
          <p:nvPr/>
        </p:nvSpPr>
        <p:spPr>
          <a:xfrm>
            <a:off x="1235520" y="389880"/>
            <a:ext cx="239400" cy="251280"/>
          </a:xfrm>
          <a:custGeom>
            <a:rect b="b" l="l" r="r" t="t"/>
            <a:pathLst>
              <a:path extrusionOk="0" h="698" w="665">
                <a:moveTo>
                  <a:pt x="334" y="48"/>
                </a:moveTo>
                <a:cubicBezTo>
                  <a:pt x="198" y="48"/>
                  <a:pt x="103" y="154"/>
                  <a:pt x="103" y="334"/>
                </a:cubicBezTo>
                <a:cubicBezTo>
                  <a:pt x="103" y="548"/>
                  <a:pt x="222" y="646"/>
                  <a:pt x="336" y="646"/>
                </a:cubicBezTo>
                <a:cubicBezTo>
                  <a:pt x="470" y="646"/>
                  <a:pt x="560" y="535"/>
                  <a:pt x="560" y="357"/>
                </a:cubicBezTo>
                <a:cubicBezTo>
                  <a:pt x="562" y="169"/>
                  <a:pt x="470" y="48"/>
                  <a:pt x="334" y="48"/>
                </a:cubicBezTo>
                <a:moveTo>
                  <a:pt x="327" y="691"/>
                </a:moveTo>
                <a:cubicBezTo>
                  <a:pt x="149" y="688"/>
                  <a:pt x="0" y="541"/>
                  <a:pt x="4" y="338"/>
                </a:cubicBezTo>
                <a:cubicBezTo>
                  <a:pt x="10" y="179"/>
                  <a:pt x="128" y="0"/>
                  <a:pt x="346" y="6"/>
                </a:cubicBezTo>
                <a:cubicBezTo>
                  <a:pt x="496" y="9"/>
                  <a:pt x="664" y="131"/>
                  <a:pt x="660" y="355"/>
                </a:cubicBezTo>
                <a:cubicBezTo>
                  <a:pt x="656" y="577"/>
                  <a:pt x="479" y="697"/>
                  <a:pt x="327" y="69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2080080" y="394920"/>
            <a:ext cx="210240" cy="241200"/>
          </a:xfrm>
          <a:custGeom>
            <a:rect b="b" l="l" r="r" t="t"/>
            <a:pathLst>
              <a:path extrusionOk="0" h="670" w="584">
                <a:moveTo>
                  <a:pt x="583" y="9"/>
                </a:moveTo>
                <a:lnTo>
                  <a:pt x="583" y="0"/>
                </a:lnTo>
                <a:lnTo>
                  <a:pt x="407" y="0"/>
                </a:lnTo>
                <a:lnTo>
                  <a:pt x="407" y="9"/>
                </a:lnTo>
                <a:cubicBezTo>
                  <a:pt x="441" y="13"/>
                  <a:pt x="451" y="20"/>
                  <a:pt x="451" y="73"/>
                </a:cubicBezTo>
                <a:lnTo>
                  <a:pt x="451" y="306"/>
                </a:lnTo>
                <a:lnTo>
                  <a:pt x="132" y="306"/>
                </a:lnTo>
                <a:lnTo>
                  <a:pt x="132" y="73"/>
                </a:lnTo>
                <a:cubicBezTo>
                  <a:pt x="132" y="20"/>
                  <a:pt x="142" y="13"/>
                  <a:pt x="177" y="9"/>
                </a:cubicBezTo>
                <a:lnTo>
                  <a:pt x="177" y="0"/>
                </a:lnTo>
                <a:lnTo>
                  <a:pt x="0" y="0"/>
                </a:lnTo>
                <a:lnTo>
                  <a:pt x="0" y="9"/>
                </a:lnTo>
                <a:cubicBezTo>
                  <a:pt x="34" y="13"/>
                  <a:pt x="44" y="20"/>
                  <a:pt x="44" y="73"/>
                </a:cubicBezTo>
                <a:lnTo>
                  <a:pt x="44" y="596"/>
                </a:lnTo>
                <a:cubicBezTo>
                  <a:pt x="44" y="650"/>
                  <a:pt x="34" y="657"/>
                  <a:pt x="0" y="659"/>
                </a:cubicBezTo>
                <a:lnTo>
                  <a:pt x="0" y="669"/>
                </a:lnTo>
                <a:lnTo>
                  <a:pt x="177" y="669"/>
                </a:lnTo>
                <a:lnTo>
                  <a:pt x="177" y="659"/>
                </a:lnTo>
                <a:cubicBezTo>
                  <a:pt x="142" y="657"/>
                  <a:pt x="132" y="650"/>
                  <a:pt x="132" y="596"/>
                </a:cubicBezTo>
                <a:lnTo>
                  <a:pt x="132" y="345"/>
                </a:lnTo>
                <a:lnTo>
                  <a:pt x="451" y="345"/>
                </a:lnTo>
                <a:lnTo>
                  <a:pt x="451" y="596"/>
                </a:lnTo>
                <a:cubicBezTo>
                  <a:pt x="451" y="650"/>
                  <a:pt x="441" y="657"/>
                  <a:pt x="407" y="659"/>
                </a:cubicBezTo>
                <a:lnTo>
                  <a:pt x="407" y="669"/>
                </a:lnTo>
                <a:lnTo>
                  <a:pt x="583" y="669"/>
                </a:lnTo>
                <a:lnTo>
                  <a:pt x="583" y="659"/>
                </a:lnTo>
                <a:cubicBezTo>
                  <a:pt x="548" y="657"/>
                  <a:pt x="539" y="650"/>
                  <a:pt x="539" y="596"/>
                </a:cubicBezTo>
                <a:lnTo>
                  <a:pt x="539" y="73"/>
                </a:lnTo>
                <a:cubicBezTo>
                  <a:pt x="539" y="20"/>
                  <a:pt x="548" y="13"/>
                  <a:pt x="58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1489320" y="394920"/>
            <a:ext cx="205200" cy="241200"/>
          </a:xfrm>
          <a:custGeom>
            <a:rect b="b" l="l" r="r" t="t"/>
            <a:pathLst>
              <a:path extrusionOk="0" h="670" w="570">
                <a:moveTo>
                  <a:pt x="1" y="0"/>
                </a:moveTo>
                <a:lnTo>
                  <a:pt x="1" y="9"/>
                </a:lnTo>
                <a:cubicBezTo>
                  <a:pt x="35" y="12"/>
                  <a:pt x="44" y="15"/>
                  <a:pt x="44" y="55"/>
                </a:cubicBezTo>
                <a:lnTo>
                  <a:pt x="44" y="596"/>
                </a:lnTo>
                <a:cubicBezTo>
                  <a:pt x="44" y="650"/>
                  <a:pt x="35" y="657"/>
                  <a:pt x="0" y="659"/>
                </a:cubicBezTo>
                <a:lnTo>
                  <a:pt x="0" y="669"/>
                </a:lnTo>
                <a:lnTo>
                  <a:pt x="134" y="669"/>
                </a:lnTo>
                <a:lnTo>
                  <a:pt x="134" y="659"/>
                </a:lnTo>
                <a:cubicBezTo>
                  <a:pt x="98" y="657"/>
                  <a:pt x="89" y="650"/>
                  <a:pt x="89" y="596"/>
                </a:cubicBezTo>
                <a:lnTo>
                  <a:pt x="89" y="109"/>
                </a:lnTo>
                <a:cubicBezTo>
                  <a:pt x="89" y="119"/>
                  <a:pt x="435" y="571"/>
                  <a:pt x="510" y="669"/>
                </a:cubicBezTo>
                <a:lnTo>
                  <a:pt x="525" y="669"/>
                </a:lnTo>
                <a:lnTo>
                  <a:pt x="525" y="55"/>
                </a:lnTo>
                <a:cubicBezTo>
                  <a:pt x="525" y="15"/>
                  <a:pt x="535" y="12"/>
                  <a:pt x="569" y="9"/>
                </a:cubicBezTo>
                <a:lnTo>
                  <a:pt x="569" y="0"/>
                </a:lnTo>
                <a:lnTo>
                  <a:pt x="437" y="0"/>
                </a:lnTo>
                <a:lnTo>
                  <a:pt x="437" y="9"/>
                </a:lnTo>
                <a:cubicBezTo>
                  <a:pt x="471" y="12"/>
                  <a:pt x="481" y="15"/>
                  <a:pt x="481" y="55"/>
                </a:cubicBezTo>
                <a:lnTo>
                  <a:pt x="481" y="478"/>
                </a:lnTo>
                <a:lnTo>
                  <a:pt x="120" y="0"/>
                </a:lnTo>
                <a:lnTo>
                  <a:pt x="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1696320" y="394920"/>
            <a:ext cx="209520" cy="241200"/>
          </a:xfrm>
          <a:custGeom>
            <a:rect b="b" l="l" r="r" t="t"/>
            <a:pathLst>
              <a:path extrusionOk="0" h="670" w="582">
                <a:moveTo>
                  <a:pt x="163" y="427"/>
                </a:moveTo>
                <a:cubicBezTo>
                  <a:pt x="203" y="321"/>
                  <a:pt x="267" y="152"/>
                  <a:pt x="267" y="152"/>
                </a:cubicBezTo>
                <a:cubicBezTo>
                  <a:pt x="267" y="152"/>
                  <a:pt x="322" y="303"/>
                  <a:pt x="369" y="427"/>
                </a:cubicBezTo>
                <a:lnTo>
                  <a:pt x="163" y="427"/>
                </a:lnTo>
                <a:moveTo>
                  <a:pt x="298" y="0"/>
                </a:moveTo>
                <a:lnTo>
                  <a:pt x="286" y="0"/>
                </a:lnTo>
                <a:cubicBezTo>
                  <a:pt x="254" y="81"/>
                  <a:pt x="107" y="450"/>
                  <a:pt x="56" y="578"/>
                </a:cubicBezTo>
                <a:cubicBezTo>
                  <a:pt x="49" y="601"/>
                  <a:pt x="34" y="637"/>
                  <a:pt x="23" y="648"/>
                </a:cubicBezTo>
                <a:cubicBezTo>
                  <a:pt x="15" y="658"/>
                  <a:pt x="8" y="659"/>
                  <a:pt x="0" y="659"/>
                </a:cubicBezTo>
                <a:lnTo>
                  <a:pt x="0" y="669"/>
                </a:lnTo>
                <a:lnTo>
                  <a:pt x="118" y="669"/>
                </a:lnTo>
                <a:lnTo>
                  <a:pt x="118" y="659"/>
                </a:lnTo>
                <a:cubicBezTo>
                  <a:pt x="108" y="659"/>
                  <a:pt x="88" y="659"/>
                  <a:pt x="87" y="641"/>
                </a:cubicBezTo>
                <a:cubicBezTo>
                  <a:pt x="86" y="634"/>
                  <a:pt x="87" y="628"/>
                  <a:pt x="90" y="621"/>
                </a:cubicBezTo>
                <a:cubicBezTo>
                  <a:pt x="94" y="608"/>
                  <a:pt x="118" y="543"/>
                  <a:pt x="148" y="469"/>
                </a:cubicBezTo>
                <a:lnTo>
                  <a:pt x="385" y="469"/>
                </a:lnTo>
                <a:cubicBezTo>
                  <a:pt x="408" y="531"/>
                  <a:pt x="430" y="586"/>
                  <a:pt x="440" y="609"/>
                </a:cubicBezTo>
                <a:cubicBezTo>
                  <a:pt x="442" y="616"/>
                  <a:pt x="449" y="632"/>
                  <a:pt x="449" y="641"/>
                </a:cubicBezTo>
                <a:cubicBezTo>
                  <a:pt x="449" y="659"/>
                  <a:pt x="433" y="659"/>
                  <a:pt x="417" y="659"/>
                </a:cubicBezTo>
                <a:lnTo>
                  <a:pt x="417" y="669"/>
                </a:lnTo>
                <a:lnTo>
                  <a:pt x="581" y="669"/>
                </a:lnTo>
                <a:lnTo>
                  <a:pt x="581" y="659"/>
                </a:lnTo>
                <a:cubicBezTo>
                  <a:pt x="560" y="658"/>
                  <a:pt x="554" y="652"/>
                  <a:pt x="539" y="616"/>
                </a:cubicBezTo>
                <a:lnTo>
                  <a:pt x="29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977040" y="394920"/>
            <a:ext cx="244440" cy="241200"/>
          </a:xfrm>
          <a:custGeom>
            <a:rect b="b" l="l" r="r" t="t"/>
            <a:pathLst>
              <a:path extrusionOk="0" h="670" w="679">
                <a:moveTo>
                  <a:pt x="0" y="0"/>
                </a:moveTo>
                <a:lnTo>
                  <a:pt x="0" y="9"/>
                </a:lnTo>
                <a:cubicBezTo>
                  <a:pt x="20" y="11"/>
                  <a:pt x="31" y="13"/>
                  <a:pt x="36" y="21"/>
                </a:cubicBezTo>
                <a:cubicBezTo>
                  <a:pt x="40" y="24"/>
                  <a:pt x="41" y="27"/>
                  <a:pt x="42" y="31"/>
                </a:cubicBezTo>
                <a:cubicBezTo>
                  <a:pt x="43" y="34"/>
                  <a:pt x="43" y="38"/>
                  <a:pt x="43" y="41"/>
                </a:cubicBezTo>
                <a:cubicBezTo>
                  <a:pt x="44" y="45"/>
                  <a:pt x="44" y="50"/>
                  <a:pt x="44" y="55"/>
                </a:cubicBezTo>
                <a:lnTo>
                  <a:pt x="44" y="596"/>
                </a:lnTo>
                <a:cubicBezTo>
                  <a:pt x="44" y="650"/>
                  <a:pt x="34" y="657"/>
                  <a:pt x="0" y="659"/>
                </a:cubicBezTo>
                <a:lnTo>
                  <a:pt x="0" y="669"/>
                </a:lnTo>
                <a:lnTo>
                  <a:pt x="132" y="669"/>
                </a:lnTo>
                <a:lnTo>
                  <a:pt x="132" y="659"/>
                </a:lnTo>
                <a:cubicBezTo>
                  <a:pt x="97" y="657"/>
                  <a:pt x="87" y="650"/>
                  <a:pt x="87" y="596"/>
                </a:cubicBezTo>
                <a:lnTo>
                  <a:pt x="87" y="132"/>
                </a:lnTo>
                <a:cubicBezTo>
                  <a:pt x="87" y="123"/>
                  <a:pt x="85" y="107"/>
                  <a:pt x="85" y="107"/>
                </a:cubicBezTo>
                <a:lnTo>
                  <a:pt x="94" y="132"/>
                </a:lnTo>
                <a:lnTo>
                  <a:pt x="308" y="666"/>
                </a:lnTo>
                <a:lnTo>
                  <a:pt x="321" y="666"/>
                </a:lnTo>
                <a:lnTo>
                  <a:pt x="541" y="116"/>
                </a:lnTo>
                <a:lnTo>
                  <a:pt x="548" y="94"/>
                </a:lnTo>
                <a:cubicBezTo>
                  <a:pt x="548" y="94"/>
                  <a:pt x="546" y="104"/>
                  <a:pt x="546" y="114"/>
                </a:cubicBezTo>
                <a:lnTo>
                  <a:pt x="546" y="596"/>
                </a:lnTo>
                <a:cubicBezTo>
                  <a:pt x="546" y="650"/>
                  <a:pt x="536" y="657"/>
                  <a:pt x="500" y="659"/>
                </a:cubicBezTo>
                <a:lnTo>
                  <a:pt x="500" y="669"/>
                </a:lnTo>
                <a:lnTo>
                  <a:pt x="678" y="669"/>
                </a:lnTo>
                <a:lnTo>
                  <a:pt x="678" y="659"/>
                </a:lnTo>
                <a:cubicBezTo>
                  <a:pt x="643" y="657"/>
                  <a:pt x="633" y="650"/>
                  <a:pt x="633" y="596"/>
                </a:cubicBezTo>
                <a:lnTo>
                  <a:pt x="633" y="55"/>
                </a:lnTo>
                <a:cubicBezTo>
                  <a:pt x="633" y="15"/>
                  <a:pt x="643" y="12"/>
                  <a:pt x="677" y="9"/>
                </a:cubicBezTo>
                <a:lnTo>
                  <a:pt x="677" y="0"/>
                </a:lnTo>
                <a:lnTo>
                  <a:pt x="539" y="0"/>
                </a:lnTo>
                <a:lnTo>
                  <a:pt x="341" y="504"/>
                </a:lnTo>
                <a:lnTo>
                  <a:pt x="139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1915560" y="392400"/>
            <a:ext cx="135360" cy="247320"/>
          </a:xfrm>
          <a:custGeom>
            <a:rect b="b" l="l" r="r" t="t"/>
            <a:pathLst>
              <a:path extrusionOk="0" h="687" w="376">
                <a:moveTo>
                  <a:pt x="2" y="631"/>
                </a:moveTo>
                <a:cubicBezTo>
                  <a:pt x="44" y="658"/>
                  <a:pt x="107" y="686"/>
                  <a:pt x="172" y="686"/>
                </a:cubicBezTo>
                <a:cubicBezTo>
                  <a:pt x="173" y="686"/>
                  <a:pt x="175" y="686"/>
                  <a:pt x="176" y="686"/>
                </a:cubicBezTo>
                <a:cubicBezTo>
                  <a:pt x="273" y="684"/>
                  <a:pt x="375" y="606"/>
                  <a:pt x="375" y="485"/>
                </a:cubicBezTo>
                <a:cubicBezTo>
                  <a:pt x="375" y="353"/>
                  <a:pt x="289" y="322"/>
                  <a:pt x="202" y="275"/>
                </a:cubicBezTo>
                <a:cubicBezTo>
                  <a:pt x="115" y="229"/>
                  <a:pt x="77" y="205"/>
                  <a:pt x="77" y="143"/>
                </a:cubicBezTo>
                <a:cubicBezTo>
                  <a:pt x="77" y="101"/>
                  <a:pt x="103" y="39"/>
                  <a:pt x="180" y="39"/>
                </a:cubicBezTo>
                <a:cubicBezTo>
                  <a:pt x="205" y="39"/>
                  <a:pt x="226" y="46"/>
                  <a:pt x="245" y="57"/>
                </a:cubicBezTo>
                <a:cubicBezTo>
                  <a:pt x="308" y="94"/>
                  <a:pt x="311" y="147"/>
                  <a:pt x="319" y="180"/>
                </a:cubicBezTo>
                <a:lnTo>
                  <a:pt x="329" y="180"/>
                </a:lnTo>
                <a:lnTo>
                  <a:pt x="323" y="32"/>
                </a:lnTo>
                <a:cubicBezTo>
                  <a:pt x="283" y="14"/>
                  <a:pt x="251" y="6"/>
                  <a:pt x="228" y="2"/>
                </a:cubicBezTo>
                <a:cubicBezTo>
                  <a:pt x="215" y="1"/>
                  <a:pt x="203" y="0"/>
                  <a:pt x="193" y="0"/>
                </a:cubicBezTo>
                <a:cubicBezTo>
                  <a:pt x="106" y="0"/>
                  <a:pt x="2" y="56"/>
                  <a:pt x="2" y="173"/>
                </a:cubicBezTo>
                <a:cubicBezTo>
                  <a:pt x="2" y="254"/>
                  <a:pt x="47" y="305"/>
                  <a:pt x="137" y="351"/>
                </a:cubicBezTo>
                <a:cubicBezTo>
                  <a:pt x="225" y="399"/>
                  <a:pt x="291" y="418"/>
                  <a:pt x="291" y="512"/>
                </a:cubicBezTo>
                <a:cubicBezTo>
                  <a:pt x="291" y="561"/>
                  <a:pt x="266" y="645"/>
                  <a:pt x="166" y="645"/>
                </a:cubicBezTo>
                <a:cubicBezTo>
                  <a:pt x="128" y="645"/>
                  <a:pt x="95" y="629"/>
                  <a:pt x="71" y="607"/>
                </a:cubicBezTo>
                <a:cubicBezTo>
                  <a:pt x="12" y="548"/>
                  <a:pt x="13" y="500"/>
                  <a:pt x="9" y="482"/>
                </a:cubicBezTo>
                <a:lnTo>
                  <a:pt x="0" y="482"/>
                </a:lnTo>
                <a:lnTo>
                  <a:pt x="2" y="6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473760" y="394200"/>
            <a:ext cx="338400" cy="462240"/>
          </a:xfrm>
          <a:custGeom>
            <a:rect b="b" l="l" r="r" t="t"/>
            <a:pathLst>
              <a:path extrusionOk="0" h="1284" w="940">
                <a:moveTo>
                  <a:pt x="3" y="513"/>
                </a:moveTo>
                <a:cubicBezTo>
                  <a:pt x="3" y="541"/>
                  <a:pt x="0" y="752"/>
                  <a:pt x="124" y="971"/>
                </a:cubicBezTo>
                <a:cubicBezTo>
                  <a:pt x="235" y="1169"/>
                  <a:pt x="400" y="1255"/>
                  <a:pt x="469" y="1283"/>
                </a:cubicBezTo>
                <a:cubicBezTo>
                  <a:pt x="541" y="1255"/>
                  <a:pt x="705" y="1169"/>
                  <a:pt x="815" y="971"/>
                </a:cubicBezTo>
                <a:cubicBezTo>
                  <a:pt x="939" y="752"/>
                  <a:pt x="936" y="541"/>
                  <a:pt x="936" y="513"/>
                </a:cubicBezTo>
                <a:lnTo>
                  <a:pt x="936" y="0"/>
                </a:lnTo>
                <a:lnTo>
                  <a:pt x="3" y="0"/>
                </a:lnTo>
                <a:lnTo>
                  <a:pt x="3" y="51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414360" y="666000"/>
            <a:ext cx="456840" cy="260640"/>
          </a:xfrm>
          <a:custGeom>
            <a:rect b="b" l="l" r="r" t="t"/>
            <a:pathLst>
              <a:path extrusionOk="0" h="724" w="1269">
                <a:moveTo>
                  <a:pt x="1156" y="0"/>
                </a:moveTo>
                <a:lnTo>
                  <a:pt x="1152" y="17"/>
                </a:lnTo>
                <a:cubicBezTo>
                  <a:pt x="1146" y="37"/>
                  <a:pt x="1140" y="56"/>
                  <a:pt x="1134" y="73"/>
                </a:cubicBezTo>
                <a:lnTo>
                  <a:pt x="1094" y="34"/>
                </a:lnTo>
                <a:lnTo>
                  <a:pt x="1088" y="50"/>
                </a:lnTo>
                <a:cubicBezTo>
                  <a:pt x="1067" y="119"/>
                  <a:pt x="1040" y="183"/>
                  <a:pt x="1006" y="241"/>
                </a:cubicBezTo>
                <a:cubicBezTo>
                  <a:pt x="918" y="391"/>
                  <a:pt x="795" y="501"/>
                  <a:pt x="648" y="558"/>
                </a:cubicBezTo>
                <a:cubicBezTo>
                  <a:pt x="648" y="558"/>
                  <a:pt x="638" y="562"/>
                  <a:pt x="633" y="564"/>
                </a:cubicBezTo>
                <a:cubicBezTo>
                  <a:pt x="628" y="562"/>
                  <a:pt x="618" y="558"/>
                  <a:pt x="618" y="558"/>
                </a:cubicBezTo>
                <a:cubicBezTo>
                  <a:pt x="473" y="501"/>
                  <a:pt x="349" y="391"/>
                  <a:pt x="262" y="241"/>
                </a:cubicBezTo>
                <a:cubicBezTo>
                  <a:pt x="229" y="183"/>
                  <a:pt x="201" y="120"/>
                  <a:pt x="180" y="50"/>
                </a:cubicBezTo>
                <a:lnTo>
                  <a:pt x="174" y="34"/>
                </a:lnTo>
                <a:lnTo>
                  <a:pt x="163" y="46"/>
                </a:lnTo>
                <a:lnTo>
                  <a:pt x="134" y="73"/>
                </a:lnTo>
                <a:cubicBezTo>
                  <a:pt x="128" y="55"/>
                  <a:pt x="122" y="37"/>
                  <a:pt x="117" y="17"/>
                </a:cubicBezTo>
                <a:lnTo>
                  <a:pt x="112" y="0"/>
                </a:lnTo>
                <a:lnTo>
                  <a:pt x="100" y="11"/>
                </a:lnTo>
                <a:lnTo>
                  <a:pt x="0" y="109"/>
                </a:lnTo>
                <a:lnTo>
                  <a:pt x="2" y="115"/>
                </a:lnTo>
                <a:cubicBezTo>
                  <a:pt x="25" y="198"/>
                  <a:pt x="65" y="282"/>
                  <a:pt x="94" y="339"/>
                </a:cubicBezTo>
                <a:lnTo>
                  <a:pt x="99" y="351"/>
                </a:lnTo>
                <a:lnTo>
                  <a:pt x="141" y="311"/>
                </a:lnTo>
                <a:cubicBezTo>
                  <a:pt x="143" y="313"/>
                  <a:pt x="144" y="316"/>
                  <a:pt x="147" y="319"/>
                </a:cubicBezTo>
                <a:cubicBezTo>
                  <a:pt x="250" y="498"/>
                  <a:pt x="397" y="628"/>
                  <a:pt x="572" y="698"/>
                </a:cubicBezTo>
                <a:lnTo>
                  <a:pt x="633" y="723"/>
                </a:lnTo>
                <a:lnTo>
                  <a:pt x="696" y="698"/>
                </a:lnTo>
                <a:cubicBezTo>
                  <a:pt x="871" y="628"/>
                  <a:pt x="1017" y="498"/>
                  <a:pt x="1122" y="319"/>
                </a:cubicBezTo>
                <a:cubicBezTo>
                  <a:pt x="1123" y="316"/>
                  <a:pt x="1126" y="313"/>
                  <a:pt x="1127" y="311"/>
                </a:cubicBezTo>
                <a:lnTo>
                  <a:pt x="1169" y="351"/>
                </a:lnTo>
                <a:lnTo>
                  <a:pt x="1174" y="339"/>
                </a:lnTo>
                <a:cubicBezTo>
                  <a:pt x="1204" y="283"/>
                  <a:pt x="1242" y="199"/>
                  <a:pt x="1267" y="115"/>
                </a:cubicBezTo>
                <a:lnTo>
                  <a:pt x="1268" y="109"/>
                </a:lnTo>
                <a:lnTo>
                  <a:pt x="1156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/>
          <p:nvPr/>
        </p:nvSpPr>
        <p:spPr>
          <a:xfrm>
            <a:off x="774000" y="473040"/>
            <a:ext cx="8640" cy="16560"/>
          </a:xfrm>
          <a:custGeom>
            <a:rect b="b" l="l" r="r" t="t"/>
            <a:pathLst>
              <a:path extrusionOk="0" h="46" w="24">
                <a:moveTo>
                  <a:pt x="23" y="6"/>
                </a:moveTo>
                <a:cubicBezTo>
                  <a:pt x="23" y="13"/>
                  <a:pt x="22" y="20"/>
                  <a:pt x="18" y="26"/>
                </a:cubicBezTo>
                <a:cubicBezTo>
                  <a:pt x="17" y="30"/>
                  <a:pt x="14" y="34"/>
                  <a:pt x="11" y="38"/>
                </a:cubicBezTo>
                <a:cubicBezTo>
                  <a:pt x="8" y="39"/>
                  <a:pt x="3" y="41"/>
                  <a:pt x="0" y="45"/>
                </a:cubicBezTo>
                <a:cubicBezTo>
                  <a:pt x="0" y="44"/>
                  <a:pt x="0" y="41"/>
                  <a:pt x="0" y="39"/>
                </a:cubicBezTo>
                <a:cubicBezTo>
                  <a:pt x="0" y="32"/>
                  <a:pt x="1" y="25"/>
                  <a:pt x="4" y="18"/>
                </a:cubicBezTo>
                <a:cubicBezTo>
                  <a:pt x="8" y="11"/>
                  <a:pt x="14" y="5"/>
                  <a:pt x="23" y="0"/>
                </a:cubicBezTo>
                <a:cubicBezTo>
                  <a:pt x="23" y="2"/>
                  <a:pt x="23" y="5"/>
                  <a:pt x="2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747000" y="523440"/>
            <a:ext cx="16920" cy="7560"/>
          </a:xfrm>
          <a:custGeom>
            <a:rect b="b" l="l" r="r" t="t"/>
            <a:pathLst>
              <a:path extrusionOk="0" h="21" w="47">
                <a:moveTo>
                  <a:pt x="22" y="1"/>
                </a:moveTo>
                <a:cubicBezTo>
                  <a:pt x="31" y="0"/>
                  <a:pt x="39" y="1"/>
                  <a:pt x="46" y="6"/>
                </a:cubicBezTo>
                <a:cubicBezTo>
                  <a:pt x="41" y="12"/>
                  <a:pt x="34" y="18"/>
                  <a:pt x="24" y="19"/>
                </a:cubicBezTo>
                <a:cubicBezTo>
                  <a:pt x="15" y="20"/>
                  <a:pt x="8" y="18"/>
                  <a:pt x="0" y="14"/>
                </a:cubicBezTo>
                <a:cubicBezTo>
                  <a:pt x="7" y="7"/>
                  <a:pt x="13" y="3"/>
                  <a:pt x="2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740520" y="514440"/>
            <a:ext cx="9720" cy="15120"/>
          </a:xfrm>
          <a:custGeom>
            <a:rect b="b" l="l" r="r" t="t"/>
            <a:pathLst>
              <a:path extrusionOk="0" h="42" w="27">
                <a:moveTo>
                  <a:pt x="0" y="41"/>
                </a:moveTo>
                <a:cubicBezTo>
                  <a:pt x="0" y="41"/>
                  <a:pt x="0" y="40"/>
                  <a:pt x="0" y="39"/>
                </a:cubicBezTo>
                <a:cubicBezTo>
                  <a:pt x="0" y="31"/>
                  <a:pt x="2" y="24"/>
                  <a:pt x="7" y="17"/>
                </a:cubicBezTo>
                <a:cubicBezTo>
                  <a:pt x="11" y="9"/>
                  <a:pt x="18" y="5"/>
                  <a:pt x="25" y="0"/>
                </a:cubicBezTo>
                <a:cubicBezTo>
                  <a:pt x="25" y="1"/>
                  <a:pt x="26" y="2"/>
                  <a:pt x="26" y="4"/>
                </a:cubicBezTo>
                <a:cubicBezTo>
                  <a:pt x="26" y="12"/>
                  <a:pt x="23" y="19"/>
                  <a:pt x="20" y="26"/>
                </a:cubicBezTo>
                <a:cubicBezTo>
                  <a:pt x="14" y="33"/>
                  <a:pt x="8" y="38"/>
                  <a:pt x="0" y="4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750240" y="507600"/>
            <a:ext cx="7200" cy="15840"/>
          </a:xfrm>
          <a:custGeom>
            <a:rect b="b" l="l" r="r" t="t"/>
            <a:pathLst>
              <a:path extrusionOk="0" h="44" w="20">
                <a:moveTo>
                  <a:pt x="3" y="13"/>
                </a:moveTo>
                <a:cubicBezTo>
                  <a:pt x="7" y="8"/>
                  <a:pt x="12" y="4"/>
                  <a:pt x="17" y="0"/>
                </a:cubicBezTo>
                <a:cubicBezTo>
                  <a:pt x="18" y="4"/>
                  <a:pt x="19" y="7"/>
                  <a:pt x="19" y="11"/>
                </a:cubicBezTo>
                <a:cubicBezTo>
                  <a:pt x="19" y="15"/>
                  <a:pt x="19" y="20"/>
                  <a:pt x="17" y="26"/>
                </a:cubicBezTo>
                <a:cubicBezTo>
                  <a:pt x="14" y="32"/>
                  <a:pt x="12" y="37"/>
                  <a:pt x="6" y="41"/>
                </a:cubicBezTo>
                <a:cubicBezTo>
                  <a:pt x="4" y="41"/>
                  <a:pt x="2" y="41"/>
                  <a:pt x="1" y="43"/>
                </a:cubicBezTo>
                <a:cubicBezTo>
                  <a:pt x="0" y="43"/>
                  <a:pt x="0" y="41"/>
                  <a:pt x="0" y="41"/>
                </a:cubicBezTo>
                <a:cubicBezTo>
                  <a:pt x="4" y="33"/>
                  <a:pt x="6" y="24"/>
                  <a:pt x="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757800" y="498600"/>
            <a:ext cx="5760" cy="17280"/>
          </a:xfrm>
          <a:custGeom>
            <a:rect b="b" l="l" r="r" t="t"/>
            <a:pathLst>
              <a:path extrusionOk="0" h="48" w="16">
                <a:moveTo>
                  <a:pt x="0" y="17"/>
                </a:moveTo>
                <a:cubicBezTo>
                  <a:pt x="1" y="11"/>
                  <a:pt x="4" y="5"/>
                  <a:pt x="10" y="0"/>
                </a:cubicBezTo>
                <a:cubicBezTo>
                  <a:pt x="13" y="7"/>
                  <a:pt x="15" y="14"/>
                  <a:pt x="15" y="21"/>
                </a:cubicBezTo>
                <a:cubicBezTo>
                  <a:pt x="15" y="23"/>
                  <a:pt x="15" y="24"/>
                  <a:pt x="15" y="25"/>
                </a:cubicBezTo>
                <a:cubicBezTo>
                  <a:pt x="15" y="31"/>
                  <a:pt x="13" y="38"/>
                  <a:pt x="10" y="44"/>
                </a:cubicBezTo>
                <a:cubicBezTo>
                  <a:pt x="7" y="44"/>
                  <a:pt x="6" y="46"/>
                  <a:pt x="3" y="47"/>
                </a:cubicBezTo>
                <a:cubicBezTo>
                  <a:pt x="3" y="46"/>
                  <a:pt x="3" y="46"/>
                  <a:pt x="3" y="46"/>
                </a:cubicBezTo>
                <a:cubicBezTo>
                  <a:pt x="4" y="37"/>
                  <a:pt x="4" y="26"/>
                  <a:pt x="0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762120" y="488880"/>
            <a:ext cx="6480" cy="17280"/>
          </a:xfrm>
          <a:custGeom>
            <a:rect b="b" l="l" r="r" t="t"/>
            <a:pathLst>
              <a:path extrusionOk="0" h="48" w="18">
                <a:moveTo>
                  <a:pt x="0" y="19"/>
                </a:moveTo>
                <a:cubicBezTo>
                  <a:pt x="1" y="13"/>
                  <a:pt x="2" y="7"/>
                  <a:pt x="6" y="0"/>
                </a:cubicBezTo>
                <a:cubicBezTo>
                  <a:pt x="11" y="7"/>
                  <a:pt x="15" y="14"/>
                  <a:pt x="17" y="24"/>
                </a:cubicBezTo>
                <a:cubicBezTo>
                  <a:pt x="17" y="26"/>
                  <a:pt x="17" y="28"/>
                  <a:pt x="17" y="30"/>
                </a:cubicBezTo>
                <a:cubicBezTo>
                  <a:pt x="17" y="34"/>
                  <a:pt x="17" y="38"/>
                  <a:pt x="14" y="43"/>
                </a:cubicBezTo>
                <a:cubicBezTo>
                  <a:pt x="13" y="44"/>
                  <a:pt x="12" y="46"/>
                  <a:pt x="11" y="47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37"/>
                  <a:pt x="7" y="28"/>
                  <a:pt x="0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764280" y="479160"/>
            <a:ext cx="7920" cy="16200"/>
          </a:xfrm>
          <a:custGeom>
            <a:rect b="b" l="l" r="r" t="t"/>
            <a:pathLst>
              <a:path extrusionOk="0" h="45" w="22">
                <a:moveTo>
                  <a:pt x="1" y="19"/>
                </a:moveTo>
                <a:cubicBezTo>
                  <a:pt x="0" y="15"/>
                  <a:pt x="0" y="13"/>
                  <a:pt x="0" y="9"/>
                </a:cubicBezTo>
                <a:cubicBezTo>
                  <a:pt x="0" y="6"/>
                  <a:pt x="1" y="4"/>
                  <a:pt x="1" y="0"/>
                </a:cubicBezTo>
                <a:cubicBezTo>
                  <a:pt x="10" y="5"/>
                  <a:pt x="15" y="11"/>
                  <a:pt x="18" y="20"/>
                </a:cubicBezTo>
                <a:cubicBezTo>
                  <a:pt x="20" y="25"/>
                  <a:pt x="21" y="31"/>
                  <a:pt x="21" y="36"/>
                </a:cubicBezTo>
                <a:cubicBezTo>
                  <a:pt x="21" y="37"/>
                  <a:pt x="21" y="37"/>
                  <a:pt x="21" y="38"/>
                </a:cubicBezTo>
                <a:cubicBezTo>
                  <a:pt x="19" y="39"/>
                  <a:pt x="19" y="41"/>
                  <a:pt x="18" y="44"/>
                </a:cubicBezTo>
                <a:lnTo>
                  <a:pt x="17" y="43"/>
                </a:lnTo>
                <a:cubicBezTo>
                  <a:pt x="13" y="34"/>
                  <a:pt x="9" y="26"/>
                  <a:pt x="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63200" y="468720"/>
            <a:ext cx="9720" cy="14400"/>
          </a:xfrm>
          <a:custGeom>
            <a:rect b="b" l="l" r="r" t="t"/>
            <a:pathLst>
              <a:path extrusionOk="0" h="40" w="27">
                <a:moveTo>
                  <a:pt x="3" y="20"/>
                </a:moveTo>
                <a:cubicBezTo>
                  <a:pt x="1" y="14"/>
                  <a:pt x="0" y="8"/>
                  <a:pt x="0" y="0"/>
                </a:cubicBezTo>
                <a:cubicBezTo>
                  <a:pt x="8" y="4"/>
                  <a:pt x="14" y="9"/>
                  <a:pt x="19" y="15"/>
                </a:cubicBezTo>
                <a:cubicBezTo>
                  <a:pt x="24" y="21"/>
                  <a:pt x="25" y="27"/>
                  <a:pt x="26" y="33"/>
                </a:cubicBezTo>
                <a:cubicBezTo>
                  <a:pt x="26" y="36"/>
                  <a:pt x="25" y="37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19" y="31"/>
                  <a:pt x="11" y="24"/>
                  <a:pt x="3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/>
          <p:nvPr/>
        </p:nvSpPr>
        <p:spPr>
          <a:xfrm>
            <a:off x="760320" y="459360"/>
            <a:ext cx="11880" cy="11880"/>
          </a:xfrm>
          <a:custGeom>
            <a:rect b="b" l="l" r="r" t="t"/>
            <a:pathLst>
              <a:path extrusionOk="0" h="33" w="33">
                <a:moveTo>
                  <a:pt x="32" y="32"/>
                </a:moveTo>
                <a:cubicBezTo>
                  <a:pt x="31" y="32"/>
                  <a:pt x="31" y="32"/>
                  <a:pt x="30" y="32"/>
                </a:cubicBezTo>
                <a:cubicBezTo>
                  <a:pt x="24" y="25"/>
                  <a:pt x="17" y="21"/>
                  <a:pt x="8" y="18"/>
                </a:cubicBezTo>
                <a:cubicBezTo>
                  <a:pt x="4" y="13"/>
                  <a:pt x="1" y="8"/>
                  <a:pt x="0" y="0"/>
                </a:cubicBezTo>
                <a:cubicBezTo>
                  <a:pt x="9" y="1"/>
                  <a:pt x="15" y="5"/>
                  <a:pt x="22" y="11"/>
                </a:cubicBezTo>
                <a:cubicBezTo>
                  <a:pt x="26" y="15"/>
                  <a:pt x="30" y="20"/>
                  <a:pt x="32" y="26"/>
                </a:cubicBezTo>
                <a:cubicBezTo>
                  <a:pt x="32" y="28"/>
                  <a:pt x="32" y="31"/>
                  <a:pt x="32" y="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754560" y="450720"/>
            <a:ext cx="13680" cy="9360"/>
          </a:xfrm>
          <a:custGeom>
            <a:rect b="b" l="l" r="r" t="t"/>
            <a:pathLst>
              <a:path extrusionOk="0" h="26" w="38">
                <a:moveTo>
                  <a:pt x="36" y="25"/>
                </a:moveTo>
                <a:cubicBezTo>
                  <a:pt x="29" y="18"/>
                  <a:pt x="21" y="15"/>
                  <a:pt x="11" y="15"/>
                </a:cubicBezTo>
                <a:cubicBezTo>
                  <a:pt x="7" y="11"/>
                  <a:pt x="2" y="7"/>
                  <a:pt x="0" y="0"/>
                </a:cubicBezTo>
                <a:cubicBezTo>
                  <a:pt x="8" y="0"/>
                  <a:pt x="15" y="1"/>
                  <a:pt x="23" y="5"/>
                </a:cubicBezTo>
                <a:cubicBezTo>
                  <a:pt x="28" y="8"/>
                  <a:pt x="33" y="12"/>
                  <a:pt x="36" y="17"/>
                </a:cubicBezTo>
                <a:cubicBezTo>
                  <a:pt x="36" y="19"/>
                  <a:pt x="37" y="23"/>
                  <a:pt x="37" y="25"/>
                </a:cubicBezTo>
                <a:lnTo>
                  <a:pt x="36" y="2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757440" y="514080"/>
            <a:ext cx="15840" cy="9000"/>
          </a:xfrm>
          <a:custGeom>
            <a:rect b="b" l="l" r="r" t="t"/>
            <a:pathLst>
              <a:path extrusionOk="0" h="25" w="44">
                <a:moveTo>
                  <a:pt x="13" y="24"/>
                </a:moveTo>
                <a:cubicBezTo>
                  <a:pt x="8" y="23"/>
                  <a:pt x="4" y="22"/>
                  <a:pt x="0" y="22"/>
                </a:cubicBezTo>
                <a:cubicBezTo>
                  <a:pt x="4" y="15"/>
                  <a:pt x="10" y="7"/>
                  <a:pt x="18" y="4"/>
                </a:cubicBezTo>
                <a:cubicBezTo>
                  <a:pt x="25" y="0"/>
                  <a:pt x="34" y="0"/>
                  <a:pt x="43" y="3"/>
                </a:cubicBezTo>
                <a:cubicBezTo>
                  <a:pt x="37" y="11"/>
                  <a:pt x="32" y="17"/>
                  <a:pt x="24" y="20"/>
                </a:cubicBezTo>
                <a:cubicBezTo>
                  <a:pt x="21" y="23"/>
                  <a:pt x="17" y="23"/>
                  <a:pt x="13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765000" y="501480"/>
            <a:ext cx="14400" cy="11160"/>
          </a:xfrm>
          <a:custGeom>
            <a:rect b="b" l="l" r="r" t="t"/>
            <a:pathLst>
              <a:path extrusionOk="0" h="31" w="40">
                <a:moveTo>
                  <a:pt x="13" y="28"/>
                </a:moveTo>
                <a:cubicBezTo>
                  <a:pt x="9" y="28"/>
                  <a:pt x="4" y="28"/>
                  <a:pt x="0" y="30"/>
                </a:cubicBezTo>
                <a:cubicBezTo>
                  <a:pt x="3" y="21"/>
                  <a:pt x="8" y="14"/>
                  <a:pt x="14" y="8"/>
                </a:cubicBezTo>
                <a:cubicBezTo>
                  <a:pt x="21" y="2"/>
                  <a:pt x="29" y="0"/>
                  <a:pt x="39" y="0"/>
                </a:cubicBezTo>
                <a:cubicBezTo>
                  <a:pt x="36" y="9"/>
                  <a:pt x="32" y="18"/>
                  <a:pt x="23" y="24"/>
                </a:cubicBezTo>
                <a:cubicBezTo>
                  <a:pt x="21" y="26"/>
                  <a:pt x="18" y="27"/>
                  <a:pt x="13" y="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/>
          <p:nvPr/>
        </p:nvSpPr>
        <p:spPr>
          <a:xfrm>
            <a:off x="771120" y="487440"/>
            <a:ext cx="11160" cy="14040"/>
          </a:xfrm>
          <a:custGeom>
            <a:rect b="b" l="l" r="r" t="t"/>
            <a:pathLst>
              <a:path extrusionOk="0" h="39" w="31">
                <a:moveTo>
                  <a:pt x="20" y="26"/>
                </a:moveTo>
                <a:cubicBezTo>
                  <a:pt x="18" y="30"/>
                  <a:pt x="14" y="32"/>
                  <a:pt x="11" y="34"/>
                </a:cubicBezTo>
                <a:cubicBezTo>
                  <a:pt x="7" y="36"/>
                  <a:pt x="3" y="37"/>
                  <a:pt x="0" y="38"/>
                </a:cubicBezTo>
                <a:cubicBezTo>
                  <a:pt x="0" y="30"/>
                  <a:pt x="3" y="21"/>
                  <a:pt x="8" y="13"/>
                </a:cubicBezTo>
                <a:cubicBezTo>
                  <a:pt x="13" y="7"/>
                  <a:pt x="22" y="4"/>
                  <a:pt x="30" y="0"/>
                </a:cubicBezTo>
                <a:cubicBezTo>
                  <a:pt x="30" y="9"/>
                  <a:pt x="26" y="19"/>
                  <a:pt x="2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773640" y="459000"/>
            <a:ext cx="7200" cy="18000"/>
          </a:xfrm>
          <a:custGeom>
            <a:rect b="b" l="l" r="r" t="t"/>
            <a:pathLst>
              <a:path extrusionOk="0" h="50" w="20">
                <a:moveTo>
                  <a:pt x="19" y="17"/>
                </a:moveTo>
                <a:cubicBezTo>
                  <a:pt x="19" y="19"/>
                  <a:pt x="19" y="23"/>
                  <a:pt x="18" y="26"/>
                </a:cubicBezTo>
                <a:cubicBezTo>
                  <a:pt x="18" y="32"/>
                  <a:pt x="15" y="36"/>
                  <a:pt x="13" y="39"/>
                </a:cubicBezTo>
                <a:cubicBezTo>
                  <a:pt x="9" y="41"/>
                  <a:pt x="6" y="45"/>
                  <a:pt x="3" y="49"/>
                </a:cubicBezTo>
                <a:cubicBezTo>
                  <a:pt x="1" y="43"/>
                  <a:pt x="0" y="39"/>
                  <a:pt x="0" y="33"/>
                </a:cubicBezTo>
                <a:cubicBezTo>
                  <a:pt x="0" y="28"/>
                  <a:pt x="1" y="25"/>
                  <a:pt x="1" y="23"/>
                </a:cubicBezTo>
                <a:cubicBezTo>
                  <a:pt x="3" y="14"/>
                  <a:pt x="9" y="6"/>
                  <a:pt x="17" y="0"/>
                </a:cubicBezTo>
                <a:cubicBezTo>
                  <a:pt x="18" y="5"/>
                  <a:pt x="19" y="11"/>
                  <a:pt x="1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769680" y="445680"/>
            <a:ext cx="6840" cy="18360"/>
          </a:xfrm>
          <a:custGeom>
            <a:rect b="b" l="l" r="r" t="t"/>
            <a:pathLst>
              <a:path extrusionOk="0" h="51" w="19">
                <a:moveTo>
                  <a:pt x="0" y="26"/>
                </a:moveTo>
                <a:cubicBezTo>
                  <a:pt x="0" y="18"/>
                  <a:pt x="4" y="9"/>
                  <a:pt x="9" y="0"/>
                </a:cubicBezTo>
                <a:cubicBezTo>
                  <a:pt x="13" y="9"/>
                  <a:pt x="18" y="18"/>
                  <a:pt x="18" y="26"/>
                </a:cubicBezTo>
                <a:cubicBezTo>
                  <a:pt x="18" y="31"/>
                  <a:pt x="17" y="34"/>
                  <a:pt x="15" y="39"/>
                </a:cubicBezTo>
                <a:cubicBezTo>
                  <a:pt x="12" y="43"/>
                  <a:pt x="9" y="46"/>
                  <a:pt x="8" y="50"/>
                </a:cubicBezTo>
                <a:cubicBezTo>
                  <a:pt x="3" y="43"/>
                  <a:pt x="0" y="34"/>
                  <a:pt x="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762840" y="434520"/>
            <a:ext cx="7200" cy="18000"/>
          </a:xfrm>
          <a:custGeom>
            <a:rect b="b" l="l" r="r" t="t"/>
            <a:pathLst>
              <a:path extrusionOk="0" h="50" w="20">
                <a:moveTo>
                  <a:pt x="3" y="0"/>
                </a:moveTo>
                <a:cubicBezTo>
                  <a:pt x="11" y="8"/>
                  <a:pt x="15" y="15"/>
                  <a:pt x="17" y="24"/>
                </a:cubicBezTo>
                <a:cubicBezTo>
                  <a:pt x="18" y="27"/>
                  <a:pt x="19" y="30"/>
                  <a:pt x="19" y="33"/>
                </a:cubicBezTo>
                <a:cubicBezTo>
                  <a:pt x="19" y="33"/>
                  <a:pt x="18" y="34"/>
                  <a:pt x="18" y="36"/>
                </a:cubicBezTo>
                <a:cubicBezTo>
                  <a:pt x="15" y="40"/>
                  <a:pt x="14" y="45"/>
                  <a:pt x="13" y="49"/>
                </a:cubicBezTo>
                <a:cubicBezTo>
                  <a:pt x="8" y="43"/>
                  <a:pt x="2" y="36"/>
                  <a:pt x="0" y="27"/>
                </a:cubicBezTo>
                <a:cubicBezTo>
                  <a:pt x="0" y="25"/>
                  <a:pt x="0" y="21"/>
                  <a:pt x="0" y="18"/>
                </a:cubicBezTo>
                <a:cubicBezTo>
                  <a:pt x="0" y="13"/>
                  <a:pt x="1" y="7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747000" y="443160"/>
            <a:ext cx="15840" cy="6480"/>
          </a:xfrm>
          <a:custGeom>
            <a:rect b="b" l="l" r="r" t="t"/>
            <a:pathLst>
              <a:path extrusionOk="0" h="18" w="44">
                <a:moveTo>
                  <a:pt x="43" y="16"/>
                </a:moveTo>
                <a:cubicBezTo>
                  <a:pt x="43" y="17"/>
                  <a:pt x="43" y="17"/>
                  <a:pt x="42" y="17"/>
                </a:cubicBezTo>
                <a:cubicBezTo>
                  <a:pt x="33" y="14"/>
                  <a:pt x="23" y="14"/>
                  <a:pt x="14" y="15"/>
                </a:cubicBezTo>
                <a:cubicBezTo>
                  <a:pt x="9" y="13"/>
                  <a:pt x="4" y="8"/>
                  <a:pt x="0" y="3"/>
                </a:cubicBezTo>
                <a:cubicBezTo>
                  <a:pt x="9" y="0"/>
                  <a:pt x="17" y="0"/>
                  <a:pt x="24" y="1"/>
                </a:cubicBezTo>
                <a:cubicBezTo>
                  <a:pt x="30" y="2"/>
                  <a:pt x="35" y="5"/>
                  <a:pt x="41" y="10"/>
                </a:cubicBezTo>
                <a:cubicBezTo>
                  <a:pt x="42" y="13"/>
                  <a:pt x="43" y="15"/>
                  <a:pt x="43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752760" y="425880"/>
            <a:ext cx="8640" cy="16560"/>
          </a:xfrm>
          <a:custGeom>
            <a:rect b="b" l="l" r="r" t="t"/>
            <a:pathLst>
              <a:path extrusionOk="0" h="46" w="24">
                <a:moveTo>
                  <a:pt x="1" y="0"/>
                </a:moveTo>
                <a:cubicBezTo>
                  <a:pt x="9" y="5"/>
                  <a:pt x="17" y="11"/>
                  <a:pt x="20" y="19"/>
                </a:cubicBezTo>
                <a:cubicBezTo>
                  <a:pt x="22" y="23"/>
                  <a:pt x="23" y="26"/>
                  <a:pt x="23" y="30"/>
                </a:cubicBezTo>
                <a:cubicBezTo>
                  <a:pt x="23" y="36"/>
                  <a:pt x="22" y="40"/>
                  <a:pt x="22" y="45"/>
                </a:cubicBezTo>
                <a:cubicBezTo>
                  <a:pt x="15" y="40"/>
                  <a:pt x="8" y="34"/>
                  <a:pt x="4" y="26"/>
                </a:cubicBezTo>
                <a:cubicBezTo>
                  <a:pt x="1" y="20"/>
                  <a:pt x="0" y="13"/>
                  <a:pt x="0" y="6"/>
                </a:cubicBezTo>
                <a:cubicBezTo>
                  <a:pt x="0" y="5"/>
                  <a:pt x="1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741600" y="429480"/>
            <a:ext cx="13320" cy="11520"/>
          </a:xfrm>
          <a:custGeom>
            <a:rect b="b" l="l" r="r" t="t"/>
            <a:pathLst>
              <a:path extrusionOk="0" h="32" w="37">
                <a:moveTo>
                  <a:pt x="24" y="8"/>
                </a:moveTo>
                <a:cubicBezTo>
                  <a:pt x="25" y="8"/>
                  <a:pt x="25" y="9"/>
                  <a:pt x="26" y="9"/>
                </a:cubicBezTo>
                <a:cubicBezTo>
                  <a:pt x="28" y="14"/>
                  <a:pt x="29" y="18"/>
                  <a:pt x="30" y="21"/>
                </a:cubicBezTo>
                <a:cubicBezTo>
                  <a:pt x="32" y="25"/>
                  <a:pt x="33" y="27"/>
                  <a:pt x="36" y="31"/>
                </a:cubicBezTo>
                <a:cubicBezTo>
                  <a:pt x="29" y="30"/>
                  <a:pt x="21" y="27"/>
                  <a:pt x="15" y="23"/>
                </a:cubicBezTo>
                <a:cubicBezTo>
                  <a:pt x="9" y="18"/>
                  <a:pt x="3" y="8"/>
                  <a:pt x="0" y="0"/>
                </a:cubicBezTo>
                <a:cubicBezTo>
                  <a:pt x="10" y="0"/>
                  <a:pt x="18" y="2"/>
                  <a:pt x="2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705600" y="415440"/>
            <a:ext cx="38520" cy="129240"/>
          </a:xfrm>
          <a:custGeom>
            <a:rect b="b" l="l" r="r" t="t"/>
            <a:pathLst>
              <a:path extrusionOk="0" h="359" w="107">
                <a:moveTo>
                  <a:pt x="13" y="239"/>
                </a:moveTo>
                <a:cubicBezTo>
                  <a:pt x="18" y="239"/>
                  <a:pt x="21" y="244"/>
                  <a:pt x="21" y="249"/>
                </a:cubicBezTo>
                <a:cubicBezTo>
                  <a:pt x="21" y="251"/>
                  <a:pt x="21" y="252"/>
                  <a:pt x="21" y="254"/>
                </a:cubicBezTo>
                <a:cubicBezTo>
                  <a:pt x="20" y="255"/>
                  <a:pt x="19" y="257"/>
                  <a:pt x="22" y="257"/>
                </a:cubicBezTo>
                <a:lnTo>
                  <a:pt x="35" y="257"/>
                </a:lnTo>
                <a:lnTo>
                  <a:pt x="35" y="85"/>
                </a:lnTo>
                <a:cubicBezTo>
                  <a:pt x="35" y="63"/>
                  <a:pt x="37" y="34"/>
                  <a:pt x="50" y="8"/>
                </a:cubicBezTo>
                <a:lnTo>
                  <a:pt x="53" y="0"/>
                </a:lnTo>
                <a:lnTo>
                  <a:pt x="56" y="8"/>
                </a:lnTo>
                <a:cubicBezTo>
                  <a:pt x="68" y="36"/>
                  <a:pt x="71" y="63"/>
                  <a:pt x="71" y="85"/>
                </a:cubicBezTo>
                <a:lnTo>
                  <a:pt x="71" y="257"/>
                </a:lnTo>
                <a:lnTo>
                  <a:pt x="84" y="257"/>
                </a:lnTo>
                <a:cubicBezTo>
                  <a:pt x="87" y="257"/>
                  <a:pt x="87" y="255"/>
                  <a:pt x="86" y="254"/>
                </a:cubicBezTo>
                <a:cubicBezTo>
                  <a:pt x="85" y="252"/>
                  <a:pt x="85" y="251"/>
                  <a:pt x="85" y="249"/>
                </a:cubicBezTo>
                <a:cubicBezTo>
                  <a:pt x="85" y="244"/>
                  <a:pt x="89" y="239"/>
                  <a:pt x="95" y="239"/>
                </a:cubicBezTo>
                <a:cubicBezTo>
                  <a:pt x="99" y="239"/>
                  <a:pt x="104" y="244"/>
                  <a:pt x="104" y="250"/>
                </a:cubicBezTo>
                <a:cubicBezTo>
                  <a:pt x="104" y="257"/>
                  <a:pt x="98" y="264"/>
                  <a:pt x="87" y="264"/>
                </a:cubicBezTo>
                <a:lnTo>
                  <a:pt x="65" y="264"/>
                </a:lnTo>
                <a:cubicBezTo>
                  <a:pt x="68" y="273"/>
                  <a:pt x="69" y="283"/>
                  <a:pt x="69" y="296"/>
                </a:cubicBezTo>
                <a:cubicBezTo>
                  <a:pt x="69" y="312"/>
                  <a:pt x="67" y="326"/>
                  <a:pt x="63" y="334"/>
                </a:cubicBezTo>
                <a:cubicBezTo>
                  <a:pt x="78" y="332"/>
                  <a:pt x="91" y="328"/>
                  <a:pt x="103" y="322"/>
                </a:cubicBezTo>
                <a:lnTo>
                  <a:pt x="104" y="321"/>
                </a:lnTo>
                <a:lnTo>
                  <a:pt x="106" y="328"/>
                </a:lnTo>
                <a:lnTo>
                  <a:pt x="105" y="328"/>
                </a:lnTo>
                <a:cubicBezTo>
                  <a:pt x="96" y="334"/>
                  <a:pt x="86" y="338"/>
                  <a:pt x="73" y="340"/>
                </a:cubicBezTo>
                <a:cubicBezTo>
                  <a:pt x="73" y="340"/>
                  <a:pt x="64" y="341"/>
                  <a:pt x="58" y="343"/>
                </a:cubicBezTo>
                <a:cubicBezTo>
                  <a:pt x="61" y="345"/>
                  <a:pt x="61" y="347"/>
                  <a:pt x="61" y="350"/>
                </a:cubicBezTo>
                <a:cubicBezTo>
                  <a:pt x="61" y="354"/>
                  <a:pt x="57" y="358"/>
                  <a:pt x="53" y="358"/>
                </a:cubicBezTo>
                <a:cubicBezTo>
                  <a:pt x="47" y="358"/>
                  <a:pt x="44" y="354"/>
                  <a:pt x="44" y="350"/>
                </a:cubicBezTo>
                <a:cubicBezTo>
                  <a:pt x="44" y="347"/>
                  <a:pt x="45" y="345"/>
                  <a:pt x="46" y="343"/>
                </a:cubicBezTo>
                <a:cubicBezTo>
                  <a:pt x="41" y="341"/>
                  <a:pt x="32" y="340"/>
                  <a:pt x="31" y="340"/>
                </a:cubicBezTo>
                <a:cubicBezTo>
                  <a:pt x="20" y="338"/>
                  <a:pt x="11" y="334"/>
                  <a:pt x="1" y="328"/>
                </a:cubicBezTo>
                <a:lnTo>
                  <a:pt x="0" y="328"/>
                </a:lnTo>
                <a:lnTo>
                  <a:pt x="3" y="321"/>
                </a:lnTo>
                <a:lnTo>
                  <a:pt x="4" y="322"/>
                </a:lnTo>
                <a:cubicBezTo>
                  <a:pt x="15" y="328"/>
                  <a:pt x="26" y="332"/>
                  <a:pt x="43" y="334"/>
                </a:cubicBezTo>
                <a:cubicBezTo>
                  <a:pt x="39" y="326"/>
                  <a:pt x="35" y="312"/>
                  <a:pt x="35" y="296"/>
                </a:cubicBezTo>
                <a:cubicBezTo>
                  <a:pt x="35" y="283"/>
                  <a:pt x="37" y="273"/>
                  <a:pt x="40" y="264"/>
                </a:cubicBezTo>
                <a:lnTo>
                  <a:pt x="20" y="264"/>
                </a:lnTo>
                <a:cubicBezTo>
                  <a:pt x="8" y="264"/>
                  <a:pt x="3" y="257"/>
                  <a:pt x="3" y="250"/>
                </a:cubicBezTo>
                <a:cubicBezTo>
                  <a:pt x="3" y="244"/>
                  <a:pt x="8" y="239"/>
                  <a:pt x="13" y="23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692280" y="507240"/>
            <a:ext cx="6840" cy="16200"/>
          </a:xfrm>
          <a:custGeom>
            <a:rect b="b" l="l" r="r" t="t"/>
            <a:pathLst>
              <a:path extrusionOk="0" h="45" w="19">
                <a:moveTo>
                  <a:pt x="18" y="43"/>
                </a:moveTo>
                <a:lnTo>
                  <a:pt x="18" y="44"/>
                </a:lnTo>
                <a:cubicBezTo>
                  <a:pt x="15" y="43"/>
                  <a:pt x="14" y="43"/>
                  <a:pt x="12" y="43"/>
                </a:cubicBezTo>
                <a:cubicBezTo>
                  <a:pt x="7" y="38"/>
                  <a:pt x="3" y="33"/>
                  <a:pt x="2" y="26"/>
                </a:cubicBezTo>
                <a:cubicBezTo>
                  <a:pt x="1" y="23"/>
                  <a:pt x="0" y="17"/>
                  <a:pt x="0" y="12"/>
                </a:cubicBezTo>
                <a:cubicBezTo>
                  <a:pt x="0" y="8"/>
                  <a:pt x="1" y="5"/>
                  <a:pt x="2" y="0"/>
                </a:cubicBezTo>
                <a:cubicBezTo>
                  <a:pt x="7" y="5"/>
                  <a:pt x="11" y="9"/>
                  <a:pt x="14" y="14"/>
                </a:cubicBezTo>
                <a:cubicBezTo>
                  <a:pt x="12" y="25"/>
                  <a:pt x="13" y="34"/>
                  <a:pt x="18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680760" y="450720"/>
            <a:ext cx="14400" cy="9360"/>
          </a:xfrm>
          <a:custGeom>
            <a:rect b="b" l="l" r="r" t="t"/>
            <a:pathLst>
              <a:path extrusionOk="0" h="26" w="40">
                <a:moveTo>
                  <a:pt x="28" y="15"/>
                </a:moveTo>
                <a:cubicBezTo>
                  <a:pt x="18" y="15"/>
                  <a:pt x="9" y="18"/>
                  <a:pt x="2" y="25"/>
                </a:cubicBezTo>
                <a:cubicBezTo>
                  <a:pt x="1" y="25"/>
                  <a:pt x="0" y="25"/>
                  <a:pt x="0" y="25"/>
                </a:cubicBezTo>
                <a:cubicBezTo>
                  <a:pt x="1" y="23"/>
                  <a:pt x="1" y="19"/>
                  <a:pt x="2" y="17"/>
                </a:cubicBezTo>
                <a:cubicBezTo>
                  <a:pt x="6" y="12"/>
                  <a:pt x="10" y="8"/>
                  <a:pt x="14" y="5"/>
                </a:cubicBezTo>
                <a:cubicBezTo>
                  <a:pt x="22" y="1"/>
                  <a:pt x="31" y="0"/>
                  <a:pt x="39" y="0"/>
                </a:cubicBezTo>
                <a:cubicBezTo>
                  <a:pt x="35" y="7"/>
                  <a:pt x="33" y="11"/>
                  <a:pt x="28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685800" y="498600"/>
            <a:ext cx="5760" cy="17280"/>
          </a:xfrm>
          <a:custGeom>
            <a:rect b="b" l="l" r="r" t="t"/>
            <a:pathLst>
              <a:path extrusionOk="0" h="48" w="16">
                <a:moveTo>
                  <a:pt x="12" y="46"/>
                </a:moveTo>
                <a:lnTo>
                  <a:pt x="12" y="47"/>
                </a:lnTo>
                <a:cubicBezTo>
                  <a:pt x="11" y="46"/>
                  <a:pt x="9" y="44"/>
                  <a:pt x="6" y="43"/>
                </a:cubicBezTo>
                <a:cubicBezTo>
                  <a:pt x="3" y="38"/>
                  <a:pt x="0" y="31"/>
                  <a:pt x="0" y="25"/>
                </a:cubicBezTo>
                <a:cubicBezTo>
                  <a:pt x="0" y="24"/>
                  <a:pt x="0" y="23"/>
                  <a:pt x="0" y="21"/>
                </a:cubicBezTo>
                <a:cubicBezTo>
                  <a:pt x="0" y="14"/>
                  <a:pt x="2" y="7"/>
                  <a:pt x="6" y="0"/>
                </a:cubicBezTo>
                <a:cubicBezTo>
                  <a:pt x="11" y="5"/>
                  <a:pt x="13" y="11"/>
                  <a:pt x="15" y="17"/>
                </a:cubicBezTo>
                <a:cubicBezTo>
                  <a:pt x="12" y="26"/>
                  <a:pt x="11" y="37"/>
                  <a:pt x="12" y="4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680760" y="488880"/>
            <a:ext cx="6840" cy="17280"/>
          </a:xfrm>
          <a:custGeom>
            <a:rect b="b" l="l" r="r" t="t"/>
            <a:pathLst>
              <a:path extrusionOk="0" h="48" w="19">
                <a:moveTo>
                  <a:pt x="0" y="24"/>
                </a:moveTo>
                <a:cubicBezTo>
                  <a:pt x="2" y="14"/>
                  <a:pt x="6" y="7"/>
                  <a:pt x="12" y="0"/>
                </a:cubicBezTo>
                <a:cubicBezTo>
                  <a:pt x="15" y="7"/>
                  <a:pt x="18" y="13"/>
                  <a:pt x="18" y="19"/>
                </a:cubicBezTo>
                <a:cubicBezTo>
                  <a:pt x="11" y="28"/>
                  <a:pt x="8" y="37"/>
                  <a:pt x="7" y="46"/>
                </a:cubicBezTo>
                <a:lnTo>
                  <a:pt x="7" y="47"/>
                </a:lnTo>
                <a:cubicBezTo>
                  <a:pt x="6" y="46"/>
                  <a:pt x="4" y="44"/>
                  <a:pt x="2" y="43"/>
                </a:cubicBezTo>
                <a:cubicBezTo>
                  <a:pt x="1" y="38"/>
                  <a:pt x="0" y="34"/>
                  <a:pt x="0" y="30"/>
                </a:cubicBezTo>
                <a:cubicBezTo>
                  <a:pt x="0" y="28"/>
                  <a:pt x="0" y="26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677520" y="479160"/>
            <a:ext cx="8280" cy="16200"/>
          </a:xfrm>
          <a:custGeom>
            <a:rect b="b" l="l" r="r" t="t"/>
            <a:pathLst>
              <a:path extrusionOk="0" h="45" w="23">
                <a:moveTo>
                  <a:pt x="6" y="43"/>
                </a:moveTo>
                <a:cubicBezTo>
                  <a:pt x="6" y="43"/>
                  <a:pt x="4" y="44"/>
                  <a:pt x="3" y="44"/>
                </a:cubicBezTo>
                <a:cubicBezTo>
                  <a:pt x="3" y="41"/>
                  <a:pt x="2" y="39"/>
                  <a:pt x="0" y="38"/>
                </a:cubicBezTo>
                <a:cubicBezTo>
                  <a:pt x="0" y="37"/>
                  <a:pt x="0" y="37"/>
                  <a:pt x="0" y="36"/>
                </a:cubicBezTo>
                <a:cubicBezTo>
                  <a:pt x="0" y="31"/>
                  <a:pt x="0" y="25"/>
                  <a:pt x="3" y="20"/>
                </a:cubicBezTo>
                <a:cubicBezTo>
                  <a:pt x="7" y="11"/>
                  <a:pt x="12" y="5"/>
                  <a:pt x="20" y="0"/>
                </a:cubicBezTo>
                <a:cubicBezTo>
                  <a:pt x="20" y="4"/>
                  <a:pt x="22" y="6"/>
                  <a:pt x="22" y="9"/>
                </a:cubicBezTo>
                <a:cubicBezTo>
                  <a:pt x="22" y="13"/>
                  <a:pt x="22" y="15"/>
                  <a:pt x="20" y="19"/>
                </a:cubicBezTo>
                <a:cubicBezTo>
                  <a:pt x="13" y="26"/>
                  <a:pt x="8" y="34"/>
                  <a:pt x="6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77520" y="459360"/>
            <a:ext cx="12240" cy="11880"/>
          </a:xfrm>
          <a:custGeom>
            <a:rect b="b" l="l" r="r" t="t"/>
            <a:pathLst>
              <a:path extrusionOk="0" h="33" w="34">
                <a:moveTo>
                  <a:pt x="10" y="11"/>
                </a:moveTo>
                <a:cubicBezTo>
                  <a:pt x="17" y="5"/>
                  <a:pt x="24" y="1"/>
                  <a:pt x="33" y="0"/>
                </a:cubicBezTo>
                <a:cubicBezTo>
                  <a:pt x="31" y="8"/>
                  <a:pt x="29" y="13"/>
                  <a:pt x="25" y="18"/>
                </a:cubicBezTo>
                <a:cubicBezTo>
                  <a:pt x="14" y="21"/>
                  <a:pt x="8" y="25"/>
                  <a:pt x="1" y="32"/>
                </a:cubicBezTo>
                <a:lnTo>
                  <a:pt x="0" y="32"/>
                </a:lnTo>
                <a:cubicBezTo>
                  <a:pt x="0" y="31"/>
                  <a:pt x="0" y="28"/>
                  <a:pt x="0" y="26"/>
                </a:cubicBezTo>
                <a:cubicBezTo>
                  <a:pt x="2" y="20"/>
                  <a:pt x="6" y="15"/>
                  <a:pt x="1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/>
          <p:nvPr/>
        </p:nvSpPr>
        <p:spPr>
          <a:xfrm>
            <a:off x="676440" y="468720"/>
            <a:ext cx="9720" cy="14400"/>
          </a:xfrm>
          <a:custGeom>
            <a:rect b="b" l="l" r="r" t="t"/>
            <a:pathLst>
              <a:path extrusionOk="0" h="40" w="27">
                <a:moveTo>
                  <a:pt x="6" y="15"/>
                </a:moveTo>
                <a:cubicBezTo>
                  <a:pt x="11" y="9"/>
                  <a:pt x="19" y="4"/>
                  <a:pt x="26" y="0"/>
                </a:cubicBezTo>
                <a:cubicBezTo>
                  <a:pt x="26" y="8"/>
                  <a:pt x="25" y="14"/>
                  <a:pt x="23" y="20"/>
                </a:cubicBezTo>
                <a:cubicBezTo>
                  <a:pt x="14" y="24"/>
                  <a:pt x="7" y="31"/>
                  <a:pt x="2" y="39"/>
                </a:cubicBezTo>
                <a:lnTo>
                  <a:pt x="1" y="39"/>
                </a:lnTo>
                <a:cubicBezTo>
                  <a:pt x="1" y="37"/>
                  <a:pt x="0" y="36"/>
                  <a:pt x="0" y="33"/>
                </a:cubicBezTo>
                <a:cubicBezTo>
                  <a:pt x="1" y="27"/>
                  <a:pt x="2" y="21"/>
                  <a:pt x="6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67080" y="487440"/>
            <a:ext cx="11520" cy="14040"/>
          </a:xfrm>
          <a:custGeom>
            <a:rect b="b" l="l" r="r" t="t"/>
            <a:pathLst>
              <a:path extrusionOk="0" h="39" w="32">
                <a:moveTo>
                  <a:pt x="31" y="38"/>
                </a:moveTo>
                <a:cubicBezTo>
                  <a:pt x="28" y="37"/>
                  <a:pt x="24" y="36"/>
                  <a:pt x="20" y="34"/>
                </a:cubicBezTo>
                <a:cubicBezTo>
                  <a:pt x="17" y="32"/>
                  <a:pt x="13" y="30"/>
                  <a:pt x="11" y="26"/>
                </a:cubicBezTo>
                <a:cubicBezTo>
                  <a:pt x="4" y="19"/>
                  <a:pt x="1" y="9"/>
                  <a:pt x="0" y="0"/>
                </a:cubicBezTo>
                <a:cubicBezTo>
                  <a:pt x="10" y="4"/>
                  <a:pt x="18" y="7"/>
                  <a:pt x="23" y="13"/>
                </a:cubicBezTo>
                <a:cubicBezTo>
                  <a:pt x="28" y="21"/>
                  <a:pt x="30" y="30"/>
                  <a:pt x="31" y="3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69960" y="501480"/>
            <a:ext cx="14400" cy="11160"/>
          </a:xfrm>
          <a:custGeom>
            <a:rect b="b" l="l" r="r" t="t"/>
            <a:pathLst>
              <a:path extrusionOk="0" h="31" w="40">
                <a:moveTo>
                  <a:pt x="24" y="8"/>
                </a:moveTo>
                <a:cubicBezTo>
                  <a:pt x="31" y="14"/>
                  <a:pt x="35" y="21"/>
                  <a:pt x="39" y="30"/>
                </a:cubicBezTo>
                <a:cubicBezTo>
                  <a:pt x="34" y="28"/>
                  <a:pt x="30" y="28"/>
                  <a:pt x="26" y="28"/>
                </a:cubicBezTo>
                <a:cubicBezTo>
                  <a:pt x="22" y="27"/>
                  <a:pt x="19" y="26"/>
                  <a:pt x="15" y="24"/>
                </a:cubicBezTo>
                <a:cubicBezTo>
                  <a:pt x="8" y="18"/>
                  <a:pt x="3" y="9"/>
                  <a:pt x="0" y="0"/>
                </a:cubicBezTo>
                <a:cubicBezTo>
                  <a:pt x="9" y="0"/>
                  <a:pt x="19" y="2"/>
                  <a:pt x="2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676440" y="514080"/>
            <a:ext cx="16200" cy="9000"/>
          </a:xfrm>
          <a:custGeom>
            <a:rect b="b" l="l" r="r" t="t"/>
            <a:pathLst>
              <a:path extrusionOk="0" h="25" w="45">
                <a:moveTo>
                  <a:pt x="24" y="4"/>
                </a:moveTo>
                <a:cubicBezTo>
                  <a:pt x="33" y="7"/>
                  <a:pt x="39" y="15"/>
                  <a:pt x="44" y="22"/>
                </a:cubicBezTo>
                <a:cubicBezTo>
                  <a:pt x="40" y="22"/>
                  <a:pt x="35" y="23"/>
                  <a:pt x="31" y="24"/>
                </a:cubicBezTo>
                <a:cubicBezTo>
                  <a:pt x="28" y="23"/>
                  <a:pt x="22" y="23"/>
                  <a:pt x="19" y="20"/>
                </a:cubicBezTo>
                <a:cubicBezTo>
                  <a:pt x="11" y="17"/>
                  <a:pt x="4" y="11"/>
                  <a:pt x="0" y="3"/>
                </a:cubicBezTo>
                <a:cubicBezTo>
                  <a:pt x="9" y="0"/>
                  <a:pt x="17" y="0"/>
                  <a:pt x="2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685080" y="523440"/>
            <a:ext cx="17280" cy="7560"/>
          </a:xfrm>
          <a:custGeom>
            <a:rect b="b" l="l" r="r" t="t"/>
            <a:pathLst>
              <a:path extrusionOk="0" h="21" w="48">
                <a:moveTo>
                  <a:pt x="25" y="1"/>
                </a:moveTo>
                <a:cubicBezTo>
                  <a:pt x="34" y="3"/>
                  <a:pt x="41" y="7"/>
                  <a:pt x="47" y="14"/>
                </a:cubicBezTo>
                <a:cubicBezTo>
                  <a:pt x="40" y="18"/>
                  <a:pt x="31" y="20"/>
                  <a:pt x="23" y="19"/>
                </a:cubicBezTo>
                <a:cubicBezTo>
                  <a:pt x="14" y="18"/>
                  <a:pt x="7" y="12"/>
                  <a:pt x="0" y="6"/>
                </a:cubicBezTo>
                <a:cubicBezTo>
                  <a:pt x="9" y="1"/>
                  <a:pt x="17" y="0"/>
                  <a:pt x="2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699480" y="514440"/>
            <a:ext cx="9720" cy="15120"/>
          </a:xfrm>
          <a:custGeom>
            <a:rect b="b" l="l" r="r" t="t"/>
            <a:pathLst>
              <a:path extrusionOk="0" h="42" w="27">
                <a:moveTo>
                  <a:pt x="7" y="26"/>
                </a:moveTo>
                <a:cubicBezTo>
                  <a:pt x="2" y="19"/>
                  <a:pt x="0" y="12"/>
                  <a:pt x="0" y="4"/>
                </a:cubicBezTo>
                <a:cubicBezTo>
                  <a:pt x="0" y="2"/>
                  <a:pt x="1" y="1"/>
                  <a:pt x="1" y="0"/>
                </a:cubicBezTo>
                <a:cubicBezTo>
                  <a:pt x="9" y="5"/>
                  <a:pt x="17" y="9"/>
                  <a:pt x="21" y="17"/>
                </a:cubicBezTo>
                <a:cubicBezTo>
                  <a:pt x="24" y="24"/>
                  <a:pt x="26" y="31"/>
                  <a:pt x="26" y="39"/>
                </a:cubicBezTo>
                <a:cubicBezTo>
                  <a:pt x="26" y="40"/>
                  <a:pt x="26" y="41"/>
                  <a:pt x="26" y="41"/>
                </a:cubicBezTo>
                <a:cubicBezTo>
                  <a:pt x="19" y="38"/>
                  <a:pt x="11" y="33"/>
                  <a:pt x="7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694800" y="429480"/>
            <a:ext cx="13320" cy="11520"/>
          </a:xfrm>
          <a:custGeom>
            <a:rect b="b" l="l" r="r" t="t"/>
            <a:pathLst>
              <a:path extrusionOk="0" h="32" w="37">
                <a:moveTo>
                  <a:pt x="7" y="21"/>
                </a:moveTo>
                <a:cubicBezTo>
                  <a:pt x="8" y="18"/>
                  <a:pt x="9" y="14"/>
                  <a:pt x="9" y="9"/>
                </a:cubicBezTo>
                <a:cubicBezTo>
                  <a:pt x="10" y="9"/>
                  <a:pt x="11" y="8"/>
                  <a:pt x="12" y="8"/>
                </a:cubicBezTo>
                <a:cubicBezTo>
                  <a:pt x="19" y="2"/>
                  <a:pt x="26" y="0"/>
                  <a:pt x="36" y="0"/>
                </a:cubicBezTo>
                <a:cubicBezTo>
                  <a:pt x="34" y="8"/>
                  <a:pt x="29" y="18"/>
                  <a:pt x="21" y="23"/>
                </a:cubicBezTo>
                <a:cubicBezTo>
                  <a:pt x="15" y="27"/>
                  <a:pt x="8" y="30"/>
                  <a:pt x="0" y="31"/>
                </a:cubicBezTo>
                <a:cubicBezTo>
                  <a:pt x="2" y="27"/>
                  <a:pt x="4" y="25"/>
                  <a:pt x="6" y="21"/>
                </a:cubicBezTo>
                <a:lnTo>
                  <a:pt x="7" y="2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688320" y="425880"/>
            <a:ext cx="8280" cy="16560"/>
          </a:xfrm>
          <a:custGeom>
            <a:rect b="b" l="l" r="r" t="t"/>
            <a:pathLst>
              <a:path extrusionOk="0" h="46" w="23">
                <a:moveTo>
                  <a:pt x="3" y="19"/>
                </a:moveTo>
                <a:cubicBezTo>
                  <a:pt x="8" y="11"/>
                  <a:pt x="14" y="5"/>
                  <a:pt x="21" y="0"/>
                </a:cubicBezTo>
                <a:cubicBezTo>
                  <a:pt x="22" y="2"/>
                  <a:pt x="22" y="5"/>
                  <a:pt x="22" y="6"/>
                </a:cubicBezTo>
                <a:cubicBezTo>
                  <a:pt x="22" y="13"/>
                  <a:pt x="21" y="20"/>
                  <a:pt x="19" y="26"/>
                </a:cubicBezTo>
                <a:cubicBezTo>
                  <a:pt x="14" y="34"/>
                  <a:pt x="10" y="40"/>
                  <a:pt x="1" y="45"/>
                </a:cubicBezTo>
                <a:cubicBezTo>
                  <a:pt x="1" y="40"/>
                  <a:pt x="0" y="36"/>
                  <a:pt x="0" y="30"/>
                </a:cubicBezTo>
                <a:cubicBezTo>
                  <a:pt x="0" y="26"/>
                  <a:pt x="2" y="23"/>
                  <a:pt x="3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686880" y="443160"/>
            <a:ext cx="15480" cy="6480"/>
          </a:xfrm>
          <a:custGeom>
            <a:rect b="b" l="l" r="r" t="t"/>
            <a:pathLst>
              <a:path extrusionOk="0" h="18" w="43">
                <a:moveTo>
                  <a:pt x="2" y="10"/>
                </a:moveTo>
                <a:cubicBezTo>
                  <a:pt x="7" y="5"/>
                  <a:pt x="12" y="2"/>
                  <a:pt x="19" y="1"/>
                </a:cubicBezTo>
                <a:cubicBezTo>
                  <a:pt x="25" y="0"/>
                  <a:pt x="34" y="0"/>
                  <a:pt x="42" y="3"/>
                </a:cubicBezTo>
                <a:cubicBezTo>
                  <a:pt x="37" y="8"/>
                  <a:pt x="33" y="13"/>
                  <a:pt x="29" y="15"/>
                </a:cubicBezTo>
                <a:cubicBezTo>
                  <a:pt x="19" y="14"/>
                  <a:pt x="9" y="14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1" y="15"/>
                  <a:pt x="1" y="13"/>
                  <a:pt x="2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79680" y="434520"/>
            <a:ext cx="7200" cy="18000"/>
          </a:xfrm>
          <a:custGeom>
            <a:rect b="b" l="l" r="r" t="t"/>
            <a:pathLst>
              <a:path extrusionOk="0" h="50" w="20">
                <a:moveTo>
                  <a:pt x="1" y="24"/>
                </a:moveTo>
                <a:cubicBezTo>
                  <a:pt x="3" y="15"/>
                  <a:pt x="9" y="8"/>
                  <a:pt x="15" y="0"/>
                </a:cubicBezTo>
                <a:cubicBezTo>
                  <a:pt x="18" y="7"/>
                  <a:pt x="19" y="13"/>
                  <a:pt x="19" y="18"/>
                </a:cubicBezTo>
                <a:cubicBezTo>
                  <a:pt x="19" y="21"/>
                  <a:pt x="19" y="25"/>
                  <a:pt x="18" y="27"/>
                </a:cubicBezTo>
                <a:cubicBezTo>
                  <a:pt x="17" y="36"/>
                  <a:pt x="11" y="43"/>
                  <a:pt x="4" y="49"/>
                </a:cubicBezTo>
                <a:cubicBezTo>
                  <a:pt x="3" y="45"/>
                  <a:pt x="2" y="40"/>
                  <a:pt x="0" y="36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30"/>
                  <a:pt x="1" y="27"/>
                  <a:pt x="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73200" y="445680"/>
            <a:ext cx="6480" cy="18360"/>
          </a:xfrm>
          <a:custGeom>
            <a:rect b="b" l="l" r="r" t="t"/>
            <a:pathLst>
              <a:path extrusionOk="0" h="51" w="18">
                <a:moveTo>
                  <a:pt x="0" y="26"/>
                </a:moveTo>
                <a:cubicBezTo>
                  <a:pt x="0" y="18"/>
                  <a:pt x="3" y="9"/>
                  <a:pt x="8" y="0"/>
                </a:cubicBezTo>
                <a:cubicBezTo>
                  <a:pt x="12" y="9"/>
                  <a:pt x="17" y="18"/>
                  <a:pt x="17" y="26"/>
                </a:cubicBezTo>
                <a:cubicBezTo>
                  <a:pt x="17" y="34"/>
                  <a:pt x="13" y="43"/>
                  <a:pt x="9" y="50"/>
                </a:cubicBezTo>
                <a:cubicBezTo>
                  <a:pt x="7" y="46"/>
                  <a:pt x="6" y="43"/>
                  <a:pt x="2" y="39"/>
                </a:cubicBezTo>
                <a:cubicBezTo>
                  <a:pt x="1" y="34"/>
                  <a:pt x="0" y="31"/>
                  <a:pt x="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668880" y="459000"/>
            <a:ext cx="7200" cy="18000"/>
          </a:xfrm>
          <a:custGeom>
            <a:rect b="b" l="l" r="r" t="t"/>
            <a:pathLst>
              <a:path extrusionOk="0" h="50" w="20">
                <a:moveTo>
                  <a:pt x="4" y="0"/>
                </a:moveTo>
                <a:cubicBezTo>
                  <a:pt x="11" y="6"/>
                  <a:pt x="15" y="14"/>
                  <a:pt x="18" y="23"/>
                </a:cubicBezTo>
                <a:cubicBezTo>
                  <a:pt x="19" y="25"/>
                  <a:pt x="19" y="28"/>
                  <a:pt x="19" y="33"/>
                </a:cubicBezTo>
                <a:cubicBezTo>
                  <a:pt x="19" y="39"/>
                  <a:pt x="18" y="43"/>
                  <a:pt x="17" y="49"/>
                </a:cubicBezTo>
                <a:cubicBezTo>
                  <a:pt x="13" y="45"/>
                  <a:pt x="10" y="41"/>
                  <a:pt x="7" y="39"/>
                </a:cubicBezTo>
                <a:cubicBezTo>
                  <a:pt x="4" y="36"/>
                  <a:pt x="3" y="32"/>
                  <a:pt x="1" y="26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1"/>
                  <a:pt x="1" y="5"/>
                  <a:pt x="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666360" y="473040"/>
            <a:ext cx="9000" cy="16560"/>
          </a:xfrm>
          <a:custGeom>
            <a:rect b="b" l="l" r="r" t="t"/>
            <a:pathLst>
              <a:path extrusionOk="0" h="46" w="25">
                <a:moveTo>
                  <a:pt x="1" y="0"/>
                </a:moveTo>
                <a:cubicBezTo>
                  <a:pt x="9" y="5"/>
                  <a:pt x="17" y="11"/>
                  <a:pt x="20" y="18"/>
                </a:cubicBezTo>
                <a:cubicBezTo>
                  <a:pt x="23" y="25"/>
                  <a:pt x="24" y="32"/>
                  <a:pt x="24" y="39"/>
                </a:cubicBezTo>
                <a:cubicBezTo>
                  <a:pt x="24" y="41"/>
                  <a:pt x="24" y="44"/>
                  <a:pt x="24" y="45"/>
                </a:cubicBezTo>
                <a:cubicBezTo>
                  <a:pt x="21" y="41"/>
                  <a:pt x="18" y="39"/>
                  <a:pt x="13" y="38"/>
                </a:cubicBezTo>
                <a:cubicBezTo>
                  <a:pt x="9" y="34"/>
                  <a:pt x="7" y="30"/>
                  <a:pt x="4" y="26"/>
                </a:cubicBezTo>
                <a:cubicBezTo>
                  <a:pt x="2" y="20"/>
                  <a:pt x="0" y="13"/>
                  <a:pt x="0" y="6"/>
                </a:cubicBezTo>
                <a:cubicBezTo>
                  <a:pt x="0" y="5"/>
                  <a:pt x="1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724320" y="423720"/>
            <a:ext cx="4320" cy="81360"/>
          </a:xfrm>
          <a:custGeom>
            <a:rect b="b" l="l" r="r" t="t"/>
            <a:pathLst>
              <a:path extrusionOk="0" h="226" w="12">
                <a:moveTo>
                  <a:pt x="11" y="64"/>
                </a:moveTo>
                <a:cubicBezTo>
                  <a:pt x="11" y="44"/>
                  <a:pt x="9" y="21"/>
                  <a:pt x="0" y="0"/>
                </a:cubicBezTo>
                <a:lnTo>
                  <a:pt x="0" y="225"/>
                </a:lnTo>
                <a:lnTo>
                  <a:pt x="11" y="225"/>
                </a:lnTo>
                <a:lnTo>
                  <a:pt x="11" y="6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558360" y="424800"/>
            <a:ext cx="47880" cy="91800"/>
          </a:xfrm>
          <a:custGeom>
            <a:rect b="b" l="l" r="r" t="t"/>
            <a:pathLst>
              <a:path extrusionOk="0" h="255" w="133">
                <a:moveTo>
                  <a:pt x="80" y="244"/>
                </a:moveTo>
                <a:cubicBezTo>
                  <a:pt x="97" y="249"/>
                  <a:pt x="115" y="254"/>
                  <a:pt x="132" y="252"/>
                </a:cubicBezTo>
                <a:cubicBezTo>
                  <a:pt x="132" y="243"/>
                  <a:pt x="132" y="55"/>
                  <a:pt x="132" y="21"/>
                </a:cubicBezTo>
                <a:cubicBezTo>
                  <a:pt x="132" y="18"/>
                  <a:pt x="132" y="17"/>
                  <a:pt x="132" y="15"/>
                </a:cubicBezTo>
                <a:cubicBezTo>
                  <a:pt x="114" y="17"/>
                  <a:pt x="95" y="12"/>
                  <a:pt x="78" y="7"/>
                </a:cubicBezTo>
                <a:cubicBezTo>
                  <a:pt x="62" y="4"/>
                  <a:pt x="47" y="0"/>
                  <a:pt x="34" y="0"/>
                </a:cubicBezTo>
                <a:cubicBezTo>
                  <a:pt x="17" y="0"/>
                  <a:pt x="7" y="6"/>
                  <a:pt x="0" y="12"/>
                </a:cubicBezTo>
                <a:lnTo>
                  <a:pt x="0" y="247"/>
                </a:lnTo>
                <a:cubicBezTo>
                  <a:pt x="10" y="241"/>
                  <a:pt x="20" y="237"/>
                  <a:pt x="34" y="237"/>
                </a:cubicBezTo>
                <a:cubicBezTo>
                  <a:pt x="49" y="236"/>
                  <a:pt x="63" y="239"/>
                  <a:pt x="80" y="24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507240" y="424800"/>
            <a:ext cx="47880" cy="91800"/>
          </a:xfrm>
          <a:custGeom>
            <a:rect b="b" l="l" r="r" t="t"/>
            <a:pathLst>
              <a:path extrusionOk="0" h="255" w="133">
                <a:moveTo>
                  <a:pt x="98" y="237"/>
                </a:moveTo>
                <a:cubicBezTo>
                  <a:pt x="112" y="237"/>
                  <a:pt x="122" y="241"/>
                  <a:pt x="132" y="247"/>
                </a:cubicBezTo>
                <a:lnTo>
                  <a:pt x="132" y="12"/>
                </a:lnTo>
                <a:cubicBezTo>
                  <a:pt x="126" y="6"/>
                  <a:pt x="117" y="0"/>
                  <a:pt x="98" y="0"/>
                </a:cubicBezTo>
                <a:cubicBezTo>
                  <a:pt x="84" y="0"/>
                  <a:pt x="69" y="4"/>
                  <a:pt x="54" y="7"/>
                </a:cubicBezTo>
                <a:cubicBezTo>
                  <a:pt x="36" y="12"/>
                  <a:pt x="19" y="17"/>
                  <a:pt x="0" y="15"/>
                </a:cubicBezTo>
                <a:cubicBezTo>
                  <a:pt x="0" y="17"/>
                  <a:pt x="0" y="18"/>
                  <a:pt x="0" y="21"/>
                </a:cubicBezTo>
                <a:cubicBezTo>
                  <a:pt x="0" y="55"/>
                  <a:pt x="0" y="243"/>
                  <a:pt x="0" y="252"/>
                </a:cubicBezTo>
                <a:cubicBezTo>
                  <a:pt x="17" y="254"/>
                  <a:pt x="34" y="249"/>
                  <a:pt x="51" y="244"/>
                </a:cubicBezTo>
                <a:cubicBezTo>
                  <a:pt x="67" y="239"/>
                  <a:pt x="83" y="236"/>
                  <a:pt x="98" y="2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495360" y="432360"/>
            <a:ext cx="122760" cy="101160"/>
          </a:xfrm>
          <a:custGeom>
            <a:rect b="b" l="l" r="r" t="t"/>
            <a:pathLst>
              <a:path extrusionOk="0" h="281" w="341">
                <a:moveTo>
                  <a:pt x="334" y="0"/>
                </a:moveTo>
                <a:lnTo>
                  <a:pt x="320" y="0"/>
                </a:lnTo>
                <a:lnTo>
                  <a:pt x="321" y="5"/>
                </a:lnTo>
                <a:lnTo>
                  <a:pt x="321" y="6"/>
                </a:lnTo>
                <a:lnTo>
                  <a:pt x="321" y="249"/>
                </a:lnTo>
                <a:cubicBezTo>
                  <a:pt x="311" y="249"/>
                  <a:pt x="189" y="249"/>
                  <a:pt x="182" y="249"/>
                </a:cubicBezTo>
                <a:cubicBezTo>
                  <a:pt x="180" y="254"/>
                  <a:pt x="176" y="255"/>
                  <a:pt x="170" y="255"/>
                </a:cubicBezTo>
                <a:cubicBezTo>
                  <a:pt x="164" y="255"/>
                  <a:pt x="161" y="254"/>
                  <a:pt x="159" y="249"/>
                </a:cubicBezTo>
                <a:cubicBezTo>
                  <a:pt x="152" y="249"/>
                  <a:pt x="40" y="249"/>
                  <a:pt x="18" y="249"/>
                </a:cubicBezTo>
                <a:lnTo>
                  <a:pt x="18" y="6"/>
                </a:lnTo>
                <a:lnTo>
                  <a:pt x="18" y="5"/>
                </a:lnTo>
                <a:lnTo>
                  <a:pt x="19" y="0"/>
                </a:lnTo>
                <a:lnTo>
                  <a:pt x="0" y="0"/>
                </a:lnTo>
                <a:lnTo>
                  <a:pt x="0" y="268"/>
                </a:lnTo>
                <a:cubicBezTo>
                  <a:pt x="0" y="268"/>
                  <a:pt x="147" y="268"/>
                  <a:pt x="151" y="268"/>
                </a:cubicBezTo>
                <a:cubicBezTo>
                  <a:pt x="154" y="275"/>
                  <a:pt x="161" y="280"/>
                  <a:pt x="170" y="280"/>
                </a:cubicBezTo>
                <a:cubicBezTo>
                  <a:pt x="180" y="280"/>
                  <a:pt x="186" y="275"/>
                  <a:pt x="189" y="268"/>
                </a:cubicBezTo>
                <a:cubicBezTo>
                  <a:pt x="194" y="268"/>
                  <a:pt x="340" y="268"/>
                  <a:pt x="340" y="268"/>
                </a:cubicBezTo>
                <a:lnTo>
                  <a:pt x="340" y="0"/>
                </a:lnTo>
                <a:lnTo>
                  <a:pt x="33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63040" y="44532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2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8"/>
                </a:lnTo>
                <a:cubicBezTo>
                  <a:pt x="93" y="17"/>
                  <a:pt x="79" y="12"/>
                  <a:pt x="67" y="9"/>
                </a:cubicBezTo>
                <a:cubicBezTo>
                  <a:pt x="50" y="5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563040" y="49428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4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7"/>
                </a:lnTo>
                <a:cubicBezTo>
                  <a:pt x="93" y="17"/>
                  <a:pt x="79" y="13"/>
                  <a:pt x="67" y="9"/>
                </a:cubicBezTo>
                <a:cubicBezTo>
                  <a:pt x="50" y="5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563040" y="484200"/>
            <a:ext cx="38520" cy="11160"/>
          </a:xfrm>
          <a:custGeom>
            <a:rect b="b" l="l" r="r" t="t"/>
            <a:pathLst>
              <a:path extrusionOk="0" h="31" w="107">
                <a:moveTo>
                  <a:pt x="21" y="1"/>
                </a:moveTo>
                <a:cubicBezTo>
                  <a:pt x="12" y="1"/>
                  <a:pt x="6" y="2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5"/>
                  <a:pt x="91" y="28"/>
                  <a:pt x="106" y="30"/>
                </a:cubicBezTo>
                <a:lnTo>
                  <a:pt x="106" y="17"/>
                </a:lnTo>
                <a:cubicBezTo>
                  <a:pt x="93" y="15"/>
                  <a:pt x="79" y="13"/>
                  <a:pt x="67" y="8"/>
                </a:cubicBezTo>
                <a:cubicBezTo>
                  <a:pt x="50" y="5"/>
                  <a:pt x="35" y="0"/>
                  <a:pt x="21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563040" y="454320"/>
            <a:ext cx="38520" cy="11520"/>
          </a:xfrm>
          <a:custGeom>
            <a:rect b="b" l="l" r="r" t="t"/>
            <a:pathLst>
              <a:path extrusionOk="0" h="32" w="107">
                <a:moveTo>
                  <a:pt x="21" y="3"/>
                </a:moveTo>
                <a:cubicBezTo>
                  <a:pt x="12" y="3"/>
                  <a:pt x="6" y="4"/>
                  <a:pt x="0" y="6"/>
                </a:cubicBezTo>
                <a:lnTo>
                  <a:pt x="0" y="18"/>
                </a:lnTo>
                <a:cubicBezTo>
                  <a:pt x="6" y="16"/>
                  <a:pt x="12" y="14"/>
                  <a:pt x="21" y="13"/>
                </a:cubicBezTo>
                <a:cubicBezTo>
                  <a:pt x="34" y="13"/>
                  <a:pt x="49" y="17"/>
                  <a:pt x="64" y="22"/>
                </a:cubicBezTo>
                <a:cubicBezTo>
                  <a:pt x="77" y="25"/>
                  <a:pt x="91" y="30"/>
                  <a:pt x="106" y="31"/>
                </a:cubicBezTo>
                <a:lnTo>
                  <a:pt x="106" y="18"/>
                </a:lnTo>
                <a:cubicBezTo>
                  <a:pt x="93" y="17"/>
                  <a:pt x="79" y="14"/>
                  <a:pt x="67" y="10"/>
                </a:cubicBezTo>
                <a:cubicBezTo>
                  <a:pt x="50" y="6"/>
                  <a:pt x="35" y="0"/>
                  <a:pt x="2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563040" y="47484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4"/>
                </a:cubicBezTo>
                <a:lnTo>
                  <a:pt x="0" y="15"/>
                </a:lnTo>
                <a:cubicBezTo>
                  <a:pt x="6" y="13"/>
                  <a:pt x="12" y="12"/>
                  <a:pt x="21" y="11"/>
                </a:cubicBezTo>
                <a:cubicBezTo>
                  <a:pt x="34" y="11"/>
                  <a:pt x="49" y="15"/>
                  <a:pt x="64" y="19"/>
                </a:cubicBezTo>
                <a:cubicBezTo>
                  <a:pt x="77" y="23"/>
                  <a:pt x="91" y="27"/>
                  <a:pt x="106" y="28"/>
                </a:cubicBezTo>
                <a:lnTo>
                  <a:pt x="106" y="17"/>
                </a:lnTo>
                <a:cubicBezTo>
                  <a:pt x="93" y="15"/>
                  <a:pt x="79" y="12"/>
                  <a:pt x="67" y="8"/>
                </a:cubicBezTo>
                <a:cubicBezTo>
                  <a:pt x="50" y="4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563040" y="435600"/>
            <a:ext cx="38520" cy="10440"/>
          </a:xfrm>
          <a:custGeom>
            <a:rect b="b" l="l" r="r" t="t"/>
            <a:pathLst>
              <a:path extrusionOk="0" h="29" w="107">
                <a:moveTo>
                  <a:pt x="67" y="8"/>
                </a:moveTo>
                <a:cubicBezTo>
                  <a:pt x="50" y="5"/>
                  <a:pt x="35" y="0"/>
                  <a:pt x="21" y="0"/>
                </a:cubicBez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7"/>
                </a:lnTo>
                <a:cubicBezTo>
                  <a:pt x="93" y="15"/>
                  <a:pt x="79" y="13"/>
                  <a:pt x="67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12280" y="484200"/>
            <a:ext cx="38520" cy="11160"/>
          </a:xfrm>
          <a:custGeom>
            <a:rect b="b" l="l" r="r" t="t"/>
            <a:pathLst>
              <a:path extrusionOk="0" h="31" w="107">
                <a:moveTo>
                  <a:pt x="39" y="9"/>
                </a:moveTo>
                <a:cubicBezTo>
                  <a:pt x="25" y="13"/>
                  <a:pt x="13" y="15"/>
                  <a:pt x="0" y="17"/>
                </a:cubicBezTo>
                <a:lnTo>
                  <a:pt x="0" y="30"/>
                </a:lnTo>
                <a:cubicBezTo>
                  <a:pt x="14" y="28"/>
                  <a:pt x="28" y="25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2"/>
                  <a:pt x="91" y="1"/>
                  <a:pt x="84" y="1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12280" y="474840"/>
            <a:ext cx="38520" cy="10440"/>
          </a:xfrm>
          <a:custGeom>
            <a:rect b="b" l="l" r="r" t="t"/>
            <a:pathLst>
              <a:path extrusionOk="0" h="29" w="107">
                <a:moveTo>
                  <a:pt x="39" y="8"/>
                </a:moveTo>
                <a:cubicBezTo>
                  <a:pt x="26" y="12"/>
                  <a:pt x="13" y="15"/>
                  <a:pt x="0" y="17"/>
                </a:cubicBezTo>
                <a:lnTo>
                  <a:pt x="0" y="28"/>
                </a:lnTo>
                <a:cubicBezTo>
                  <a:pt x="14" y="27"/>
                  <a:pt x="28" y="23"/>
                  <a:pt x="41" y="19"/>
                </a:cubicBezTo>
                <a:cubicBezTo>
                  <a:pt x="56" y="15"/>
                  <a:pt x="71" y="11"/>
                  <a:pt x="84" y="11"/>
                </a:cubicBezTo>
                <a:cubicBezTo>
                  <a:pt x="93" y="12"/>
                  <a:pt x="100" y="13"/>
                  <a:pt x="106" y="15"/>
                </a:cubicBezTo>
                <a:lnTo>
                  <a:pt x="106" y="4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5" y="4"/>
                  <a:pt x="39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563040" y="464760"/>
            <a:ext cx="38520" cy="11160"/>
          </a:xfrm>
          <a:custGeom>
            <a:rect b="b" l="l" r="r" t="t"/>
            <a:pathLst>
              <a:path extrusionOk="0" h="31" w="107">
                <a:moveTo>
                  <a:pt x="21" y="1"/>
                </a:moveTo>
                <a:cubicBezTo>
                  <a:pt x="12" y="1"/>
                  <a:pt x="6" y="2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8"/>
                  <a:pt x="106" y="30"/>
                </a:cubicBezTo>
                <a:lnTo>
                  <a:pt x="106" y="17"/>
                </a:lnTo>
                <a:cubicBezTo>
                  <a:pt x="93" y="17"/>
                  <a:pt x="79" y="13"/>
                  <a:pt x="67" y="9"/>
                </a:cubicBezTo>
                <a:cubicBezTo>
                  <a:pt x="50" y="5"/>
                  <a:pt x="35" y="0"/>
                  <a:pt x="21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512280" y="494280"/>
            <a:ext cx="38520" cy="10440"/>
          </a:xfrm>
          <a:custGeom>
            <a:rect b="b" l="l" r="r" t="t"/>
            <a:pathLst>
              <a:path extrusionOk="0" h="29" w="107">
                <a:moveTo>
                  <a:pt x="39" y="9"/>
                </a:moveTo>
                <a:cubicBezTo>
                  <a:pt x="26" y="13"/>
                  <a:pt x="13" y="17"/>
                  <a:pt x="0" y="17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12280" y="435600"/>
            <a:ext cx="38520" cy="10440"/>
          </a:xfrm>
          <a:custGeom>
            <a:rect b="b" l="l" r="r" t="t"/>
            <a:pathLst>
              <a:path extrusionOk="0" h="29" w="107">
                <a:moveTo>
                  <a:pt x="39" y="8"/>
                </a:moveTo>
                <a:cubicBezTo>
                  <a:pt x="25" y="13"/>
                  <a:pt x="13" y="15"/>
                  <a:pt x="0" y="17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4" y="5"/>
                  <a:pt x="39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>
            <a:off x="512280" y="445320"/>
            <a:ext cx="38520" cy="10440"/>
          </a:xfrm>
          <a:custGeom>
            <a:rect b="b" l="l" r="r" t="t"/>
            <a:pathLst>
              <a:path extrusionOk="0" h="29" w="107">
                <a:moveTo>
                  <a:pt x="39" y="9"/>
                </a:moveTo>
                <a:cubicBezTo>
                  <a:pt x="25" y="12"/>
                  <a:pt x="13" y="17"/>
                  <a:pt x="0" y="18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2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4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512280" y="464760"/>
            <a:ext cx="38520" cy="11160"/>
          </a:xfrm>
          <a:custGeom>
            <a:rect b="b" l="l" r="r" t="t"/>
            <a:pathLst>
              <a:path extrusionOk="0" h="31" w="107">
                <a:moveTo>
                  <a:pt x="39" y="9"/>
                </a:moveTo>
                <a:cubicBezTo>
                  <a:pt x="25" y="13"/>
                  <a:pt x="13" y="17"/>
                  <a:pt x="0" y="17"/>
                </a:cubicBezTo>
                <a:lnTo>
                  <a:pt x="0" y="30"/>
                </a:lnTo>
                <a:cubicBezTo>
                  <a:pt x="14" y="28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2"/>
                  <a:pt x="91" y="1"/>
                  <a:pt x="84" y="1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512280" y="454320"/>
            <a:ext cx="38520" cy="11520"/>
          </a:xfrm>
          <a:custGeom>
            <a:rect b="b" l="l" r="r" t="t"/>
            <a:pathLst>
              <a:path extrusionOk="0" h="32" w="107">
                <a:moveTo>
                  <a:pt x="39" y="10"/>
                </a:moveTo>
                <a:cubicBezTo>
                  <a:pt x="26" y="14"/>
                  <a:pt x="13" y="17"/>
                  <a:pt x="0" y="18"/>
                </a:cubicBezTo>
                <a:lnTo>
                  <a:pt x="0" y="31"/>
                </a:lnTo>
                <a:cubicBezTo>
                  <a:pt x="14" y="30"/>
                  <a:pt x="28" y="25"/>
                  <a:pt x="41" y="22"/>
                </a:cubicBezTo>
                <a:cubicBezTo>
                  <a:pt x="56" y="17"/>
                  <a:pt x="71" y="13"/>
                  <a:pt x="84" y="13"/>
                </a:cubicBezTo>
                <a:cubicBezTo>
                  <a:pt x="93" y="14"/>
                  <a:pt x="100" y="16"/>
                  <a:pt x="106" y="18"/>
                </a:cubicBezTo>
                <a:lnTo>
                  <a:pt x="106" y="6"/>
                </a:lnTo>
                <a:cubicBezTo>
                  <a:pt x="100" y="4"/>
                  <a:pt x="91" y="3"/>
                  <a:pt x="84" y="3"/>
                </a:cubicBezTo>
                <a:cubicBezTo>
                  <a:pt x="69" y="0"/>
                  <a:pt x="55" y="6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>
            <a:off x="566280" y="700920"/>
            <a:ext cx="42120" cy="44280"/>
          </a:xfrm>
          <a:custGeom>
            <a:rect b="b" l="l" r="r" t="t"/>
            <a:pathLst>
              <a:path extrusionOk="0" h="123" w="117">
                <a:moveTo>
                  <a:pt x="83" y="87"/>
                </a:moveTo>
                <a:lnTo>
                  <a:pt x="83" y="122"/>
                </a:lnTo>
                <a:lnTo>
                  <a:pt x="57" y="101"/>
                </a:lnTo>
                <a:lnTo>
                  <a:pt x="32" y="122"/>
                </a:lnTo>
                <a:lnTo>
                  <a:pt x="31" y="87"/>
                </a:lnTo>
                <a:lnTo>
                  <a:pt x="0" y="78"/>
                </a:lnTo>
                <a:lnTo>
                  <a:pt x="24" y="57"/>
                </a:lnTo>
                <a:lnTo>
                  <a:pt x="11" y="24"/>
                </a:lnTo>
                <a:lnTo>
                  <a:pt x="43" y="31"/>
                </a:lnTo>
                <a:lnTo>
                  <a:pt x="57" y="0"/>
                </a:lnTo>
                <a:lnTo>
                  <a:pt x="72" y="31"/>
                </a:lnTo>
                <a:lnTo>
                  <a:pt x="105" y="24"/>
                </a:lnTo>
                <a:lnTo>
                  <a:pt x="91" y="57"/>
                </a:lnTo>
                <a:lnTo>
                  <a:pt x="116" y="78"/>
                </a:lnTo>
                <a:lnTo>
                  <a:pt x="83" y="8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2" name="Google Shape;192;p27"/>
          <p:cNvSpPr/>
          <p:nvPr/>
        </p:nvSpPr>
        <p:spPr>
          <a:xfrm>
            <a:off x="619200" y="776160"/>
            <a:ext cx="47880" cy="51840"/>
          </a:xfrm>
          <a:custGeom>
            <a:rect b="b" l="l" r="r" t="t"/>
            <a:pathLst>
              <a:path extrusionOk="0" h="144" w="133">
                <a:moveTo>
                  <a:pt x="112" y="122"/>
                </a:moveTo>
                <a:lnTo>
                  <a:pt x="80" y="109"/>
                </a:lnTo>
                <a:lnTo>
                  <a:pt x="66" y="143"/>
                </a:lnTo>
                <a:lnTo>
                  <a:pt x="53" y="109"/>
                </a:lnTo>
                <a:lnTo>
                  <a:pt x="19" y="122"/>
                </a:lnTo>
                <a:lnTo>
                  <a:pt x="31" y="88"/>
                </a:lnTo>
                <a:lnTo>
                  <a:pt x="0" y="71"/>
                </a:lnTo>
                <a:lnTo>
                  <a:pt x="31" y="57"/>
                </a:lnTo>
                <a:lnTo>
                  <a:pt x="19" y="20"/>
                </a:lnTo>
                <a:lnTo>
                  <a:pt x="53" y="33"/>
                </a:lnTo>
                <a:lnTo>
                  <a:pt x="66" y="0"/>
                </a:lnTo>
                <a:lnTo>
                  <a:pt x="80" y="33"/>
                </a:lnTo>
                <a:lnTo>
                  <a:pt x="112" y="20"/>
                </a:lnTo>
                <a:lnTo>
                  <a:pt x="101" y="57"/>
                </a:lnTo>
                <a:lnTo>
                  <a:pt x="132" y="71"/>
                </a:lnTo>
                <a:lnTo>
                  <a:pt x="101" y="88"/>
                </a:lnTo>
                <a:lnTo>
                  <a:pt x="112" y="122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3" name="Google Shape;193;p27"/>
          <p:cNvSpPr/>
          <p:nvPr/>
        </p:nvSpPr>
        <p:spPr>
          <a:xfrm>
            <a:off x="622080" y="644040"/>
            <a:ext cx="42120" cy="43920"/>
          </a:xfrm>
          <a:custGeom>
            <a:rect b="b" l="l" r="r" t="t"/>
            <a:pathLst>
              <a:path extrusionOk="0" h="122" w="117">
                <a:moveTo>
                  <a:pt x="10" y="24"/>
                </a:moveTo>
                <a:lnTo>
                  <a:pt x="43" y="31"/>
                </a:lnTo>
                <a:lnTo>
                  <a:pt x="57" y="0"/>
                </a:lnTo>
                <a:lnTo>
                  <a:pt x="73" y="31"/>
                </a:lnTo>
                <a:lnTo>
                  <a:pt x="105" y="24"/>
                </a:lnTo>
                <a:lnTo>
                  <a:pt x="91" y="55"/>
                </a:lnTo>
                <a:lnTo>
                  <a:pt x="116" y="78"/>
                </a:lnTo>
                <a:lnTo>
                  <a:pt x="85" y="87"/>
                </a:lnTo>
                <a:lnTo>
                  <a:pt x="84" y="121"/>
                </a:lnTo>
                <a:lnTo>
                  <a:pt x="57" y="100"/>
                </a:lnTo>
                <a:lnTo>
                  <a:pt x="31" y="121"/>
                </a:lnTo>
                <a:lnTo>
                  <a:pt x="31" y="87"/>
                </a:lnTo>
                <a:lnTo>
                  <a:pt x="0" y="78"/>
                </a:lnTo>
                <a:lnTo>
                  <a:pt x="24" y="55"/>
                </a:lnTo>
                <a:lnTo>
                  <a:pt x="10" y="2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4" name="Google Shape;194;p27"/>
          <p:cNvSpPr/>
          <p:nvPr/>
        </p:nvSpPr>
        <p:spPr>
          <a:xfrm>
            <a:off x="648360" y="723960"/>
            <a:ext cx="29880" cy="30240"/>
          </a:xfrm>
          <a:custGeom>
            <a:rect b="b" l="l" r="r" t="t"/>
            <a:pathLst>
              <a:path extrusionOk="0" h="84" w="83">
                <a:moveTo>
                  <a:pt x="67" y="83"/>
                </a:moveTo>
                <a:lnTo>
                  <a:pt x="41" y="69"/>
                </a:lnTo>
                <a:lnTo>
                  <a:pt x="17" y="83"/>
                </a:lnTo>
                <a:lnTo>
                  <a:pt x="21" y="53"/>
                </a:lnTo>
                <a:lnTo>
                  <a:pt x="0" y="31"/>
                </a:lnTo>
                <a:lnTo>
                  <a:pt x="28" y="26"/>
                </a:lnTo>
                <a:lnTo>
                  <a:pt x="41" y="0"/>
                </a:lnTo>
                <a:lnTo>
                  <a:pt x="53" y="26"/>
                </a:lnTo>
                <a:lnTo>
                  <a:pt x="82" y="31"/>
                </a:lnTo>
                <a:lnTo>
                  <a:pt x="62" y="53"/>
                </a:lnTo>
                <a:lnTo>
                  <a:pt x="67" y="8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5" name="Google Shape;195;p27"/>
          <p:cNvSpPr/>
          <p:nvPr/>
        </p:nvSpPr>
        <p:spPr>
          <a:xfrm>
            <a:off x="677880" y="686160"/>
            <a:ext cx="31320" cy="38160"/>
          </a:xfrm>
          <a:custGeom>
            <a:rect b="b" l="l" r="r" t="t"/>
            <a:pathLst>
              <a:path extrusionOk="0" h="106" w="87">
                <a:moveTo>
                  <a:pt x="86" y="79"/>
                </a:moveTo>
                <a:lnTo>
                  <a:pt x="57" y="79"/>
                </a:lnTo>
                <a:lnTo>
                  <a:pt x="43" y="105"/>
                </a:lnTo>
                <a:lnTo>
                  <a:pt x="30" y="79"/>
                </a:lnTo>
                <a:lnTo>
                  <a:pt x="0" y="79"/>
                </a:lnTo>
                <a:lnTo>
                  <a:pt x="14" y="53"/>
                </a:lnTo>
                <a:lnTo>
                  <a:pt x="0" y="27"/>
                </a:lnTo>
                <a:lnTo>
                  <a:pt x="30" y="28"/>
                </a:lnTo>
                <a:lnTo>
                  <a:pt x="43" y="0"/>
                </a:lnTo>
                <a:lnTo>
                  <a:pt x="57" y="28"/>
                </a:lnTo>
                <a:lnTo>
                  <a:pt x="86" y="27"/>
                </a:lnTo>
                <a:lnTo>
                  <a:pt x="71" y="53"/>
                </a:lnTo>
                <a:lnTo>
                  <a:pt x="86" y="7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6" name="Google Shape;196;p27"/>
          <p:cNvSpPr/>
          <p:nvPr/>
        </p:nvSpPr>
        <p:spPr>
          <a:xfrm>
            <a:off x="495360" y="529560"/>
            <a:ext cx="294840" cy="192960"/>
          </a:xfrm>
          <a:custGeom>
            <a:rect b="b" l="l" r="r" t="t"/>
            <a:pathLst>
              <a:path extrusionOk="0" h="536" w="819">
                <a:moveTo>
                  <a:pt x="408" y="190"/>
                </a:moveTo>
                <a:lnTo>
                  <a:pt x="765" y="535"/>
                </a:lnTo>
                <a:cubicBezTo>
                  <a:pt x="788" y="486"/>
                  <a:pt x="805" y="440"/>
                  <a:pt x="818" y="395"/>
                </a:cubicBezTo>
                <a:lnTo>
                  <a:pt x="408" y="0"/>
                </a:lnTo>
                <a:lnTo>
                  <a:pt x="0" y="395"/>
                </a:lnTo>
                <a:cubicBezTo>
                  <a:pt x="13" y="440"/>
                  <a:pt x="31" y="486"/>
                  <a:pt x="54" y="535"/>
                </a:cubicBezTo>
                <a:lnTo>
                  <a:pt x="408" y="19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828000" y="679680"/>
            <a:ext cx="35280" cy="83880"/>
          </a:xfrm>
          <a:custGeom>
            <a:rect b="b" l="l" r="r" t="t"/>
            <a:pathLst>
              <a:path extrusionOk="0" h="233" w="98">
                <a:moveTo>
                  <a:pt x="36" y="232"/>
                </a:moveTo>
                <a:lnTo>
                  <a:pt x="56" y="105"/>
                </a:lnTo>
                <a:lnTo>
                  <a:pt x="0" y="51"/>
                </a:lnTo>
                <a:cubicBezTo>
                  <a:pt x="6" y="34"/>
                  <a:pt x="11" y="18"/>
                  <a:pt x="15" y="0"/>
                </a:cubicBezTo>
                <a:cubicBezTo>
                  <a:pt x="33" y="17"/>
                  <a:pt x="88" y="71"/>
                  <a:pt x="97" y="78"/>
                </a:cubicBezTo>
                <a:cubicBezTo>
                  <a:pt x="80" y="133"/>
                  <a:pt x="58" y="187"/>
                  <a:pt x="36" y="2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23320" y="745200"/>
            <a:ext cx="13680" cy="33480"/>
          </a:xfrm>
          <a:custGeom>
            <a:rect b="b" l="l" r="r" t="t"/>
            <a:pathLst>
              <a:path extrusionOk="0" h="93" w="38">
                <a:moveTo>
                  <a:pt x="22" y="92"/>
                </a:moveTo>
                <a:cubicBezTo>
                  <a:pt x="17" y="88"/>
                  <a:pt x="10" y="81"/>
                  <a:pt x="0" y="71"/>
                </a:cubicBezTo>
                <a:lnTo>
                  <a:pt x="0" y="70"/>
                </a:lnTo>
                <a:cubicBezTo>
                  <a:pt x="13" y="47"/>
                  <a:pt x="26" y="24"/>
                  <a:pt x="37" y="0"/>
                </a:cubicBezTo>
                <a:lnTo>
                  <a:pt x="22" y="9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423000" y="679680"/>
            <a:ext cx="35280" cy="83880"/>
          </a:xfrm>
          <a:custGeom>
            <a:rect b="b" l="l" r="r" t="t"/>
            <a:pathLst>
              <a:path extrusionOk="0" h="233" w="98">
                <a:moveTo>
                  <a:pt x="0" y="78"/>
                </a:moveTo>
                <a:cubicBezTo>
                  <a:pt x="8" y="71"/>
                  <a:pt x="64" y="17"/>
                  <a:pt x="80" y="0"/>
                </a:cubicBezTo>
                <a:cubicBezTo>
                  <a:pt x="85" y="18"/>
                  <a:pt x="91" y="34"/>
                  <a:pt x="97" y="51"/>
                </a:cubicBezTo>
                <a:lnTo>
                  <a:pt x="42" y="105"/>
                </a:lnTo>
                <a:lnTo>
                  <a:pt x="61" y="232"/>
                </a:lnTo>
                <a:cubicBezTo>
                  <a:pt x="40" y="186"/>
                  <a:pt x="17" y="132"/>
                  <a:pt x="0" y="7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448920" y="744840"/>
            <a:ext cx="13320" cy="34200"/>
          </a:xfrm>
          <a:custGeom>
            <a:rect b="b" l="l" r="r" t="t"/>
            <a:pathLst>
              <a:path extrusionOk="0" h="95" w="37">
                <a:moveTo>
                  <a:pt x="14" y="94"/>
                </a:moveTo>
                <a:lnTo>
                  <a:pt x="0" y="0"/>
                </a:lnTo>
                <a:cubicBezTo>
                  <a:pt x="12" y="25"/>
                  <a:pt x="24" y="49"/>
                  <a:pt x="36" y="72"/>
                </a:cubicBezTo>
                <a:cubicBezTo>
                  <a:pt x="28" y="81"/>
                  <a:pt x="20" y="89"/>
                  <a:pt x="14" y="9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446400" y="691920"/>
            <a:ext cx="393480" cy="226080"/>
          </a:xfrm>
          <a:custGeom>
            <a:rect b="b" l="l" r="r" t="t"/>
            <a:pathLst>
              <a:path extrusionOk="0" h="628" w="1093">
                <a:moveTo>
                  <a:pt x="1017" y="236"/>
                </a:moveTo>
                <a:cubicBezTo>
                  <a:pt x="915" y="411"/>
                  <a:pt x="772" y="538"/>
                  <a:pt x="602" y="606"/>
                </a:cubicBezTo>
                <a:cubicBezTo>
                  <a:pt x="602" y="606"/>
                  <a:pt x="552" y="625"/>
                  <a:pt x="546" y="627"/>
                </a:cubicBezTo>
                <a:cubicBezTo>
                  <a:pt x="540" y="625"/>
                  <a:pt x="492" y="606"/>
                  <a:pt x="492" y="606"/>
                </a:cubicBezTo>
                <a:cubicBezTo>
                  <a:pt x="321" y="538"/>
                  <a:pt x="176" y="411"/>
                  <a:pt x="75" y="236"/>
                </a:cubicBezTo>
                <a:cubicBezTo>
                  <a:pt x="45" y="185"/>
                  <a:pt x="20" y="132"/>
                  <a:pt x="0" y="75"/>
                </a:cubicBezTo>
                <a:cubicBezTo>
                  <a:pt x="9" y="66"/>
                  <a:pt x="62" y="15"/>
                  <a:pt x="78" y="0"/>
                </a:cubicBezTo>
                <a:cubicBezTo>
                  <a:pt x="99" y="64"/>
                  <a:pt x="125" y="126"/>
                  <a:pt x="158" y="180"/>
                </a:cubicBezTo>
                <a:cubicBezTo>
                  <a:pt x="247" y="335"/>
                  <a:pt x="374" y="448"/>
                  <a:pt x="525" y="507"/>
                </a:cubicBezTo>
                <a:lnTo>
                  <a:pt x="546" y="516"/>
                </a:lnTo>
                <a:lnTo>
                  <a:pt x="568" y="507"/>
                </a:lnTo>
                <a:cubicBezTo>
                  <a:pt x="718" y="449"/>
                  <a:pt x="844" y="335"/>
                  <a:pt x="935" y="180"/>
                </a:cubicBezTo>
                <a:cubicBezTo>
                  <a:pt x="967" y="124"/>
                  <a:pt x="993" y="64"/>
                  <a:pt x="1014" y="0"/>
                </a:cubicBezTo>
                <a:cubicBezTo>
                  <a:pt x="1030" y="15"/>
                  <a:pt x="1083" y="66"/>
                  <a:pt x="1092" y="75"/>
                </a:cubicBezTo>
                <a:cubicBezTo>
                  <a:pt x="1071" y="132"/>
                  <a:pt x="1046" y="186"/>
                  <a:pt x="1017" y="2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464760" y="743760"/>
            <a:ext cx="26640" cy="25920"/>
          </a:xfrm>
          <a:custGeom>
            <a:rect b="b" l="l" r="r" t="t"/>
            <a:pathLst>
              <a:path extrusionOk="0" h="72" w="74">
                <a:moveTo>
                  <a:pt x="37" y="13"/>
                </a:moveTo>
                <a:lnTo>
                  <a:pt x="60" y="8"/>
                </a:lnTo>
                <a:lnTo>
                  <a:pt x="44" y="26"/>
                </a:lnTo>
                <a:lnTo>
                  <a:pt x="37" y="13"/>
                </a:lnTo>
                <a:moveTo>
                  <a:pt x="56" y="36"/>
                </a:moveTo>
                <a:lnTo>
                  <a:pt x="73" y="15"/>
                </a:lnTo>
                <a:lnTo>
                  <a:pt x="72" y="9"/>
                </a:lnTo>
                <a:cubicBezTo>
                  <a:pt x="68" y="6"/>
                  <a:pt x="65" y="4"/>
                  <a:pt x="63" y="0"/>
                </a:cubicBezTo>
                <a:cubicBezTo>
                  <a:pt x="45" y="4"/>
                  <a:pt x="20" y="8"/>
                  <a:pt x="7" y="8"/>
                </a:cubicBezTo>
                <a:lnTo>
                  <a:pt x="3" y="5"/>
                </a:lnTo>
                <a:lnTo>
                  <a:pt x="0" y="6"/>
                </a:lnTo>
                <a:cubicBezTo>
                  <a:pt x="2" y="9"/>
                  <a:pt x="3" y="12"/>
                  <a:pt x="6" y="15"/>
                </a:cubicBezTo>
                <a:cubicBezTo>
                  <a:pt x="7" y="19"/>
                  <a:pt x="8" y="23"/>
                  <a:pt x="10" y="26"/>
                </a:cubicBezTo>
                <a:lnTo>
                  <a:pt x="14" y="24"/>
                </a:lnTo>
                <a:lnTo>
                  <a:pt x="12" y="19"/>
                </a:lnTo>
                <a:lnTo>
                  <a:pt x="30" y="14"/>
                </a:lnTo>
                <a:lnTo>
                  <a:pt x="40" y="33"/>
                </a:lnTo>
                <a:cubicBezTo>
                  <a:pt x="36" y="37"/>
                  <a:pt x="31" y="44"/>
                  <a:pt x="28" y="47"/>
                </a:cubicBezTo>
                <a:lnTo>
                  <a:pt x="23" y="43"/>
                </a:lnTo>
                <a:lnTo>
                  <a:pt x="20" y="45"/>
                </a:lnTo>
                <a:cubicBezTo>
                  <a:pt x="22" y="50"/>
                  <a:pt x="24" y="53"/>
                  <a:pt x="28" y="58"/>
                </a:cubicBezTo>
                <a:cubicBezTo>
                  <a:pt x="30" y="62"/>
                  <a:pt x="31" y="66"/>
                  <a:pt x="34" y="71"/>
                </a:cubicBezTo>
                <a:lnTo>
                  <a:pt x="36" y="69"/>
                </a:lnTo>
                <a:lnTo>
                  <a:pt x="35" y="64"/>
                </a:lnTo>
                <a:cubicBezTo>
                  <a:pt x="39" y="58"/>
                  <a:pt x="50" y="46"/>
                  <a:pt x="56" y="3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484200" y="768240"/>
            <a:ext cx="30960" cy="31680"/>
          </a:xfrm>
          <a:custGeom>
            <a:rect b="b" l="l" r="r" t="t"/>
            <a:pathLst>
              <a:path extrusionOk="0" h="88" w="86">
                <a:moveTo>
                  <a:pt x="82" y="57"/>
                </a:moveTo>
                <a:lnTo>
                  <a:pt x="85" y="55"/>
                </a:lnTo>
                <a:cubicBezTo>
                  <a:pt x="83" y="52"/>
                  <a:pt x="80" y="49"/>
                  <a:pt x="78" y="46"/>
                </a:cubicBezTo>
                <a:cubicBezTo>
                  <a:pt x="77" y="41"/>
                  <a:pt x="75" y="38"/>
                  <a:pt x="73" y="36"/>
                </a:cubicBezTo>
                <a:lnTo>
                  <a:pt x="69" y="38"/>
                </a:lnTo>
                <a:lnTo>
                  <a:pt x="72" y="44"/>
                </a:lnTo>
                <a:cubicBezTo>
                  <a:pt x="64" y="52"/>
                  <a:pt x="43" y="69"/>
                  <a:pt x="43" y="69"/>
                </a:cubicBezTo>
                <a:cubicBezTo>
                  <a:pt x="47" y="52"/>
                  <a:pt x="54" y="33"/>
                  <a:pt x="60" y="17"/>
                </a:cubicBezTo>
                <a:cubicBezTo>
                  <a:pt x="58" y="14"/>
                  <a:pt x="56" y="11"/>
                  <a:pt x="54" y="8"/>
                </a:cubicBezTo>
                <a:cubicBezTo>
                  <a:pt x="52" y="5"/>
                  <a:pt x="51" y="2"/>
                  <a:pt x="50" y="0"/>
                </a:cubicBezTo>
                <a:lnTo>
                  <a:pt x="46" y="2"/>
                </a:lnTo>
                <a:lnTo>
                  <a:pt x="47" y="7"/>
                </a:lnTo>
                <a:cubicBezTo>
                  <a:pt x="44" y="11"/>
                  <a:pt x="40" y="14"/>
                  <a:pt x="34" y="18"/>
                </a:cubicBezTo>
                <a:lnTo>
                  <a:pt x="21" y="28"/>
                </a:lnTo>
                <a:cubicBezTo>
                  <a:pt x="15" y="32"/>
                  <a:pt x="11" y="36"/>
                  <a:pt x="7" y="38"/>
                </a:cubicBezTo>
                <a:lnTo>
                  <a:pt x="3" y="34"/>
                </a:lnTo>
                <a:lnTo>
                  <a:pt x="0" y="37"/>
                </a:lnTo>
                <a:cubicBezTo>
                  <a:pt x="2" y="39"/>
                  <a:pt x="4" y="44"/>
                  <a:pt x="7" y="46"/>
                </a:cubicBezTo>
                <a:cubicBezTo>
                  <a:pt x="8" y="50"/>
                  <a:pt x="10" y="53"/>
                  <a:pt x="12" y="56"/>
                </a:cubicBezTo>
                <a:lnTo>
                  <a:pt x="15" y="53"/>
                </a:lnTo>
                <a:lnTo>
                  <a:pt x="13" y="49"/>
                </a:lnTo>
                <a:cubicBezTo>
                  <a:pt x="21" y="39"/>
                  <a:pt x="32" y="31"/>
                  <a:pt x="43" y="23"/>
                </a:cubicBezTo>
                <a:lnTo>
                  <a:pt x="44" y="24"/>
                </a:lnTo>
                <a:cubicBezTo>
                  <a:pt x="37" y="39"/>
                  <a:pt x="31" y="58"/>
                  <a:pt x="24" y="76"/>
                </a:cubicBezTo>
                <a:cubicBezTo>
                  <a:pt x="25" y="78"/>
                  <a:pt x="28" y="79"/>
                  <a:pt x="29" y="82"/>
                </a:cubicBezTo>
                <a:cubicBezTo>
                  <a:pt x="30" y="84"/>
                  <a:pt x="31" y="85"/>
                  <a:pt x="32" y="87"/>
                </a:cubicBezTo>
                <a:cubicBezTo>
                  <a:pt x="36" y="83"/>
                  <a:pt x="44" y="78"/>
                  <a:pt x="51" y="72"/>
                </a:cubicBezTo>
                <a:lnTo>
                  <a:pt x="64" y="63"/>
                </a:lnTo>
                <a:cubicBezTo>
                  <a:pt x="69" y="58"/>
                  <a:pt x="74" y="56"/>
                  <a:pt x="78" y="53"/>
                </a:cubicBezTo>
                <a:lnTo>
                  <a:pt x="82" y="5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509760" y="801720"/>
            <a:ext cx="27000" cy="27000"/>
          </a:xfrm>
          <a:custGeom>
            <a:rect b="b" l="l" r="r" t="t"/>
            <a:pathLst>
              <a:path extrusionOk="0" h="75" w="75">
                <a:moveTo>
                  <a:pt x="14" y="14"/>
                </a:moveTo>
                <a:cubicBezTo>
                  <a:pt x="0" y="28"/>
                  <a:pt x="2" y="47"/>
                  <a:pt x="13" y="60"/>
                </a:cubicBezTo>
                <a:cubicBezTo>
                  <a:pt x="20" y="68"/>
                  <a:pt x="28" y="73"/>
                  <a:pt x="42" y="74"/>
                </a:cubicBezTo>
                <a:lnTo>
                  <a:pt x="43" y="67"/>
                </a:lnTo>
                <a:cubicBezTo>
                  <a:pt x="35" y="66"/>
                  <a:pt x="28" y="62"/>
                  <a:pt x="26" y="59"/>
                </a:cubicBezTo>
                <a:cubicBezTo>
                  <a:pt x="17" y="49"/>
                  <a:pt x="16" y="35"/>
                  <a:pt x="27" y="25"/>
                </a:cubicBezTo>
                <a:cubicBezTo>
                  <a:pt x="37" y="15"/>
                  <a:pt x="48" y="17"/>
                  <a:pt x="56" y="26"/>
                </a:cubicBezTo>
                <a:cubicBezTo>
                  <a:pt x="58" y="29"/>
                  <a:pt x="61" y="35"/>
                  <a:pt x="63" y="40"/>
                </a:cubicBezTo>
                <a:lnTo>
                  <a:pt x="59" y="43"/>
                </a:lnTo>
                <a:lnTo>
                  <a:pt x="61" y="47"/>
                </a:lnTo>
                <a:cubicBezTo>
                  <a:pt x="65" y="45"/>
                  <a:pt x="70" y="41"/>
                  <a:pt x="74" y="39"/>
                </a:cubicBezTo>
                <a:cubicBezTo>
                  <a:pt x="71" y="32"/>
                  <a:pt x="68" y="26"/>
                  <a:pt x="63" y="20"/>
                </a:cubicBezTo>
                <a:cubicBezTo>
                  <a:pt x="47" y="3"/>
                  <a:pt x="27" y="0"/>
                  <a:pt x="14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535320" y="827640"/>
            <a:ext cx="28440" cy="29880"/>
          </a:xfrm>
          <a:custGeom>
            <a:rect b="b" l="l" r="r" t="t"/>
            <a:pathLst>
              <a:path extrusionOk="0" h="83" w="79">
                <a:moveTo>
                  <a:pt x="54" y="54"/>
                </a:moveTo>
                <a:cubicBezTo>
                  <a:pt x="45" y="64"/>
                  <a:pt x="34" y="68"/>
                  <a:pt x="23" y="60"/>
                </a:cubicBezTo>
                <a:cubicBezTo>
                  <a:pt x="15" y="52"/>
                  <a:pt x="15" y="38"/>
                  <a:pt x="24" y="28"/>
                </a:cubicBezTo>
                <a:cubicBezTo>
                  <a:pt x="34" y="17"/>
                  <a:pt x="45" y="15"/>
                  <a:pt x="54" y="22"/>
                </a:cubicBezTo>
                <a:cubicBezTo>
                  <a:pt x="61" y="30"/>
                  <a:pt x="61" y="42"/>
                  <a:pt x="54" y="54"/>
                </a:cubicBezTo>
                <a:moveTo>
                  <a:pt x="58" y="15"/>
                </a:moveTo>
                <a:cubicBezTo>
                  <a:pt x="43" y="0"/>
                  <a:pt x="23" y="3"/>
                  <a:pt x="12" y="17"/>
                </a:cubicBezTo>
                <a:cubicBezTo>
                  <a:pt x="0" y="32"/>
                  <a:pt x="2" y="52"/>
                  <a:pt x="18" y="67"/>
                </a:cubicBezTo>
                <a:cubicBezTo>
                  <a:pt x="36" y="82"/>
                  <a:pt x="55" y="79"/>
                  <a:pt x="65" y="64"/>
                </a:cubicBezTo>
                <a:cubicBezTo>
                  <a:pt x="78" y="49"/>
                  <a:pt x="75" y="30"/>
                  <a:pt x="58" y="1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64480" y="849960"/>
            <a:ext cx="27720" cy="33120"/>
          </a:xfrm>
          <a:custGeom>
            <a:rect b="b" l="l" r="r" t="t"/>
            <a:pathLst>
              <a:path extrusionOk="0" h="92" w="77">
                <a:moveTo>
                  <a:pt x="56" y="38"/>
                </a:moveTo>
                <a:cubicBezTo>
                  <a:pt x="53" y="44"/>
                  <a:pt x="47" y="44"/>
                  <a:pt x="40" y="39"/>
                </a:cubicBezTo>
                <a:cubicBezTo>
                  <a:pt x="37" y="38"/>
                  <a:pt x="36" y="37"/>
                  <a:pt x="35" y="36"/>
                </a:cubicBezTo>
                <a:lnTo>
                  <a:pt x="37" y="31"/>
                </a:lnTo>
                <a:cubicBezTo>
                  <a:pt x="41" y="25"/>
                  <a:pt x="43" y="21"/>
                  <a:pt x="44" y="19"/>
                </a:cubicBezTo>
                <a:cubicBezTo>
                  <a:pt x="47" y="20"/>
                  <a:pt x="49" y="21"/>
                  <a:pt x="52" y="24"/>
                </a:cubicBezTo>
                <a:cubicBezTo>
                  <a:pt x="58" y="28"/>
                  <a:pt x="60" y="33"/>
                  <a:pt x="56" y="38"/>
                </a:cubicBezTo>
                <a:moveTo>
                  <a:pt x="61" y="19"/>
                </a:moveTo>
                <a:cubicBezTo>
                  <a:pt x="57" y="17"/>
                  <a:pt x="53" y="14"/>
                  <a:pt x="50" y="13"/>
                </a:cubicBezTo>
                <a:cubicBezTo>
                  <a:pt x="46" y="9"/>
                  <a:pt x="43" y="8"/>
                  <a:pt x="39" y="6"/>
                </a:cubicBezTo>
                <a:cubicBezTo>
                  <a:pt x="36" y="4"/>
                  <a:pt x="34" y="1"/>
                  <a:pt x="31" y="0"/>
                </a:cubicBezTo>
                <a:lnTo>
                  <a:pt x="29" y="2"/>
                </a:lnTo>
                <a:lnTo>
                  <a:pt x="32" y="7"/>
                </a:lnTo>
                <a:cubicBezTo>
                  <a:pt x="30" y="12"/>
                  <a:pt x="28" y="17"/>
                  <a:pt x="24" y="23"/>
                </a:cubicBezTo>
                <a:lnTo>
                  <a:pt x="15" y="39"/>
                </a:lnTo>
                <a:cubicBezTo>
                  <a:pt x="13" y="44"/>
                  <a:pt x="10" y="49"/>
                  <a:pt x="7" y="53"/>
                </a:cubicBezTo>
                <a:lnTo>
                  <a:pt x="1" y="51"/>
                </a:lnTo>
                <a:lnTo>
                  <a:pt x="0" y="55"/>
                </a:lnTo>
                <a:cubicBezTo>
                  <a:pt x="3" y="57"/>
                  <a:pt x="8" y="59"/>
                  <a:pt x="11" y="62"/>
                </a:cubicBezTo>
                <a:cubicBezTo>
                  <a:pt x="15" y="65"/>
                  <a:pt x="19" y="68"/>
                  <a:pt x="22" y="70"/>
                </a:cubicBezTo>
                <a:lnTo>
                  <a:pt x="24" y="66"/>
                </a:lnTo>
                <a:lnTo>
                  <a:pt x="21" y="63"/>
                </a:lnTo>
                <a:cubicBezTo>
                  <a:pt x="22" y="58"/>
                  <a:pt x="24" y="53"/>
                  <a:pt x="29" y="47"/>
                </a:cubicBezTo>
                <a:lnTo>
                  <a:pt x="31" y="43"/>
                </a:lnTo>
                <a:lnTo>
                  <a:pt x="35" y="45"/>
                </a:lnTo>
                <a:cubicBezTo>
                  <a:pt x="36" y="55"/>
                  <a:pt x="36" y="70"/>
                  <a:pt x="37" y="82"/>
                </a:cubicBezTo>
                <a:cubicBezTo>
                  <a:pt x="43" y="84"/>
                  <a:pt x="49" y="88"/>
                  <a:pt x="53" y="91"/>
                </a:cubicBezTo>
                <a:lnTo>
                  <a:pt x="56" y="88"/>
                </a:lnTo>
                <a:lnTo>
                  <a:pt x="54" y="85"/>
                </a:lnTo>
                <a:cubicBezTo>
                  <a:pt x="53" y="81"/>
                  <a:pt x="51" y="58"/>
                  <a:pt x="50" y="52"/>
                </a:cubicBezTo>
                <a:cubicBezTo>
                  <a:pt x="57" y="56"/>
                  <a:pt x="66" y="53"/>
                  <a:pt x="72" y="46"/>
                </a:cubicBezTo>
                <a:cubicBezTo>
                  <a:pt x="76" y="39"/>
                  <a:pt x="76" y="30"/>
                  <a:pt x="61" y="1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95080" y="872640"/>
            <a:ext cx="23400" cy="27720"/>
          </a:xfrm>
          <a:custGeom>
            <a:rect b="b" l="l" r="r" t="t"/>
            <a:pathLst>
              <a:path extrusionOk="0" h="77" w="65">
                <a:moveTo>
                  <a:pt x="46" y="33"/>
                </a:moveTo>
                <a:lnTo>
                  <a:pt x="34" y="27"/>
                </a:lnTo>
                <a:lnTo>
                  <a:pt x="49" y="8"/>
                </a:lnTo>
                <a:lnTo>
                  <a:pt x="46" y="33"/>
                </a:lnTo>
                <a:moveTo>
                  <a:pt x="64" y="6"/>
                </a:moveTo>
                <a:lnTo>
                  <a:pt x="60" y="2"/>
                </a:lnTo>
                <a:cubicBezTo>
                  <a:pt x="55" y="2"/>
                  <a:pt x="51" y="1"/>
                  <a:pt x="47" y="0"/>
                </a:cubicBezTo>
                <a:cubicBezTo>
                  <a:pt x="35" y="13"/>
                  <a:pt x="17" y="34"/>
                  <a:pt x="6" y="43"/>
                </a:cubicBezTo>
                <a:lnTo>
                  <a:pt x="1" y="43"/>
                </a:lnTo>
                <a:lnTo>
                  <a:pt x="0" y="45"/>
                </a:lnTo>
                <a:cubicBezTo>
                  <a:pt x="2" y="47"/>
                  <a:pt x="6" y="49"/>
                  <a:pt x="9" y="50"/>
                </a:cubicBezTo>
                <a:cubicBezTo>
                  <a:pt x="13" y="51"/>
                  <a:pt x="17" y="53"/>
                  <a:pt x="20" y="56"/>
                </a:cubicBezTo>
                <a:lnTo>
                  <a:pt x="22" y="51"/>
                </a:lnTo>
                <a:lnTo>
                  <a:pt x="18" y="49"/>
                </a:lnTo>
                <a:lnTo>
                  <a:pt x="29" y="32"/>
                </a:lnTo>
                <a:lnTo>
                  <a:pt x="45" y="41"/>
                </a:lnTo>
                <a:cubicBezTo>
                  <a:pt x="45" y="47"/>
                  <a:pt x="44" y="56"/>
                  <a:pt x="43" y="60"/>
                </a:cubicBezTo>
                <a:lnTo>
                  <a:pt x="39" y="59"/>
                </a:lnTo>
                <a:lnTo>
                  <a:pt x="36" y="64"/>
                </a:lnTo>
                <a:cubicBezTo>
                  <a:pt x="41" y="65"/>
                  <a:pt x="45" y="68"/>
                  <a:pt x="50" y="70"/>
                </a:cubicBezTo>
                <a:cubicBezTo>
                  <a:pt x="54" y="71"/>
                  <a:pt x="57" y="73"/>
                  <a:pt x="62" y="76"/>
                </a:cubicBezTo>
                <a:lnTo>
                  <a:pt x="64" y="72"/>
                </a:lnTo>
                <a:lnTo>
                  <a:pt x="60" y="69"/>
                </a:lnTo>
                <a:cubicBezTo>
                  <a:pt x="60" y="63"/>
                  <a:pt x="61" y="45"/>
                  <a:pt x="62" y="32"/>
                </a:cubicBezTo>
                <a:lnTo>
                  <a:pt x="64" y="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663480" y="871920"/>
            <a:ext cx="18360" cy="26280"/>
          </a:xfrm>
          <a:custGeom>
            <a:rect b="b" l="l" r="r" t="t"/>
            <a:pathLst>
              <a:path extrusionOk="0" h="73" w="51">
                <a:moveTo>
                  <a:pt x="43" y="57"/>
                </a:moveTo>
                <a:cubicBezTo>
                  <a:pt x="40" y="51"/>
                  <a:pt x="39" y="47"/>
                  <a:pt x="35" y="40"/>
                </a:cubicBezTo>
                <a:lnTo>
                  <a:pt x="28" y="25"/>
                </a:lnTo>
                <a:cubicBezTo>
                  <a:pt x="25" y="18"/>
                  <a:pt x="24" y="13"/>
                  <a:pt x="22" y="7"/>
                </a:cubicBezTo>
                <a:lnTo>
                  <a:pt x="26" y="5"/>
                </a:lnTo>
                <a:lnTo>
                  <a:pt x="25" y="0"/>
                </a:lnTo>
                <a:cubicBezTo>
                  <a:pt x="21" y="4"/>
                  <a:pt x="17" y="5"/>
                  <a:pt x="12" y="7"/>
                </a:cubicBezTo>
                <a:cubicBezTo>
                  <a:pt x="9" y="9"/>
                  <a:pt x="4" y="11"/>
                  <a:pt x="0" y="13"/>
                </a:cubicBezTo>
                <a:lnTo>
                  <a:pt x="1" y="17"/>
                </a:lnTo>
                <a:lnTo>
                  <a:pt x="7" y="14"/>
                </a:lnTo>
                <a:cubicBezTo>
                  <a:pt x="9" y="20"/>
                  <a:pt x="11" y="25"/>
                  <a:pt x="13" y="31"/>
                </a:cubicBezTo>
                <a:lnTo>
                  <a:pt x="21" y="47"/>
                </a:lnTo>
                <a:cubicBezTo>
                  <a:pt x="23" y="53"/>
                  <a:pt x="25" y="58"/>
                  <a:pt x="26" y="65"/>
                </a:cubicBezTo>
                <a:lnTo>
                  <a:pt x="22" y="68"/>
                </a:lnTo>
                <a:lnTo>
                  <a:pt x="24" y="72"/>
                </a:lnTo>
                <a:cubicBezTo>
                  <a:pt x="28" y="70"/>
                  <a:pt x="33" y="68"/>
                  <a:pt x="37" y="65"/>
                </a:cubicBezTo>
                <a:cubicBezTo>
                  <a:pt x="41" y="64"/>
                  <a:pt x="45" y="62"/>
                  <a:pt x="50" y="58"/>
                </a:cubicBezTo>
                <a:lnTo>
                  <a:pt x="49" y="56"/>
                </a:lnTo>
                <a:lnTo>
                  <a:pt x="43" y="5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684360" y="850680"/>
            <a:ext cx="35640" cy="36360"/>
          </a:xfrm>
          <a:custGeom>
            <a:rect b="b" l="l" r="r" t="t"/>
            <a:pathLst>
              <a:path extrusionOk="0" h="101" w="99">
                <a:moveTo>
                  <a:pt x="90" y="55"/>
                </a:moveTo>
                <a:cubicBezTo>
                  <a:pt x="87" y="50"/>
                  <a:pt x="85" y="45"/>
                  <a:pt x="82" y="40"/>
                </a:cubicBezTo>
                <a:lnTo>
                  <a:pt x="73" y="24"/>
                </a:lnTo>
                <a:cubicBezTo>
                  <a:pt x="71" y="19"/>
                  <a:pt x="67" y="13"/>
                  <a:pt x="64" y="8"/>
                </a:cubicBezTo>
                <a:lnTo>
                  <a:pt x="69" y="5"/>
                </a:lnTo>
                <a:lnTo>
                  <a:pt x="67" y="0"/>
                </a:lnTo>
                <a:cubicBezTo>
                  <a:pt x="63" y="4"/>
                  <a:pt x="60" y="6"/>
                  <a:pt x="56" y="7"/>
                </a:cubicBezTo>
                <a:cubicBezTo>
                  <a:pt x="52" y="9"/>
                  <a:pt x="49" y="12"/>
                  <a:pt x="45" y="14"/>
                </a:cubicBezTo>
                <a:cubicBezTo>
                  <a:pt x="47" y="24"/>
                  <a:pt x="53" y="56"/>
                  <a:pt x="55" y="62"/>
                </a:cubicBezTo>
                <a:cubicBezTo>
                  <a:pt x="49" y="57"/>
                  <a:pt x="26" y="37"/>
                  <a:pt x="21" y="31"/>
                </a:cubicBezTo>
                <a:cubicBezTo>
                  <a:pt x="18" y="33"/>
                  <a:pt x="14" y="36"/>
                  <a:pt x="11" y="38"/>
                </a:cubicBezTo>
                <a:cubicBezTo>
                  <a:pt x="8" y="40"/>
                  <a:pt x="3" y="43"/>
                  <a:pt x="0" y="44"/>
                </a:cubicBezTo>
                <a:lnTo>
                  <a:pt x="2" y="49"/>
                </a:lnTo>
                <a:lnTo>
                  <a:pt x="7" y="46"/>
                </a:lnTo>
                <a:lnTo>
                  <a:pt x="11" y="53"/>
                </a:lnTo>
                <a:cubicBezTo>
                  <a:pt x="15" y="60"/>
                  <a:pt x="28" y="85"/>
                  <a:pt x="31" y="92"/>
                </a:cubicBezTo>
                <a:lnTo>
                  <a:pt x="28" y="96"/>
                </a:lnTo>
                <a:lnTo>
                  <a:pt x="29" y="100"/>
                </a:lnTo>
                <a:cubicBezTo>
                  <a:pt x="32" y="97"/>
                  <a:pt x="35" y="96"/>
                  <a:pt x="37" y="94"/>
                </a:cubicBezTo>
                <a:cubicBezTo>
                  <a:pt x="41" y="92"/>
                  <a:pt x="44" y="90"/>
                  <a:pt x="47" y="88"/>
                </a:cubicBezTo>
                <a:lnTo>
                  <a:pt x="45" y="85"/>
                </a:lnTo>
                <a:lnTo>
                  <a:pt x="40" y="87"/>
                </a:lnTo>
                <a:cubicBezTo>
                  <a:pt x="36" y="82"/>
                  <a:pt x="34" y="78"/>
                  <a:pt x="31" y="72"/>
                </a:cubicBezTo>
                <a:lnTo>
                  <a:pt x="25" y="63"/>
                </a:lnTo>
                <a:cubicBezTo>
                  <a:pt x="22" y="56"/>
                  <a:pt x="19" y="50"/>
                  <a:pt x="18" y="46"/>
                </a:cubicBezTo>
                <a:cubicBezTo>
                  <a:pt x="39" y="66"/>
                  <a:pt x="51" y="76"/>
                  <a:pt x="56" y="82"/>
                </a:cubicBezTo>
                <a:lnTo>
                  <a:pt x="64" y="77"/>
                </a:lnTo>
                <a:lnTo>
                  <a:pt x="54" y="23"/>
                </a:lnTo>
                <a:cubicBezTo>
                  <a:pt x="56" y="26"/>
                  <a:pt x="60" y="31"/>
                  <a:pt x="64" y="39"/>
                </a:cubicBezTo>
                <a:lnTo>
                  <a:pt x="69" y="49"/>
                </a:lnTo>
                <a:cubicBezTo>
                  <a:pt x="73" y="53"/>
                  <a:pt x="75" y="58"/>
                  <a:pt x="77" y="64"/>
                </a:cubicBezTo>
                <a:lnTo>
                  <a:pt x="73" y="68"/>
                </a:lnTo>
                <a:lnTo>
                  <a:pt x="75" y="71"/>
                </a:lnTo>
                <a:cubicBezTo>
                  <a:pt x="78" y="68"/>
                  <a:pt x="83" y="65"/>
                  <a:pt x="86" y="63"/>
                </a:cubicBezTo>
                <a:cubicBezTo>
                  <a:pt x="90" y="60"/>
                  <a:pt x="95" y="58"/>
                  <a:pt x="98" y="56"/>
                </a:cubicBezTo>
                <a:lnTo>
                  <a:pt x="97" y="52"/>
                </a:lnTo>
                <a:lnTo>
                  <a:pt x="90" y="5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718920" y="830160"/>
            <a:ext cx="22680" cy="31320"/>
          </a:xfrm>
          <a:custGeom>
            <a:rect b="b" l="l" r="r" t="t"/>
            <a:pathLst>
              <a:path extrusionOk="0" h="87" w="63">
                <a:moveTo>
                  <a:pt x="51" y="65"/>
                </a:moveTo>
                <a:cubicBezTo>
                  <a:pt x="47" y="61"/>
                  <a:pt x="44" y="57"/>
                  <a:pt x="40" y="52"/>
                </a:cubicBezTo>
                <a:lnTo>
                  <a:pt x="32" y="42"/>
                </a:lnTo>
                <a:cubicBezTo>
                  <a:pt x="29" y="38"/>
                  <a:pt x="25" y="32"/>
                  <a:pt x="22" y="26"/>
                </a:cubicBezTo>
                <a:cubicBezTo>
                  <a:pt x="23" y="25"/>
                  <a:pt x="24" y="24"/>
                  <a:pt x="26" y="22"/>
                </a:cubicBezTo>
                <a:cubicBezTo>
                  <a:pt x="32" y="17"/>
                  <a:pt x="39" y="17"/>
                  <a:pt x="42" y="23"/>
                </a:cubicBezTo>
                <a:cubicBezTo>
                  <a:pt x="46" y="27"/>
                  <a:pt x="47" y="33"/>
                  <a:pt x="42" y="39"/>
                </a:cubicBezTo>
                <a:cubicBezTo>
                  <a:pt x="40" y="39"/>
                  <a:pt x="39" y="40"/>
                  <a:pt x="37" y="42"/>
                </a:cubicBezTo>
                <a:lnTo>
                  <a:pt x="40" y="49"/>
                </a:lnTo>
                <a:cubicBezTo>
                  <a:pt x="43" y="48"/>
                  <a:pt x="45" y="46"/>
                  <a:pt x="49" y="44"/>
                </a:cubicBezTo>
                <a:cubicBezTo>
                  <a:pt x="62" y="33"/>
                  <a:pt x="62" y="19"/>
                  <a:pt x="54" y="10"/>
                </a:cubicBezTo>
                <a:cubicBezTo>
                  <a:pt x="47" y="1"/>
                  <a:pt x="37" y="0"/>
                  <a:pt x="28" y="10"/>
                </a:cubicBezTo>
                <a:cubicBezTo>
                  <a:pt x="25" y="12"/>
                  <a:pt x="23" y="14"/>
                  <a:pt x="19" y="18"/>
                </a:cubicBezTo>
                <a:cubicBezTo>
                  <a:pt x="15" y="22"/>
                  <a:pt x="12" y="24"/>
                  <a:pt x="9" y="26"/>
                </a:cubicBezTo>
                <a:cubicBezTo>
                  <a:pt x="7" y="29"/>
                  <a:pt x="3" y="31"/>
                  <a:pt x="0" y="35"/>
                </a:cubicBezTo>
                <a:lnTo>
                  <a:pt x="2" y="38"/>
                </a:lnTo>
                <a:lnTo>
                  <a:pt x="7" y="35"/>
                </a:lnTo>
                <a:cubicBezTo>
                  <a:pt x="10" y="39"/>
                  <a:pt x="14" y="43"/>
                  <a:pt x="18" y="48"/>
                </a:cubicBezTo>
                <a:lnTo>
                  <a:pt x="28" y="62"/>
                </a:lnTo>
                <a:cubicBezTo>
                  <a:pt x="32" y="68"/>
                  <a:pt x="35" y="72"/>
                  <a:pt x="37" y="77"/>
                </a:cubicBezTo>
                <a:lnTo>
                  <a:pt x="34" y="82"/>
                </a:lnTo>
                <a:lnTo>
                  <a:pt x="36" y="86"/>
                </a:lnTo>
                <a:cubicBezTo>
                  <a:pt x="40" y="82"/>
                  <a:pt x="43" y="78"/>
                  <a:pt x="47" y="76"/>
                </a:cubicBezTo>
                <a:cubicBezTo>
                  <a:pt x="51" y="72"/>
                  <a:pt x="54" y="69"/>
                  <a:pt x="61" y="64"/>
                </a:cubicBezTo>
                <a:lnTo>
                  <a:pt x="58" y="61"/>
                </a:lnTo>
                <a:lnTo>
                  <a:pt x="51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747720" y="810720"/>
            <a:ext cx="26280" cy="28440"/>
          </a:xfrm>
          <a:custGeom>
            <a:rect b="b" l="l" r="r" t="t"/>
            <a:pathLst>
              <a:path extrusionOk="0" h="79" w="73">
                <a:moveTo>
                  <a:pt x="21" y="37"/>
                </a:moveTo>
                <a:lnTo>
                  <a:pt x="10" y="17"/>
                </a:lnTo>
                <a:lnTo>
                  <a:pt x="10" y="15"/>
                </a:lnTo>
                <a:lnTo>
                  <a:pt x="31" y="26"/>
                </a:lnTo>
                <a:lnTo>
                  <a:pt x="21" y="37"/>
                </a:lnTo>
                <a:moveTo>
                  <a:pt x="65" y="25"/>
                </a:moveTo>
                <a:cubicBezTo>
                  <a:pt x="60" y="24"/>
                  <a:pt x="44" y="17"/>
                  <a:pt x="34" y="12"/>
                </a:cubicBezTo>
                <a:lnTo>
                  <a:pt x="13" y="0"/>
                </a:lnTo>
                <a:lnTo>
                  <a:pt x="8" y="4"/>
                </a:lnTo>
                <a:cubicBezTo>
                  <a:pt x="6" y="7"/>
                  <a:pt x="4" y="11"/>
                  <a:pt x="0" y="15"/>
                </a:cubicBezTo>
                <a:cubicBezTo>
                  <a:pt x="9" y="32"/>
                  <a:pt x="21" y="57"/>
                  <a:pt x="25" y="71"/>
                </a:cubicBezTo>
                <a:lnTo>
                  <a:pt x="22" y="75"/>
                </a:lnTo>
                <a:lnTo>
                  <a:pt x="25" y="78"/>
                </a:lnTo>
                <a:cubicBezTo>
                  <a:pt x="28" y="76"/>
                  <a:pt x="30" y="72"/>
                  <a:pt x="32" y="71"/>
                </a:cubicBezTo>
                <a:cubicBezTo>
                  <a:pt x="34" y="68"/>
                  <a:pt x="36" y="65"/>
                  <a:pt x="40" y="60"/>
                </a:cubicBezTo>
                <a:lnTo>
                  <a:pt x="36" y="58"/>
                </a:lnTo>
                <a:lnTo>
                  <a:pt x="33" y="63"/>
                </a:lnTo>
                <a:lnTo>
                  <a:pt x="23" y="44"/>
                </a:lnTo>
                <a:lnTo>
                  <a:pt x="37" y="30"/>
                </a:lnTo>
                <a:cubicBezTo>
                  <a:pt x="42" y="32"/>
                  <a:pt x="49" y="36"/>
                  <a:pt x="53" y="39"/>
                </a:cubicBezTo>
                <a:lnTo>
                  <a:pt x="50" y="43"/>
                </a:lnTo>
                <a:lnTo>
                  <a:pt x="53" y="46"/>
                </a:lnTo>
                <a:cubicBezTo>
                  <a:pt x="56" y="43"/>
                  <a:pt x="58" y="39"/>
                  <a:pt x="63" y="36"/>
                </a:cubicBezTo>
                <a:cubicBezTo>
                  <a:pt x="66" y="32"/>
                  <a:pt x="68" y="28"/>
                  <a:pt x="72" y="25"/>
                </a:cubicBezTo>
                <a:lnTo>
                  <a:pt x="69" y="23"/>
                </a:lnTo>
                <a:lnTo>
                  <a:pt x="65" y="2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5360" y="778680"/>
            <a:ext cx="32040" cy="30600"/>
          </a:xfrm>
          <a:custGeom>
            <a:rect b="b" l="l" r="r" t="t"/>
            <a:pathLst>
              <a:path extrusionOk="0" h="85" w="89">
                <a:moveTo>
                  <a:pt x="37" y="39"/>
                </a:moveTo>
                <a:cubicBezTo>
                  <a:pt x="36" y="40"/>
                  <a:pt x="35" y="42"/>
                  <a:pt x="34" y="43"/>
                </a:cubicBezTo>
                <a:lnTo>
                  <a:pt x="30" y="40"/>
                </a:lnTo>
                <a:cubicBezTo>
                  <a:pt x="26" y="37"/>
                  <a:pt x="22" y="33"/>
                  <a:pt x="21" y="32"/>
                </a:cubicBezTo>
                <a:cubicBezTo>
                  <a:pt x="22" y="30"/>
                  <a:pt x="22" y="27"/>
                  <a:pt x="25" y="25"/>
                </a:cubicBezTo>
                <a:cubicBezTo>
                  <a:pt x="29" y="18"/>
                  <a:pt x="33" y="17"/>
                  <a:pt x="37" y="19"/>
                </a:cubicBezTo>
                <a:cubicBezTo>
                  <a:pt x="43" y="25"/>
                  <a:pt x="42" y="32"/>
                  <a:pt x="37" y="39"/>
                </a:cubicBezTo>
                <a:moveTo>
                  <a:pt x="83" y="27"/>
                </a:moveTo>
                <a:cubicBezTo>
                  <a:pt x="78" y="29"/>
                  <a:pt x="55" y="30"/>
                  <a:pt x="50" y="30"/>
                </a:cubicBezTo>
                <a:cubicBezTo>
                  <a:pt x="54" y="20"/>
                  <a:pt x="53" y="11"/>
                  <a:pt x="46" y="5"/>
                </a:cubicBezTo>
                <a:cubicBezTo>
                  <a:pt x="41" y="0"/>
                  <a:pt x="32" y="0"/>
                  <a:pt x="22" y="13"/>
                </a:cubicBezTo>
                <a:cubicBezTo>
                  <a:pt x="20" y="17"/>
                  <a:pt x="18" y="20"/>
                  <a:pt x="14" y="26"/>
                </a:cubicBezTo>
                <a:cubicBezTo>
                  <a:pt x="12" y="29"/>
                  <a:pt x="10" y="33"/>
                  <a:pt x="8" y="36"/>
                </a:cubicBezTo>
                <a:cubicBezTo>
                  <a:pt x="6" y="39"/>
                  <a:pt x="3" y="42"/>
                  <a:pt x="0" y="45"/>
                </a:cubicBezTo>
                <a:lnTo>
                  <a:pt x="4" y="48"/>
                </a:lnTo>
                <a:lnTo>
                  <a:pt x="8" y="43"/>
                </a:lnTo>
                <a:cubicBezTo>
                  <a:pt x="12" y="46"/>
                  <a:pt x="17" y="50"/>
                  <a:pt x="21" y="53"/>
                </a:cubicBezTo>
                <a:lnTo>
                  <a:pt x="35" y="64"/>
                </a:lnTo>
                <a:cubicBezTo>
                  <a:pt x="40" y="69"/>
                  <a:pt x="43" y="72"/>
                  <a:pt x="47" y="76"/>
                </a:cubicBezTo>
                <a:lnTo>
                  <a:pt x="44" y="81"/>
                </a:lnTo>
                <a:lnTo>
                  <a:pt x="47" y="84"/>
                </a:lnTo>
                <a:cubicBezTo>
                  <a:pt x="50" y="80"/>
                  <a:pt x="53" y="75"/>
                  <a:pt x="55" y="71"/>
                </a:cubicBezTo>
                <a:cubicBezTo>
                  <a:pt x="58" y="68"/>
                  <a:pt x="62" y="64"/>
                  <a:pt x="64" y="59"/>
                </a:cubicBezTo>
                <a:lnTo>
                  <a:pt x="61" y="57"/>
                </a:lnTo>
                <a:lnTo>
                  <a:pt x="57" y="62"/>
                </a:lnTo>
                <a:cubicBezTo>
                  <a:pt x="53" y="58"/>
                  <a:pt x="49" y="56"/>
                  <a:pt x="43" y="51"/>
                </a:cubicBezTo>
                <a:lnTo>
                  <a:pt x="40" y="48"/>
                </a:lnTo>
                <a:lnTo>
                  <a:pt x="42" y="44"/>
                </a:lnTo>
                <a:cubicBezTo>
                  <a:pt x="51" y="44"/>
                  <a:pt x="67" y="44"/>
                  <a:pt x="77" y="45"/>
                </a:cubicBezTo>
                <a:cubicBezTo>
                  <a:pt x="80" y="39"/>
                  <a:pt x="84" y="35"/>
                  <a:pt x="88" y="29"/>
                </a:cubicBezTo>
                <a:lnTo>
                  <a:pt x="85" y="26"/>
                </a:lnTo>
                <a:lnTo>
                  <a:pt x="83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87320" y="744480"/>
            <a:ext cx="27720" cy="30960"/>
          </a:xfrm>
          <a:custGeom>
            <a:rect b="b" l="l" r="r" t="t"/>
            <a:pathLst>
              <a:path extrusionOk="0" h="86" w="77">
                <a:moveTo>
                  <a:pt x="59" y="55"/>
                </a:moveTo>
                <a:cubicBezTo>
                  <a:pt x="52" y="65"/>
                  <a:pt x="41" y="67"/>
                  <a:pt x="30" y="60"/>
                </a:cubicBezTo>
                <a:cubicBezTo>
                  <a:pt x="18" y="53"/>
                  <a:pt x="14" y="41"/>
                  <a:pt x="20" y="30"/>
                </a:cubicBezTo>
                <a:cubicBezTo>
                  <a:pt x="26" y="20"/>
                  <a:pt x="37" y="19"/>
                  <a:pt x="49" y="26"/>
                </a:cubicBezTo>
                <a:cubicBezTo>
                  <a:pt x="59" y="33"/>
                  <a:pt x="64" y="45"/>
                  <a:pt x="59" y="55"/>
                </a:cubicBezTo>
                <a:moveTo>
                  <a:pt x="57" y="10"/>
                </a:moveTo>
                <a:cubicBezTo>
                  <a:pt x="40" y="0"/>
                  <a:pt x="24" y="5"/>
                  <a:pt x="13" y="26"/>
                </a:cubicBezTo>
                <a:cubicBezTo>
                  <a:pt x="0" y="46"/>
                  <a:pt x="6" y="65"/>
                  <a:pt x="22" y="75"/>
                </a:cubicBezTo>
                <a:cubicBezTo>
                  <a:pt x="38" y="85"/>
                  <a:pt x="56" y="79"/>
                  <a:pt x="65" y="60"/>
                </a:cubicBezTo>
                <a:cubicBezTo>
                  <a:pt x="76" y="40"/>
                  <a:pt x="72" y="20"/>
                  <a:pt x="57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37920" y="889560"/>
            <a:ext cx="10440" cy="11160"/>
          </a:xfrm>
          <a:custGeom>
            <a:rect b="b" l="l" r="r" t="t"/>
            <a:pathLst>
              <a:path extrusionOk="0" h="31" w="29">
                <a:moveTo>
                  <a:pt x="12" y="0"/>
                </a:moveTo>
                <a:cubicBezTo>
                  <a:pt x="6" y="0"/>
                  <a:pt x="0" y="6"/>
                  <a:pt x="0" y="14"/>
                </a:cubicBezTo>
                <a:cubicBezTo>
                  <a:pt x="0" y="23"/>
                  <a:pt x="6" y="30"/>
                  <a:pt x="12" y="30"/>
                </a:cubicBezTo>
                <a:cubicBezTo>
                  <a:pt x="21" y="30"/>
                  <a:pt x="28" y="23"/>
                  <a:pt x="28" y="14"/>
                </a:cubicBezTo>
                <a:cubicBezTo>
                  <a:pt x="28" y="6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63680" y="718920"/>
            <a:ext cx="9720" cy="11160"/>
          </a:xfrm>
          <a:custGeom>
            <a:rect b="b" l="l" r="r" t="t"/>
            <a:pathLst>
              <a:path extrusionOk="0" h="31" w="27">
                <a:moveTo>
                  <a:pt x="12" y="30"/>
                </a:moveTo>
                <a:cubicBezTo>
                  <a:pt x="21" y="30"/>
                  <a:pt x="26" y="24"/>
                  <a:pt x="26" y="17"/>
                </a:cubicBezTo>
                <a:cubicBezTo>
                  <a:pt x="26" y="8"/>
                  <a:pt x="21" y="0"/>
                  <a:pt x="12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4"/>
                  <a:pt x="6" y="30"/>
                  <a:pt x="12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812880" y="718920"/>
            <a:ext cx="10440" cy="11160"/>
          </a:xfrm>
          <a:custGeom>
            <a:rect b="b" l="l" r="r" t="t"/>
            <a:pathLst>
              <a:path extrusionOk="0" h="31" w="29">
                <a:moveTo>
                  <a:pt x="14" y="30"/>
                </a:moveTo>
                <a:cubicBezTo>
                  <a:pt x="21" y="30"/>
                  <a:pt x="28" y="24"/>
                  <a:pt x="28" y="17"/>
                </a:cubicBezTo>
                <a:cubicBezTo>
                  <a:pt x="28" y="8"/>
                  <a:pt x="21" y="0"/>
                  <a:pt x="14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4"/>
                  <a:pt x="7" y="30"/>
                  <a:pt x="14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8280" y="0"/>
            <a:ext cx="2492640" cy="610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414000" y="2489040"/>
            <a:ext cx="3159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1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FIT5202 Big Data Processing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07160" y="4004640"/>
            <a:ext cx="151272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K-Means Clustering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407160" y="4370040"/>
            <a:ext cx="122724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Selection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413640" y="1758960"/>
            <a:ext cx="2023560" cy="5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370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Lab </a:t>
            </a:r>
            <a:r>
              <a:rPr b="1" lang="en-AU" sz="3370" strike="noStrik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r>
              <a:rPr b="1" lang="en-AU" sz="3370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r>
            <a:endParaRPr b="0" sz="33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36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36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36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00" name="Google Shape;2200;p36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01" name="Google Shape;2201;p36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36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36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36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36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06" name="Google Shape;2206;p36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6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08" name="Google Shape;2208;p36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6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6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6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6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6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6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6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6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6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6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6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6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6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6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6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6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6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6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6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6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6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6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6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32" name="Google Shape;2232;p36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36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6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6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6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6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6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6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6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6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6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6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6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6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36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6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36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6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6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36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6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6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6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36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36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36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6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36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6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6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6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6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6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6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6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6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6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6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6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6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6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6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6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6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6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7" name="Google Shape;2277;p36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8" name="Google Shape;2278;p36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36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6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36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36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83" name="Google Shape;2283;p36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36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85" name="Google Shape;2285;p36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36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36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36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36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36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36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36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36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36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36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36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36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36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36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36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36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36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36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36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6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36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36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36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09" name="Google Shape;2309;p36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36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36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36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36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36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36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36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36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36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36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36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36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36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36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36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36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36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36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36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36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36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36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36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36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36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36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36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36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36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36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36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36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36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36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36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36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36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36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36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36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36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36"/>
          <p:cNvSpPr/>
          <p:nvPr/>
        </p:nvSpPr>
        <p:spPr>
          <a:xfrm>
            <a:off x="0" y="4882325"/>
            <a:ext cx="10080720" cy="837377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352" name="Google Shape;2352;p36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36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36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355" name="Google Shape;2355;p36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356" name="Google Shape;2356;p36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36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6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6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36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361" name="Google Shape;2361;p36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36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363" name="Google Shape;2363;p36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6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36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36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36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36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36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36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36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36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36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36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36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36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6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6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36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36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6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6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36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36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6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36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6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36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36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36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36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36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36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36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36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36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36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36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36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36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36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36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36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36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36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36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36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36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36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36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36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36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36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36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6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6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36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36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36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36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36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36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36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36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36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36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36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36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29" name="Google Shape;2429;p36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30" name="Google Shape;2430;p36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31" name="Google Shape;2431;p36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32" name="Google Shape;2432;p36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33" name="Google Shape;2433;p36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36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36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36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36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36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36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36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36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36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36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36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36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36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36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36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36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6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36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36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36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36"/>
          <p:cNvSpPr txBox="1"/>
          <p:nvPr/>
        </p:nvSpPr>
        <p:spPr>
          <a:xfrm>
            <a:off x="353874" y="307800"/>
            <a:ext cx="5980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 case : Was there a third </a:t>
            </a:r>
            <a:r>
              <a:rPr b="1" lang="en-AU" sz="31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hacker?</a:t>
            </a:r>
            <a:endParaRPr sz="31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5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55" name="Google Shape;2455;p36"/>
          <p:cNvSpPr/>
          <p:nvPr/>
        </p:nvSpPr>
        <p:spPr>
          <a:xfrm>
            <a:off x="3070800" y="1901400"/>
            <a:ext cx="1709280" cy="2744640"/>
          </a:xfrm>
          <a:custGeom>
            <a:rect b="b" l="l" r="r" t="t"/>
            <a:pathLst>
              <a:path extrusionOk="0" h="7624" w="4748">
                <a:moveTo>
                  <a:pt x="0" y="274"/>
                </a:moveTo>
                <a:cubicBezTo>
                  <a:pt x="0" y="123"/>
                  <a:pt x="115" y="0"/>
                  <a:pt x="255" y="0"/>
                </a:cubicBezTo>
                <a:lnTo>
                  <a:pt x="4492" y="0"/>
                </a:lnTo>
                <a:cubicBezTo>
                  <a:pt x="4633" y="0"/>
                  <a:pt x="4747" y="123"/>
                  <a:pt x="4747" y="274"/>
                </a:cubicBezTo>
                <a:lnTo>
                  <a:pt x="4747" y="7349"/>
                </a:lnTo>
                <a:cubicBezTo>
                  <a:pt x="4747" y="7501"/>
                  <a:pt x="4633" y="7623"/>
                  <a:pt x="4492" y="7623"/>
                </a:cubicBezTo>
                <a:lnTo>
                  <a:pt x="255" y="7623"/>
                </a:lnTo>
                <a:cubicBezTo>
                  <a:pt x="115" y="7623"/>
                  <a:pt x="0" y="7501"/>
                  <a:pt x="0" y="7349"/>
                </a:cubicBezTo>
                <a:lnTo>
                  <a:pt x="0" y="274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ED7D31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36"/>
          <p:cNvSpPr/>
          <p:nvPr/>
        </p:nvSpPr>
        <p:spPr>
          <a:xfrm>
            <a:off x="275400" y="2280480"/>
            <a:ext cx="1815120" cy="571680"/>
          </a:xfrm>
          <a:custGeom>
            <a:rect b="b" l="l" r="r" t="t"/>
            <a:pathLst>
              <a:path extrusionOk="0" h="1588" w="5042">
                <a:moveTo>
                  <a:pt x="0" y="1587"/>
                </a:moveTo>
                <a:lnTo>
                  <a:pt x="5041" y="1587"/>
                </a:lnTo>
                <a:lnTo>
                  <a:pt x="5041" y="0"/>
                </a:lnTo>
                <a:lnTo>
                  <a:pt x="0" y="0"/>
                </a:lnTo>
                <a:lnTo>
                  <a:pt x="0" y="1587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57" name="Google Shape;2457;p36"/>
          <p:cNvSpPr txBox="1"/>
          <p:nvPr/>
        </p:nvSpPr>
        <p:spPr>
          <a:xfrm>
            <a:off x="257040" y="1316760"/>
            <a:ext cx="42213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Assumption</a:t>
            </a:r>
            <a:r>
              <a:rPr b="0" lang="en-AU" sz="1600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: Hackers trade off attacks equally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8" name="Google Shape;2458;p36"/>
          <p:cNvSpPr/>
          <p:nvPr/>
        </p:nvSpPr>
        <p:spPr>
          <a:xfrm>
            <a:off x="2089800" y="2520960"/>
            <a:ext cx="1487880" cy="91080"/>
          </a:xfrm>
          <a:custGeom>
            <a:rect b="b" l="l" r="r" t="t"/>
            <a:pathLst>
              <a:path extrusionOk="0" h="253" w="4133">
                <a:moveTo>
                  <a:pt x="0" y="104"/>
                </a:moveTo>
                <a:lnTo>
                  <a:pt x="3938" y="104"/>
                </a:lnTo>
                <a:lnTo>
                  <a:pt x="3938" y="146"/>
                </a:lnTo>
                <a:lnTo>
                  <a:pt x="0" y="146"/>
                </a:lnTo>
                <a:lnTo>
                  <a:pt x="0" y="104"/>
                </a:lnTo>
                <a:moveTo>
                  <a:pt x="3899" y="0"/>
                </a:moveTo>
                <a:lnTo>
                  <a:pt x="4132" y="126"/>
                </a:lnTo>
                <a:lnTo>
                  <a:pt x="3899" y="252"/>
                </a:lnTo>
                <a:lnTo>
                  <a:pt x="3899" y="0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459" name="Google Shape;2459;p36"/>
          <p:cNvSpPr/>
          <p:nvPr/>
        </p:nvSpPr>
        <p:spPr>
          <a:xfrm>
            <a:off x="3576240" y="2333040"/>
            <a:ext cx="642600" cy="466920"/>
          </a:xfrm>
          <a:custGeom>
            <a:rect b="b" l="l" r="r" t="t"/>
            <a:pathLst>
              <a:path extrusionOk="0" h="1297" w="1785">
                <a:moveTo>
                  <a:pt x="0" y="217"/>
                </a:moveTo>
                <a:cubicBezTo>
                  <a:pt x="0" y="96"/>
                  <a:pt x="90" y="0"/>
                  <a:pt x="201" y="0"/>
                </a:cubicBezTo>
                <a:lnTo>
                  <a:pt x="1582" y="0"/>
                </a:lnTo>
                <a:cubicBezTo>
                  <a:pt x="1694" y="0"/>
                  <a:pt x="1784" y="96"/>
                  <a:pt x="1784" y="217"/>
                </a:cubicBezTo>
                <a:lnTo>
                  <a:pt x="1784" y="1080"/>
                </a:lnTo>
                <a:cubicBezTo>
                  <a:pt x="1784" y="1198"/>
                  <a:pt x="1694" y="1296"/>
                  <a:pt x="1582" y="1296"/>
                </a:cubicBezTo>
                <a:lnTo>
                  <a:pt x="201" y="1296"/>
                </a:lnTo>
                <a:cubicBezTo>
                  <a:pt x="90" y="1296"/>
                  <a:pt x="0" y="1198"/>
                  <a:pt x="0" y="1080"/>
                </a:cubicBezTo>
                <a:lnTo>
                  <a:pt x="0" y="217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36"/>
          <p:cNvSpPr txBox="1"/>
          <p:nvPr/>
        </p:nvSpPr>
        <p:spPr>
          <a:xfrm>
            <a:off x="778680" y="2478480"/>
            <a:ext cx="807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 Data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36"/>
          <p:cNvSpPr/>
          <p:nvPr/>
        </p:nvSpPr>
        <p:spPr>
          <a:xfrm>
            <a:off x="4218120" y="2520960"/>
            <a:ext cx="1561320" cy="91080"/>
          </a:xfrm>
          <a:custGeom>
            <a:rect b="b" l="l" r="r" t="t"/>
            <a:pathLst>
              <a:path extrusionOk="0" h="253" w="4337">
                <a:moveTo>
                  <a:pt x="0" y="104"/>
                </a:moveTo>
                <a:lnTo>
                  <a:pt x="4140" y="104"/>
                </a:lnTo>
                <a:lnTo>
                  <a:pt x="4140" y="146"/>
                </a:lnTo>
                <a:lnTo>
                  <a:pt x="0" y="146"/>
                </a:lnTo>
                <a:lnTo>
                  <a:pt x="0" y="104"/>
                </a:lnTo>
                <a:moveTo>
                  <a:pt x="4102" y="0"/>
                </a:moveTo>
                <a:lnTo>
                  <a:pt x="4336" y="126"/>
                </a:lnTo>
                <a:lnTo>
                  <a:pt x="4102" y="252"/>
                </a:lnTo>
                <a:lnTo>
                  <a:pt x="4102" y="0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462" name="Google Shape;2462;p36"/>
          <p:cNvSpPr/>
          <p:nvPr/>
        </p:nvSpPr>
        <p:spPr>
          <a:xfrm>
            <a:off x="5778720" y="2146920"/>
            <a:ext cx="1292760" cy="838800"/>
          </a:xfrm>
          <a:custGeom>
            <a:rect b="b" l="l" r="r" t="t"/>
            <a:pathLst>
              <a:path extrusionOk="0" h="2330" w="3591">
                <a:moveTo>
                  <a:pt x="0" y="2329"/>
                </a:moveTo>
                <a:lnTo>
                  <a:pt x="3590" y="2329"/>
                </a:lnTo>
                <a:lnTo>
                  <a:pt x="3590" y="0"/>
                </a:lnTo>
                <a:lnTo>
                  <a:pt x="0" y="0"/>
                </a:lnTo>
                <a:lnTo>
                  <a:pt x="0" y="2329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70AD4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63" name="Google Shape;2463;p36"/>
          <p:cNvSpPr/>
          <p:nvPr/>
        </p:nvSpPr>
        <p:spPr>
          <a:xfrm>
            <a:off x="3576240" y="3731280"/>
            <a:ext cx="642600" cy="465120"/>
          </a:xfrm>
          <a:custGeom>
            <a:rect b="b" l="l" r="r" t="t"/>
            <a:pathLst>
              <a:path extrusionOk="0" h="1292" w="1785">
                <a:moveTo>
                  <a:pt x="0" y="216"/>
                </a:moveTo>
                <a:cubicBezTo>
                  <a:pt x="0" y="96"/>
                  <a:pt x="89" y="0"/>
                  <a:pt x="201" y="0"/>
                </a:cubicBezTo>
                <a:lnTo>
                  <a:pt x="1583" y="0"/>
                </a:lnTo>
                <a:cubicBezTo>
                  <a:pt x="1694" y="0"/>
                  <a:pt x="1784" y="96"/>
                  <a:pt x="1784" y="216"/>
                </a:cubicBezTo>
                <a:lnTo>
                  <a:pt x="1784" y="1076"/>
                </a:lnTo>
                <a:cubicBezTo>
                  <a:pt x="1784" y="1195"/>
                  <a:pt x="1694" y="1291"/>
                  <a:pt x="1583" y="1291"/>
                </a:cubicBezTo>
                <a:lnTo>
                  <a:pt x="201" y="1291"/>
                </a:lnTo>
                <a:cubicBezTo>
                  <a:pt x="89" y="1291"/>
                  <a:pt x="0" y="1195"/>
                  <a:pt x="0" y="1076"/>
                </a:cubicBezTo>
                <a:lnTo>
                  <a:pt x="0" y="216"/>
                </a:ln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36"/>
          <p:cNvSpPr txBox="1"/>
          <p:nvPr/>
        </p:nvSpPr>
        <p:spPr>
          <a:xfrm>
            <a:off x="3748320" y="2478480"/>
            <a:ext cx="300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36"/>
          <p:cNvSpPr/>
          <p:nvPr/>
        </p:nvSpPr>
        <p:spPr>
          <a:xfrm>
            <a:off x="1175400" y="2851440"/>
            <a:ext cx="2401920" cy="1157400"/>
          </a:xfrm>
          <a:custGeom>
            <a:rect b="b" l="l" r="r" t="t"/>
            <a:pathLst>
              <a:path extrusionOk="0" h="3215" w="6672">
                <a:moveTo>
                  <a:pt x="0" y="0"/>
                </a:moveTo>
                <a:lnTo>
                  <a:pt x="0" y="3109"/>
                </a:lnTo>
                <a:lnTo>
                  <a:pt x="6477" y="3109"/>
                </a:lnTo>
                <a:lnTo>
                  <a:pt x="6477" y="3067"/>
                </a:lnTo>
                <a:lnTo>
                  <a:pt x="20" y="3067"/>
                </a:lnTo>
                <a:lnTo>
                  <a:pt x="39" y="3088"/>
                </a:lnTo>
                <a:lnTo>
                  <a:pt x="39" y="0"/>
                </a:lnTo>
                <a:lnTo>
                  <a:pt x="0" y="0"/>
                </a:lnTo>
                <a:moveTo>
                  <a:pt x="6439" y="3214"/>
                </a:moveTo>
                <a:lnTo>
                  <a:pt x="6671" y="3088"/>
                </a:lnTo>
                <a:lnTo>
                  <a:pt x="6439" y="2962"/>
                </a:lnTo>
                <a:lnTo>
                  <a:pt x="6439" y="3214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466" name="Google Shape;2466;p36"/>
          <p:cNvSpPr/>
          <p:nvPr/>
        </p:nvSpPr>
        <p:spPr>
          <a:xfrm>
            <a:off x="5778720" y="3545160"/>
            <a:ext cx="1292760" cy="837360"/>
          </a:xfrm>
          <a:custGeom>
            <a:rect b="b" l="l" r="r" t="t"/>
            <a:pathLst>
              <a:path extrusionOk="0" h="2326" w="3591">
                <a:moveTo>
                  <a:pt x="0" y="2325"/>
                </a:moveTo>
                <a:lnTo>
                  <a:pt x="3590" y="2325"/>
                </a:lnTo>
                <a:lnTo>
                  <a:pt x="3590" y="0"/>
                </a:lnTo>
                <a:lnTo>
                  <a:pt x="0" y="0"/>
                </a:lnTo>
                <a:lnTo>
                  <a:pt x="0" y="2325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67" name="Google Shape;2467;p36"/>
          <p:cNvSpPr txBox="1"/>
          <p:nvPr/>
        </p:nvSpPr>
        <p:spPr>
          <a:xfrm>
            <a:off x="3748320" y="3876720"/>
            <a:ext cx="300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36"/>
          <p:cNvSpPr/>
          <p:nvPr/>
        </p:nvSpPr>
        <p:spPr>
          <a:xfrm>
            <a:off x="4218120" y="3917040"/>
            <a:ext cx="1561320" cy="91080"/>
          </a:xfrm>
          <a:custGeom>
            <a:rect b="b" l="l" r="r" t="t"/>
            <a:pathLst>
              <a:path extrusionOk="0" h="253" w="4337">
                <a:moveTo>
                  <a:pt x="0" y="105"/>
                </a:moveTo>
                <a:lnTo>
                  <a:pt x="4140" y="105"/>
                </a:lnTo>
                <a:lnTo>
                  <a:pt x="4140" y="148"/>
                </a:lnTo>
                <a:lnTo>
                  <a:pt x="0" y="148"/>
                </a:lnTo>
                <a:lnTo>
                  <a:pt x="0" y="105"/>
                </a:lnTo>
                <a:moveTo>
                  <a:pt x="4102" y="0"/>
                </a:moveTo>
                <a:lnTo>
                  <a:pt x="4336" y="127"/>
                </a:lnTo>
                <a:lnTo>
                  <a:pt x="4102" y="252"/>
                </a:lnTo>
                <a:lnTo>
                  <a:pt x="4102" y="0"/>
                </a:lnTo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2469" name="Google Shape;2469;p36"/>
          <p:cNvSpPr txBox="1"/>
          <p:nvPr/>
        </p:nvSpPr>
        <p:spPr>
          <a:xfrm>
            <a:off x="6334200" y="3876720"/>
            <a:ext cx="1962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36"/>
          <p:cNvSpPr txBox="1"/>
          <p:nvPr/>
        </p:nvSpPr>
        <p:spPr>
          <a:xfrm>
            <a:off x="3282120" y="1949640"/>
            <a:ext cx="627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36"/>
          <p:cNvSpPr/>
          <p:nvPr/>
        </p:nvSpPr>
        <p:spPr>
          <a:xfrm>
            <a:off x="6101640" y="2361840"/>
            <a:ext cx="227520" cy="244800"/>
          </a:xfrm>
          <a:custGeom>
            <a:rect b="b" l="l" r="r" t="t"/>
            <a:pathLst>
              <a:path extrusionOk="0" h="680" w="632">
                <a:moveTo>
                  <a:pt x="0" y="340"/>
                </a:moveTo>
                <a:cubicBezTo>
                  <a:pt x="0" y="153"/>
                  <a:pt x="141" y="0"/>
                  <a:pt x="315" y="0"/>
                </a:cubicBezTo>
                <a:cubicBezTo>
                  <a:pt x="489" y="0"/>
                  <a:pt x="631" y="153"/>
                  <a:pt x="631" y="340"/>
                </a:cubicBezTo>
                <a:cubicBezTo>
                  <a:pt x="631" y="527"/>
                  <a:pt x="489" y="679"/>
                  <a:pt x="315" y="679"/>
                </a:cubicBezTo>
                <a:cubicBezTo>
                  <a:pt x="141" y="679"/>
                  <a:pt x="0" y="527"/>
                  <a:pt x="0" y="340"/>
                </a:cubicBezTo>
              </a:path>
            </a:pathLst>
          </a:custGeom>
          <a:solidFill>
            <a:srgbClr val="FFFFFF"/>
          </a:solidFill>
          <a:ln cap="flat" cmpd="sng" w="1187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36"/>
          <p:cNvSpPr/>
          <p:nvPr/>
        </p:nvSpPr>
        <p:spPr>
          <a:xfrm>
            <a:off x="6269400" y="2542560"/>
            <a:ext cx="357120" cy="383400"/>
          </a:xfrm>
          <a:custGeom>
            <a:rect b="b" l="l" r="r" t="t"/>
            <a:pathLst>
              <a:path extrusionOk="0" h="1065" w="992">
                <a:moveTo>
                  <a:pt x="0" y="532"/>
                </a:moveTo>
                <a:cubicBezTo>
                  <a:pt x="0" y="237"/>
                  <a:pt x="222" y="0"/>
                  <a:pt x="495" y="0"/>
                </a:cubicBezTo>
                <a:cubicBezTo>
                  <a:pt x="768" y="0"/>
                  <a:pt x="991" y="237"/>
                  <a:pt x="991" y="532"/>
                </a:cubicBezTo>
                <a:cubicBezTo>
                  <a:pt x="991" y="826"/>
                  <a:pt x="768" y="1064"/>
                  <a:pt x="495" y="1064"/>
                </a:cubicBezTo>
                <a:cubicBezTo>
                  <a:pt x="222" y="1064"/>
                  <a:pt x="0" y="826"/>
                  <a:pt x="0" y="532"/>
                </a:cubicBezTo>
              </a:path>
            </a:pathLst>
          </a:custGeom>
          <a:solidFill>
            <a:srgbClr val="FFFFFF"/>
          </a:solidFill>
          <a:ln cap="flat" cmpd="sng" w="1187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36"/>
          <p:cNvSpPr/>
          <p:nvPr/>
        </p:nvSpPr>
        <p:spPr>
          <a:xfrm>
            <a:off x="6447600" y="2194080"/>
            <a:ext cx="301680" cy="324000"/>
          </a:xfrm>
          <a:custGeom>
            <a:rect b="b" l="l" r="r" t="t"/>
            <a:pathLst>
              <a:path extrusionOk="0" h="900" w="838">
                <a:moveTo>
                  <a:pt x="0" y="449"/>
                </a:moveTo>
                <a:cubicBezTo>
                  <a:pt x="0" y="200"/>
                  <a:pt x="189" y="0"/>
                  <a:pt x="419" y="0"/>
                </a:cubicBezTo>
                <a:cubicBezTo>
                  <a:pt x="649" y="0"/>
                  <a:pt x="837" y="200"/>
                  <a:pt x="837" y="449"/>
                </a:cubicBezTo>
                <a:cubicBezTo>
                  <a:pt x="837" y="698"/>
                  <a:pt x="649" y="899"/>
                  <a:pt x="419" y="899"/>
                </a:cubicBezTo>
                <a:cubicBezTo>
                  <a:pt x="189" y="899"/>
                  <a:pt x="0" y="698"/>
                  <a:pt x="0" y="449"/>
                </a:cubicBezTo>
              </a:path>
            </a:pathLst>
          </a:custGeom>
          <a:solidFill>
            <a:srgbClr val="FFFFFF"/>
          </a:solidFill>
          <a:ln cap="flat" cmpd="sng" w="118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36"/>
          <p:cNvSpPr txBox="1"/>
          <p:nvPr/>
        </p:nvSpPr>
        <p:spPr>
          <a:xfrm>
            <a:off x="4936680" y="2641560"/>
            <a:ext cx="762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36"/>
          <p:cNvSpPr txBox="1"/>
          <p:nvPr/>
        </p:nvSpPr>
        <p:spPr>
          <a:xfrm>
            <a:off x="6081840" y="1933800"/>
            <a:ext cx="682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3-clusters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6" name="Google Shape;2476;p36"/>
          <p:cNvSpPr/>
          <p:nvPr/>
        </p:nvSpPr>
        <p:spPr>
          <a:xfrm>
            <a:off x="7969320" y="2900040"/>
            <a:ext cx="1832400" cy="766800"/>
          </a:xfrm>
          <a:custGeom>
            <a:rect b="b" l="l" r="r" t="t"/>
            <a:pathLst>
              <a:path extrusionOk="0" h="2130" w="5090">
                <a:moveTo>
                  <a:pt x="0" y="354"/>
                </a:moveTo>
                <a:cubicBezTo>
                  <a:pt x="0" y="159"/>
                  <a:pt x="148" y="0"/>
                  <a:pt x="331" y="0"/>
                </a:cubicBezTo>
                <a:lnTo>
                  <a:pt x="4759" y="0"/>
                </a:lnTo>
                <a:cubicBezTo>
                  <a:pt x="4941" y="0"/>
                  <a:pt x="5089" y="159"/>
                  <a:pt x="5089" y="354"/>
                </a:cubicBezTo>
                <a:lnTo>
                  <a:pt x="5089" y="1774"/>
                </a:lnTo>
                <a:cubicBezTo>
                  <a:pt x="5089" y="1970"/>
                  <a:pt x="4941" y="2129"/>
                  <a:pt x="4759" y="2129"/>
                </a:cubicBezTo>
                <a:lnTo>
                  <a:pt x="331" y="2129"/>
                </a:lnTo>
                <a:cubicBezTo>
                  <a:pt x="148" y="2129"/>
                  <a:pt x="0" y="1970"/>
                  <a:pt x="0" y="1774"/>
                </a:cubicBezTo>
                <a:lnTo>
                  <a:pt x="0" y="354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36"/>
          <p:cNvSpPr txBox="1"/>
          <p:nvPr/>
        </p:nvSpPr>
        <p:spPr>
          <a:xfrm>
            <a:off x="6081840" y="3329520"/>
            <a:ext cx="682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2-clusters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p36"/>
          <p:cNvSpPr txBox="1"/>
          <p:nvPr/>
        </p:nvSpPr>
        <p:spPr>
          <a:xfrm>
            <a:off x="8190000" y="3070680"/>
            <a:ext cx="14322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 there a third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36"/>
          <p:cNvSpPr/>
          <p:nvPr/>
        </p:nvSpPr>
        <p:spPr>
          <a:xfrm>
            <a:off x="7070760" y="2558400"/>
            <a:ext cx="1856880" cy="343080"/>
          </a:xfrm>
          <a:custGeom>
            <a:rect b="b" l="l" r="r" t="t"/>
            <a:pathLst>
              <a:path extrusionOk="0" h="953" w="5158">
                <a:moveTo>
                  <a:pt x="0" y="0"/>
                </a:moveTo>
                <a:lnTo>
                  <a:pt x="5060" y="0"/>
                </a:lnTo>
                <a:lnTo>
                  <a:pt x="5060" y="743"/>
                </a:lnTo>
                <a:lnTo>
                  <a:pt x="5021" y="743"/>
                </a:lnTo>
                <a:lnTo>
                  <a:pt x="5021" y="21"/>
                </a:lnTo>
                <a:lnTo>
                  <a:pt x="5041" y="41"/>
                </a:lnTo>
                <a:lnTo>
                  <a:pt x="0" y="41"/>
                </a:lnTo>
                <a:lnTo>
                  <a:pt x="0" y="0"/>
                </a:lnTo>
                <a:moveTo>
                  <a:pt x="5157" y="702"/>
                </a:moveTo>
                <a:lnTo>
                  <a:pt x="5041" y="952"/>
                </a:lnTo>
                <a:lnTo>
                  <a:pt x="4924" y="702"/>
                </a:lnTo>
                <a:lnTo>
                  <a:pt x="5157" y="702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480" name="Google Shape;2480;p36"/>
          <p:cNvSpPr/>
          <p:nvPr/>
        </p:nvSpPr>
        <p:spPr>
          <a:xfrm>
            <a:off x="7070760" y="3666120"/>
            <a:ext cx="1856880" cy="304200"/>
          </a:xfrm>
          <a:custGeom>
            <a:rect b="b" l="l" r="r" t="t"/>
            <a:pathLst>
              <a:path extrusionOk="0" h="845" w="5158">
                <a:moveTo>
                  <a:pt x="0" y="844"/>
                </a:moveTo>
                <a:lnTo>
                  <a:pt x="5060" y="844"/>
                </a:lnTo>
                <a:lnTo>
                  <a:pt x="5060" y="209"/>
                </a:lnTo>
                <a:lnTo>
                  <a:pt x="5021" y="209"/>
                </a:lnTo>
                <a:lnTo>
                  <a:pt x="5021" y="824"/>
                </a:lnTo>
                <a:lnTo>
                  <a:pt x="5041" y="802"/>
                </a:lnTo>
                <a:lnTo>
                  <a:pt x="0" y="802"/>
                </a:lnTo>
                <a:lnTo>
                  <a:pt x="0" y="844"/>
                </a:lnTo>
                <a:moveTo>
                  <a:pt x="5157" y="250"/>
                </a:moveTo>
                <a:lnTo>
                  <a:pt x="5041" y="0"/>
                </a:lnTo>
                <a:lnTo>
                  <a:pt x="4924" y="250"/>
                </a:lnTo>
                <a:lnTo>
                  <a:pt x="5157" y="250"/>
                </a:lnTo>
              </a:path>
            </a:pathLst>
          </a:custGeom>
          <a:solidFill>
            <a:srgbClr val="FF0000"/>
          </a:solidFill>
          <a:ln>
            <a:noFill/>
          </a:ln>
        </p:spPr>
      </p:sp>
      <p:sp>
        <p:nvSpPr>
          <p:cNvPr id="2481" name="Google Shape;2481;p36"/>
          <p:cNvSpPr txBox="1"/>
          <p:nvPr/>
        </p:nvSpPr>
        <p:spPr>
          <a:xfrm>
            <a:off x="8573040" y="3323760"/>
            <a:ext cx="6258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hacker?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p36"/>
          <p:cNvSpPr txBox="1"/>
          <p:nvPr/>
        </p:nvSpPr>
        <p:spPr>
          <a:xfrm>
            <a:off x="8987760" y="2437440"/>
            <a:ext cx="11028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of instances 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3" name="Google Shape;2483;p36"/>
          <p:cNvCxnSpPr/>
          <p:nvPr/>
        </p:nvCxnSpPr>
        <p:spPr>
          <a:xfrm>
            <a:off x="192600" y="1642560"/>
            <a:ext cx="9804900" cy="0"/>
          </a:xfrm>
          <a:prstGeom prst="straightConnector1">
            <a:avLst/>
          </a:prstGeom>
          <a:noFill/>
          <a:ln cap="flat" cmpd="sng" w="1187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84" name="Google Shape;2484;p36"/>
          <p:cNvSpPr txBox="1"/>
          <p:nvPr/>
        </p:nvSpPr>
        <p:spPr>
          <a:xfrm>
            <a:off x="8987760" y="2636520"/>
            <a:ext cx="10155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each cluster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37"/>
          <p:cNvSpPr txBox="1"/>
          <p:nvPr/>
        </p:nvSpPr>
        <p:spPr>
          <a:xfrm>
            <a:off x="3241970" y="2633665"/>
            <a:ext cx="2932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next week.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408600" y="252350"/>
            <a:ext cx="3112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9" name="Google Shape;229;p28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0" name="Google Shape;230;p28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5" name="Google Shape;235;p28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7" name="Google Shape;237;p28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1" name="Google Shape;261;p28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4" name="Google Shape;304;p28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7" name="Google Shape;307;p28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8" name="Google Shape;308;p28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3" name="Google Shape;313;p28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5" name="Google Shape;315;p28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9" name="Google Shape;339;p28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82" name="Google Shape;382;p28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5" name="Google Shape;385;p28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6" name="Google Shape;386;p28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91" name="Google Shape;391;p28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93" name="Google Shape;393;p28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8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8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8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8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8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8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8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59" name="Google Shape;459;p28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0" name="Google Shape;460;p28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1" name="Google Shape;461;p28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2" name="Google Shape;462;p28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3" name="Google Shape;463;p28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8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353872" y="307800"/>
            <a:ext cx="4099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>
                <a:latin typeface="Arial Narrow"/>
                <a:ea typeface="Arial Narrow"/>
                <a:cs typeface="Arial Narrow"/>
                <a:sym typeface="Arial Narrow"/>
              </a:rPr>
              <a:t>Lab 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7 Agenda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664560" y="2150280"/>
            <a:ext cx="783720" cy="18720"/>
          </a:xfrm>
          <a:custGeom>
            <a:rect b="b" l="l" r="r" t="t"/>
            <a:pathLst>
              <a:path extrusionOk="0" h="52" w="2177">
                <a:moveTo>
                  <a:pt x="0" y="51"/>
                </a:moveTo>
                <a:lnTo>
                  <a:pt x="2176" y="51"/>
                </a:lnTo>
                <a:lnTo>
                  <a:pt x="2176" y="0"/>
                </a:lnTo>
                <a:lnTo>
                  <a:pt x="0" y="0"/>
                </a:lnTo>
                <a:lnTo>
                  <a:pt x="0" y="51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486" name="Google Shape;486;p28"/>
          <p:cNvSpPr txBox="1"/>
          <p:nvPr/>
        </p:nvSpPr>
        <p:spPr>
          <a:xfrm>
            <a:off x="349200" y="1907640"/>
            <a:ext cx="22356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8"/>
          <p:cNvSpPr txBox="1"/>
          <p:nvPr/>
        </p:nvSpPr>
        <p:spPr>
          <a:xfrm>
            <a:off x="664920" y="1907640"/>
            <a:ext cx="79524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Part - A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349200" y="228780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664928" y="2287800"/>
            <a:ext cx="2298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Session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06 Review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349200" y="265320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8"/>
          <p:cNvSpPr txBox="1"/>
          <p:nvPr/>
        </p:nvSpPr>
        <p:spPr>
          <a:xfrm>
            <a:off x="664920" y="2653200"/>
            <a:ext cx="19126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8"/>
          <p:cNvSpPr txBox="1"/>
          <p:nvPr/>
        </p:nvSpPr>
        <p:spPr>
          <a:xfrm>
            <a:off x="916920" y="294480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1230851" y="2986550"/>
            <a:ext cx="1912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latin typeface="Calibri"/>
                <a:ea typeface="Calibri"/>
                <a:cs typeface="Calibri"/>
                <a:sym typeface="Calibri"/>
              </a:rPr>
              <a:t>Silhouette</a:t>
            </a: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Score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28"/>
          <p:cNvSpPr txBox="1"/>
          <p:nvPr/>
        </p:nvSpPr>
        <p:spPr>
          <a:xfrm>
            <a:off x="349200" y="337068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664920" y="3370680"/>
            <a:ext cx="184536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Lab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916920" y="366192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1230840" y="3704040"/>
            <a:ext cx="229896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: Identify if 3 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1230840" y="3996720"/>
            <a:ext cx="22874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hackers were involved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5258520" y="2178720"/>
            <a:ext cx="798840" cy="26280"/>
          </a:xfrm>
          <a:custGeom>
            <a:rect b="b" l="l" r="r" t="t"/>
            <a:pathLst>
              <a:path extrusionOk="0" h="73" w="2219">
                <a:moveTo>
                  <a:pt x="0" y="72"/>
                </a:moveTo>
                <a:lnTo>
                  <a:pt x="2218" y="72"/>
                </a:lnTo>
                <a:lnTo>
                  <a:pt x="2218" y="0"/>
                </a:lnTo>
                <a:lnTo>
                  <a:pt x="0" y="0"/>
                </a:lnTo>
                <a:lnTo>
                  <a:pt x="0" y="72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500" name="Google Shape;500;p28"/>
          <p:cNvSpPr txBox="1"/>
          <p:nvPr/>
        </p:nvSpPr>
        <p:spPr>
          <a:xfrm>
            <a:off x="4943880" y="1936440"/>
            <a:ext cx="22356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28"/>
          <p:cNvSpPr txBox="1"/>
          <p:nvPr/>
        </p:nvSpPr>
        <p:spPr>
          <a:xfrm>
            <a:off x="5259600" y="1936440"/>
            <a:ext cx="79524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Part - B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943880" y="222192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5259600" y="2221920"/>
            <a:ext cx="140004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5511600" y="247428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28"/>
          <p:cNvSpPr txBox="1"/>
          <p:nvPr/>
        </p:nvSpPr>
        <p:spPr>
          <a:xfrm>
            <a:off x="5826240" y="2474280"/>
            <a:ext cx="213084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 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5511600" y="272736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5825880" y="2727360"/>
            <a:ext cx="14338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 Validation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5889960" y="298044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6204240" y="2980440"/>
            <a:ext cx="20034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K-fold Cross Validation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5511600" y="3233160"/>
            <a:ext cx="1965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5826240" y="3233160"/>
            <a:ext cx="16941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TrainValidationSplit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4943880" y="348660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5259600" y="3486600"/>
            <a:ext cx="16203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AU" sz="1410"/>
              <a:t>Persistence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5511600" y="373932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5" name="Google Shape;515;p28"/>
          <p:cNvCxnSpPr/>
          <p:nvPr/>
        </p:nvCxnSpPr>
        <p:spPr>
          <a:xfrm>
            <a:off x="4536000" y="1863720"/>
            <a:ext cx="0" cy="293328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516" name="Google Shape;516;p28"/>
          <p:cNvSpPr txBox="1"/>
          <p:nvPr/>
        </p:nvSpPr>
        <p:spPr>
          <a:xfrm>
            <a:off x="5825880" y="3739320"/>
            <a:ext cx="249372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Saving and Loading a Model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24" name="Google Shape;524;p29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25" name="Google Shape;525;p29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0" name="Google Shape;530;p29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2" name="Google Shape;532;p29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56" name="Google Shape;556;p29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9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9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9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9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9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9" name="Google Shape;599;p29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02" name="Google Shape;602;p29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03" name="Google Shape;603;p29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08" name="Google Shape;608;p29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10" name="Google Shape;610;p29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9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9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9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9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9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9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9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9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9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9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34" name="Google Shape;634;p29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9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9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9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9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9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9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9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9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9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9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9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9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9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9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9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677" name="Google Shape;677;p29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9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80" name="Google Shape;680;p29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81" name="Google Shape;681;p29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86" name="Google Shape;686;p29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88" name="Google Shape;688;p29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9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4" name="Google Shape;754;p29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5" name="Google Shape;755;p29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6" name="Google Shape;756;p29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7" name="Google Shape;757;p29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8" name="Google Shape;758;p29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9"/>
          <p:cNvSpPr txBox="1"/>
          <p:nvPr/>
        </p:nvSpPr>
        <p:spPr>
          <a:xfrm>
            <a:off x="353880" y="903600"/>
            <a:ext cx="5244120" cy="3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All models are wrong; some are useful (George E.P. Box)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29"/>
          <p:cNvSpPr txBox="1"/>
          <p:nvPr/>
        </p:nvSpPr>
        <p:spPr>
          <a:xfrm>
            <a:off x="353880" y="307800"/>
            <a:ext cx="276300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Model Selection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29"/>
          <p:cNvSpPr txBox="1"/>
          <p:nvPr/>
        </p:nvSpPr>
        <p:spPr>
          <a:xfrm>
            <a:off x="353880" y="162936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2" name="Google Shape;782;p29"/>
          <p:cNvSpPr txBox="1"/>
          <p:nvPr/>
        </p:nvSpPr>
        <p:spPr>
          <a:xfrm>
            <a:off x="669600" y="1629360"/>
            <a:ext cx="228204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 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9"/>
          <p:cNvSpPr txBox="1"/>
          <p:nvPr/>
        </p:nvSpPr>
        <p:spPr>
          <a:xfrm>
            <a:off x="353880" y="188244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29"/>
          <p:cNvSpPr txBox="1"/>
          <p:nvPr/>
        </p:nvSpPr>
        <p:spPr>
          <a:xfrm>
            <a:off x="669240" y="1882440"/>
            <a:ext cx="32716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the best model or parameters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29"/>
          <p:cNvSpPr txBox="1"/>
          <p:nvPr/>
        </p:nvSpPr>
        <p:spPr>
          <a:xfrm>
            <a:off x="353880" y="2135160"/>
            <a:ext cx="1965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9"/>
          <p:cNvSpPr txBox="1"/>
          <p:nvPr/>
        </p:nvSpPr>
        <p:spPr>
          <a:xfrm>
            <a:off x="669240" y="2388600"/>
            <a:ext cx="12474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entire Pipeline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9"/>
          <p:cNvSpPr txBox="1"/>
          <p:nvPr/>
        </p:nvSpPr>
        <p:spPr>
          <a:xfrm>
            <a:off x="477000" y="3136680"/>
            <a:ext cx="41184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for Mlib has the following tools: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9"/>
          <p:cNvSpPr txBox="1"/>
          <p:nvPr/>
        </p:nvSpPr>
        <p:spPr>
          <a:xfrm>
            <a:off x="477000" y="338976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29"/>
          <p:cNvSpPr txBox="1"/>
          <p:nvPr/>
        </p:nvSpPr>
        <p:spPr>
          <a:xfrm>
            <a:off x="855000" y="3389760"/>
            <a:ext cx="12909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CrossValidator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29"/>
          <p:cNvSpPr txBox="1"/>
          <p:nvPr/>
        </p:nvSpPr>
        <p:spPr>
          <a:xfrm>
            <a:off x="477000" y="3642840"/>
            <a:ext cx="196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1" name="Google Shape;7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400" y="1764710"/>
            <a:ext cx="5483875" cy="279001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29"/>
          <p:cNvSpPr txBox="1"/>
          <p:nvPr/>
        </p:nvSpPr>
        <p:spPr>
          <a:xfrm>
            <a:off x="855000" y="3642840"/>
            <a:ext cx="169416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TrainValidationSplit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29"/>
          <p:cNvSpPr txBox="1"/>
          <p:nvPr/>
        </p:nvSpPr>
        <p:spPr>
          <a:xfrm>
            <a:off x="87628" y="4989463"/>
            <a:ext cx="32955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5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https://spark.apache.org/docs/latest/ml-tuning.html</a:t>
            </a:r>
            <a:endParaRPr b="0" sz="10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29"/>
          <p:cNvSpPr txBox="1"/>
          <p:nvPr/>
        </p:nvSpPr>
        <p:spPr>
          <a:xfrm>
            <a:off x="104865" y="5295955"/>
            <a:ext cx="53214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5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https://towardsdatascience.com/hyperparameter-tuning-explained-d0ebb2ba1d35</a:t>
            </a:r>
            <a:endParaRPr b="0" sz="10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29"/>
          <p:cNvSpPr txBox="1"/>
          <p:nvPr/>
        </p:nvSpPr>
        <p:spPr>
          <a:xfrm>
            <a:off x="669240" y="2135160"/>
            <a:ext cx="450144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Tuning can be done for individual Estimators or the 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0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0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03" name="Google Shape;803;p30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04" name="Google Shape;804;p30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09" name="Google Shape;809;p30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11" name="Google Shape;811;p30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0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0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0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0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0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0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0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0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0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0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0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0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35" name="Google Shape;835;p30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0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0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0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0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0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0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0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0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0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0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0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0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0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0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0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8" name="Google Shape;878;p30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0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81" name="Google Shape;881;p30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82" name="Google Shape;882;p30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87" name="Google Shape;887;p30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0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89" name="Google Shape;889;p30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0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0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0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0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0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0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0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0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0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0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0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0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0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0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0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0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0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0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0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0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13" name="Google Shape;913;p30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0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0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0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0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0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0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0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0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0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0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0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0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0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0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0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0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0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0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0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0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0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0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0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0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956" name="Google Shape;956;p30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59" name="Google Shape;959;p30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60" name="Google Shape;960;p30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65" name="Google Shape;965;p30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0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67" name="Google Shape;967;p30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0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0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0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0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0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0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0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0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0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0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0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0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0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0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0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0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0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0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0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0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0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0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0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0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0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0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0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0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0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0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0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0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0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0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0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0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0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0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0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0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0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0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0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0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0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0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0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0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0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0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0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0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0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0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0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33" name="Google Shape;1033;p30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34" name="Google Shape;1034;p30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35" name="Google Shape;1035;p30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36" name="Google Shape;1036;p30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37" name="Google Shape;1037;p30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0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0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0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0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0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0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0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0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0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0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0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0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0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0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0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0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0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0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0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0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0"/>
          <p:cNvSpPr txBox="1"/>
          <p:nvPr/>
        </p:nvSpPr>
        <p:spPr>
          <a:xfrm>
            <a:off x="353520" y="307800"/>
            <a:ext cx="409320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Hyperparameter Tuning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30"/>
          <p:cNvSpPr txBox="1"/>
          <p:nvPr/>
        </p:nvSpPr>
        <p:spPr>
          <a:xfrm>
            <a:off x="349200" y="190800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30"/>
          <p:cNvSpPr txBox="1"/>
          <p:nvPr/>
        </p:nvSpPr>
        <p:spPr>
          <a:xfrm>
            <a:off x="664920" y="1908000"/>
            <a:ext cx="43570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Hyper-parameters are not model parameters :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30"/>
          <p:cNvSpPr txBox="1"/>
          <p:nvPr/>
        </p:nvSpPr>
        <p:spPr>
          <a:xfrm>
            <a:off x="664920" y="2152800"/>
            <a:ext cx="33976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cannot be trained from the data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2" name="Google Shape;1062;p30"/>
          <p:cNvSpPr txBox="1"/>
          <p:nvPr/>
        </p:nvSpPr>
        <p:spPr>
          <a:xfrm>
            <a:off x="349200" y="251568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3" name="Google Shape;1063;p30"/>
          <p:cNvSpPr txBox="1"/>
          <p:nvPr/>
        </p:nvSpPr>
        <p:spPr>
          <a:xfrm>
            <a:off x="664920" y="2515680"/>
            <a:ext cx="399564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 : choosing a set of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30"/>
          <p:cNvSpPr txBox="1"/>
          <p:nvPr/>
        </p:nvSpPr>
        <p:spPr>
          <a:xfrm>
            <a:off x="664920" y="2759400"/>
            <a:ext cx="45586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hyperparameters for a learning algorithm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5" name="Google Shape;1065;p30"/>
          <p:cNvSpPr txBox="1"/>
          <p:nvPr/>
        </p:nvSpPr>
        <p:spPr>
          <a:xfrm>
            <a:off x="349200" y="312444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6" name="Google Shape;1066;p30"/>
          <p:cNvSpPr txBox="1"/>
          <p:nvPr/>
        </p:nvSpPr>
        <p:spPr>
          <a:xfrm>
            <a:off x="664920" y="3124440"/>
            <a:ext cx="36514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model.getParamMap() to get the list of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7" name="Google Shape;1067;p30"/>
          <p:cNvSpPr txBox="1"/>
          <p:nvPr/>
        </p:nvSpPr>
        <p:spPr>
          <a:xfrm>
            <a:off x="664920" y="3368880"/>
            <a:ext cx="28900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hyperparameters for the model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8" name="Google Shape;1068;p30"/>
          <p:cNvSpPr txBox="1"/>
          <p:nvPr/>
        </p:nvSpPr>
        <p:spPr>
          <a:xfrm>
            <a:off x="181075" y="5109268"/>
            <a:ext cx="4706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https://towardsdatascience.com/model-parameters-and-hyperparameters-in-</a:t>
            </a:r>
            <a:r>
              <a:rPr lang="en-AU" sz="989" u="sng">
                <a:solidFill>
                  <a:schemeClr val="hlink"/>
                </a:solidFill>
                <a:hlinkClick r:id="rId4"/>
              </a:rPr>
              <a:t>machine-learning-what-is-the-difference-702d30970f6</a:t>
            </a:r>
            <a:endParaRPr b="0" sz="98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9" name="Google Shape;106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3160" y="1476360"/>
            <a:ext cx="2771640" cy="31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1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1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1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77" name="Google Shape;1077;p31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78" name="Google Shape;1078;p31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1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1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1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1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83" name="Google Shape;1083;p31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1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85" name="Google Shape;1085;p31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1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1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1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1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1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1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1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1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1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1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1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1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1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1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1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1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1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1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09" name="Google Shape;1109;p31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1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1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1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1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1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1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1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1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1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1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1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1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1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1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1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1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1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1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1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1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1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1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1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1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1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1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1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2" name="Google Shape;1152;p31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1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1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55" name="Google Shape;1155;p31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56" name="Google Shape;1156;p31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1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1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1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1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61" name="Google Shape;1161;p31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1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63" name="Google Shape;1163;p31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1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1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1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1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1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1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1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1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1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1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1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1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1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1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1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1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1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1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1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1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87" name="Google Shape;1187;p31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1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1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1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1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1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1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1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1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1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1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1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1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1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1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1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1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1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1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1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1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1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1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1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1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1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1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1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1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1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1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1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1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1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1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1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1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230" name="Google Shape;1230;p31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1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1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33" name="Google Shape;1233;p31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34" name="Google Shape;1234;p31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1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1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1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1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39" name="Google Shape;1239;p31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1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41" name="Google Shape;1241;p31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1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1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1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1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1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1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1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1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1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1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1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1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1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1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1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1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1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1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1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1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1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1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1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1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1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1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1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1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1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1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1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1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1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1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1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1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1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1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1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1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1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1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1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1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1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1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1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1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1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1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1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1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1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31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1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1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31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31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31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31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1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1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1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1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07" name="Google Shape;1307;p31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08" name="Google Shape;1308;p31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09" name="Google Shape;1309;p31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10" name="Google Shape;1310;p31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11" name="Google Shape;1311;p31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1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1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1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1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1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1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1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1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1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1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1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1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1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1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1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1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1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1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1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1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1"/>
          <p:cNvSpPr txBox="1"/>
          <p:nvPr/>
        </p:nvSpPr>
        <p:spPr>
          <a:xfrm>
            <a:off x="353880" y="311760"/>
            <a:ext cx="3854520" cy="4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79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Cross Validation (K-Fold)</a:t>
            </a:r>
            <a:endParaRPr b="0" sz="279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3" name="Google Shape;1333;p31"/>
          <p:cNvSpPr txBox="1"/>
          <p:nvPr/>
        </p:nvSpPr>
        <p:spPr>
          <a:xfrm>
            <a:off x="349200" y="1906920"/>
            <a:ext cx="79084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Splitting dataset into a set of folds, which are used as separate training and test datasets.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4" name="Google Shape;13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00" y="2475000"/>
            <a:ext cx="5190840" cy="22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31"/>
          <p:cNvSpPr txBox="1"/>
          <p:nvPr/>
        </p:nvSpPr>
        <p:spPr>
          <a:xfrm>
            <a:off x="144910" y="5196605"/>
            <a:ext cx="61128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81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http://www.ds100.org/sp17/assets/notebooks/linear_regression/Cross_Validation_and_the_Bias_Variance_Tradeoff.html</a:t>
            </a:r>
            <a:endParaRPr b="0" sz="8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" name="Google Shape;13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760" y="923520"/>
            <a:ext cx="6719402" cy="406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32"/>
          <p:cNvSpPr txBox="1"/>
          <p:nvPr/>
        </p:nvSpPr>
        <p:spPr>
          <a:xfrm>
            <a:off x="5617800" y="4979760"/>
            <a:ext cx="2431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variables have natural, 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2" name="Google Shape;1342;p32"/>
          <p:cNvSpPr txBox="1"/>
          <p:nvPr/>
        </p:nvSpPr>
        <p:spPr>
          <a:xfrm>
            <a:off x="5980680" y="5232840"/>
            <a:ext cx="1642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categories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32"/>
          <p:cNvSpPr txBox="1"/>
          <p:nvPr/>
        </p:nvSpPr>
        <p:spPr>
          <a:xfrm>
            <a:off x="3002760" y="5055360"/>
            <a:ext cx="1027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ordering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4" name="Google Shape;1344;p32"/>
          <p:cNvSpPr txBox="1"/>
          <p:nvPr/>
        </p:nvSpPr>
        <p:spPr>
          <a:xfrm>
            <a:off x="350640" y="903600"/>
            <a:ext cx="787824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 represent types of data which may be divided into groups.</a:t>
            </a:r>
            <a:endParaRPr b="0" sz="16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5" name="Google Shape;1345;p32"/>
          <p:cNvSpPr txBox="1"/>
          <p:nvPr/>
        </p:nvSpPr>
        <p:spPr>
          <a:xfrm>
            <a:off x="353880" y="311760"/>
            <a:ext cx="3085200" cy="4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79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Categorical features</a:t>
            </a:r>
            <a:endParaRPr b="0" sz="279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3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33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33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53" name="Google Shape;1353;p33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54" name="Google Shape;1354;p33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3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33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3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3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59" name="Google Shape;1359;p33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3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61" name="Google Shape;1361;p33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33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3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3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3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3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33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3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3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3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3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3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3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3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3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3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3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3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3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3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3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3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3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3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85" name="Google Shape;1385;p33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3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3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3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3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3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3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3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3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3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3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3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3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3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3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3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3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3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3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3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3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3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3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3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3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3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3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3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3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3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3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3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3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3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3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3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3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3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3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3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3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3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3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28" name="Google Shape;1428;p33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3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3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31" name="Google Shape;1431;p33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32" name="Google Shape;1432;p33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3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3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3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33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37" name="Google Shape;1437;p33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3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39" name="Google Shape;1439;p33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3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3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3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3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3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3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3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3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3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3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3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3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3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33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3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3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3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33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33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33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3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3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3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63" name="Google Shape;1463;p33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33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3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3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3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33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3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3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3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3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33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33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3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33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3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33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33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33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33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33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33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3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3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33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3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3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3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33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33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33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33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33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3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3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33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3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3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3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3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3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3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3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3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506" name="Google Shape;1506;p33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3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3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09" name="Google Shape;1509;p33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10" name="Google Shape;1510;p33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3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33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33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33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15" name="Google Shape;1515;p33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33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17" name="Google Shape;1517;p33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33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33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33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33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3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3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3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3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3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3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3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3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3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3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3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3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3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3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33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3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3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3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3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3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3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3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3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3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3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33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33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33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33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3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3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3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3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3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3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3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3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3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3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33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3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33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3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33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3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3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3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3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33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3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3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3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3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3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3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33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33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33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3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33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3" name="Google Shape;1583;p33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4" name="Google Shape;1584;p33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5" name="Google Shape;1585;p33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6" name="Google Shape;1586;p33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7" name="Google Shape;1587;p33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3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3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3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3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3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3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3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3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33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3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3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3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3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3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33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3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33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33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33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33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33"/>
          <p:cNvSpPr txBox="1"/>
          <p:nvPr/>
        </p:nvSpPr>
        <p:spPr>
          <a:xfrm>
            <a:off x="246600" y="105240"/>
            <a:ext cx="39942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79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Hyperparameter: maxBins</a:t>
            </a:r>
            <a:endParaRPr b="0" sz="279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9" name="Google Shape;16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880" y="885840"/>
            <a:ext cx="4103280" cy="200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33"/>
          <p:cNvSpPr txBox="1"/>
          <p:nvPr/>
        </p:nvSpPr>
        <p:spPr>
          <a:xfrm>
            <a:off x="435960" y="703320"/>
            <a:ext cx="1843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Continuous features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33"/>
          <p:cNvSpPr txBox="1"/>
          <p:nvPr/>
        </p:nvSpPr>
        <p:spPr>
          <a:xfrm>
            <a:off x="526320" y="2967000"/>
            <a:ext cx="3903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test condition can be expressed as a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3"/>
          <p:cNvSpPr txBox="1"/>
          <p:nvPr/>
        </p:nvSpPr>
        <p:spPr>
          <a:xfrm>
            <a:off x="842400" y="3221160"/>
            <a:ext cx="1512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test (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33"/>
          <p:cNvSpPr txBox="1"/>
          <p:nvPr/>
        </p:nvSpPr>
        <p:spPr>
          <a:xfrm>
            <a:off x="2341440" y="3242040"/>
            <a:ext cx="5286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𝐴 &lt; 𝑣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33"/>
          <p:cNvSpPr txBox="1"/>
          <p:nvPr/>
        </p:nvSpPr>
        <p:spPr>
          <a:xfrm>
            <a:off x="2835000" y="3221160"/>
            <a:ext cx="570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(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33"/>
          <p:cNvSpPr txBox="1"/>
          <p:nvPr/>
        </p:nvSpPr>
        <p:spPr>
          <a:xfrm>
            <a:off x="3400200" y="3242040"/>
            <a:ext cx="5286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𝐴 &gt; 𝑣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33"/>
          <p:cNvSpPr txBox="1"/>
          <p:nvPr/>
        </p:nvSpPr>
        <p:spPr>
          <a:xfrm>
            <a:off x="3893760" y="3221160"/>
            <a:ext cx="526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with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33"/>
          <p:cNvSpPr txBox="1"/>
          <p:nvPr/>
        </p:nvSpPr>
        <p:spPr>
          <a:xfrm>
            <a:off x="842400" y="3473880"/>
            <a:ext cx="3572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outcome, or a range of a range of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33"/>
          <p:cNvSpPr txBox="1"/>
          <p:nvPr/>
        </p:nvSpPr>
        <p:spPr>
          <a:xfrm>
            <a:off x="842400" y="3726600"/>
            <a:ext cx="909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outcomes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33"/>
          <p:cNvSpPr txBox="1"/>
          <p:nvPr/>
        </p:nvSpPr>
        <p:spPr>
          <a:xfrm>
            <a:off x="1742760" y="3747480"/>
            <a:ext cx="1959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𝑣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33"/>
          <p:cNvSpPr txBox="1"/>
          <p:nvPr/>
        </p:nvSpPr>
        <p:spPr>
          <a:xfrm>
            <a:off x="1848600" y="3837480"/>
            <a:ext cx="1425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2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𝑖</a:t>
            </a:r>
            <a:endParaRPr b="0" sz="102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33"/>
          <p:cNvSpPr txBox="1"/>
          <p:nvPr/>
        </p:nvSpPr>
        <p:spPr>
          <a:xfrm>
            <a:off x="1966320" y="3747480"/>
            <a:ext cx="7470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&lt; 𝐴 &lt; 𝑣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33"/>
          <p:cNvSpPr txBox="1"/>
          <p:nvPr/>
        </p:nvSpPr>
        <p:spPr>
          <a:xfrm>
            <a:off x="2655000" y="3837480"/>
            <a:ext cx="232500" cy="1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20" strike="noStrike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𝑖+1</a:t>
            </a:r>
            <a:endParaRPr b="0" sz="102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3"/>
          <p:cNvSpPr txBox="1"/>
          <p:nvPr/>
        </p:nvSpPr>
        <p:spPr>
          <a:xfrm>
            <a:off x="2959200" y="3726600"/>
            <a:ext cx="1015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i=1,…, </a:t>
            </a:r>
            <a:r>
              <a:rPr b="0" i="1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33"/>
          <p:cNvSpPr txBox="1"/>
          <p:nvPr/>
        </p:nvSpPr>
        <p:spPr>
          <a:xfrm>
            <a:off x="526320" y="4232400"/>
            <a:ext cx="3886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binary tree, algorithm will consider all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33"/>
          <p:cNvSpPr txBox="1"/>
          <p:nvPr/>
        </p:nvSpPr>
        <p:spPr>
          <a:xfrm>
            <a:off x="842400" y="4485840"/>
            <a:ext cx="3553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position </a:t>
            </a:r>
            <a:r>
              <a:rPr b="0" i="1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(splitting point / threshold)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33"/>
          <p:cNvSpPr txBox="1"/>
          <p:nvPr/>
        </p:nvSpPr>
        <p:spPr>
          <a:xfrm>
            <a:off x="5126760" y="158040"/>
            <a:ext cx="87264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33"/>
          <p:cNvSpPr txBox="1"/>
          <p:nvPr/>
        </p:nvSpPr>
        <p:spPr>
          <a:xfrm>
            <a:off x="7341120" y="613080"/>
            <a:ext cx="20520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535A60"/>
                </a:solidFill>
                <a:latin typeface="Arial"/>
                <a:ea typeface="Arial"/>
                <a:cs typeface="Arial"/>
                <a:sym typeface="Arial"/>
              </a:rPr>
              <a:t>[1,3,4,6,2,5,18,10,-3,-5]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33"/>
          <p:cNvSpPr txBox="1"/>
          <p:nvPr/>
        </p:nvSpPr>
        <p:spPr>
          <a:xfrm>
            <a:off x="5386320" y="509400"/>
            <a:ext cx="158652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variable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3"/>
          <p:cNvSpPr txBox="1"/>
          <p:nvPr/>
        </p:nvSpPr>
        <p:spPr>
          <a:xfrm>
            <a:off x="5386320" y="762480"/>
            <a:ext cx="14806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instances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33"/>
          <p:cNvSpPr txBox="1"/>
          <p:nvPr/>
        </p:nvSpPr>
        <p:spPr>
          <a:xfrm>
            <a:off x="5386320" y="1297800"/>
            <a:ext cx="40698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can sort data, and cluster data into bins to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33"/>
          <p:cNvSpPr txBox="1"/>
          <p:nvPr/>
        </p:nvSpPr>
        <p:spPr>
          <a:xfrm>
            <a:off x="5386320" y="1550520"/>
            <a:ext cx="390492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choose splitting point (e.g., -1,2.5,4.5, and 8)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3"/>
          <p:cNvSpPr txBox="1"/>
          <p:nvPr/>
        </p:nvSpPr>
        <p:spPr>
          <a:xfrm>
            <a:off x="6215400" y="1969200"/>
            <a:ext cx="20520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535A60"/>
                </a:solidFill>
                <a:latin typeface="Arial"/>
                <a:ea typeface="Arial"/>
                <a:cs typeface="Arial"/>
                <a:sym typeface="Arial"/>
              </a:rPr>
              <a:t>[-5,-3,1,2,3,4,5,6,10,18]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3"/>
          <p:cNvSpPr txBox="1"/>
          <p:nvPr/>
        </p:nvSpPr>
        <p:spPr>
          <a:xfrm>
            <a:off x="6199920" y="2430360"/>
            <a:ext cx="24958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535A60"/>
                </a:solidFill>
                <a:latin typeface="Arial"/>
                <a:ea typeface="Arial"/>
                <a:cs typeface="Arial"/>
                <a:sym typeface="Arial"/>
              </a:rPr>
              <a:t>[-5,-3],[1,2],[3,4],[5,6],[10,18]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3"/>
          <p:cNvSpPr txBox="1"/>
          <p:nvPr/>
        </p:nvSpPr>
        <p:spPr>
          <a:xfrm>
            <a:off x="5386320" y="2998440"/>
            <a:ext cx="29106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Maximum number of bins can be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3"/>
          <p:cNvSpPr txBox="1"/>
          <p:nvPr/>
        </p:nvSpPr>
        <p:spPr>
          <a:xfrm>
            <a:off x="5386320" y="3251520"/>
            <a:ext cx="21700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specified using </a:t>
            </a:r>
            <a:r>
              <a:rPr b="0" lang="en-AU" sz="141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maxBins</a:t>
            </a:r>
            <a:r>
              <a:rPr b="0" lang="en-AU" sz="1410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3"/>
          <p:cNvSpPr txBox="1"/>
          <p:nvPr/>
        </p:nvSpPr>
        <p:spPr>
          <a:xfrm>
            <a:off x="144720" y="5076360"/>
            <a:ext cx="411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https://spark.apache.org/docs/1.1.0/mllib-decision-tree.html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3"/>
          <p:cNvSpPr txBox="1"/>
          <p:nvPr/>
        </p:nvSpPr>
        <p:spPr>
          <a:xfrm>
            <a:off x="163080" y="5340960"/>
            <a:ext cx="4095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https://www-users.cs.umn.edu/~kumar001/dmbook/ch4.pdf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4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34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34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45" name="Google Shape;1645;p34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46" name="Google Shape;1646;p34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34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4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34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4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1" name="Google Shape;1651;p34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4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3" name="Google Shape;1653;p34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4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4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34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34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34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34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34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34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34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34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4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34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34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34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34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34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34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34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4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34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34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34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77" name="Google Shape;1677;p34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34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34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34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34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34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34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34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34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4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4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34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34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34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34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4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34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4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4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34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34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34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34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34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4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34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34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34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4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34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34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34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4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34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4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4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34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4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34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34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4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4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4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4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4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22" name="Google Shape;1722;p34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23" name="Google Shape;1723;p34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4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4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4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4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28" name="Google Shape;1728;p34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4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0" name="Google Shape;1730;p34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4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34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4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34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4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4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4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4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34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4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4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4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4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4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4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4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4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54" name="Google Shape;1754;p34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4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4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4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4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4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4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4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4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4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4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34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34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4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34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34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34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4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34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34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34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34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4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34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34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34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34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34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4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34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34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4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34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34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34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34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34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34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34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34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34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34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34"/>
          <p:cNvSpPr/>
          <p:nvPr/>
        </p:nvSpPr>
        <p:spPr>
          <a:xfrm>
            <a:off x="0" y="4882325"/>
            <a:ext cx="10080720" cy="799547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797" name="Google Shape;1797;p34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34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34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00" name="Google Shape;1800;p34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01" name="Google Shape;1801;p34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34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34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34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34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06" name="Google Shape;1806;p34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34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08" name="Google Shape;1808;p34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34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4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34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4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34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34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4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4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34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34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34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34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34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34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34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4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4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4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4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4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4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34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4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4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4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4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4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4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4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4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4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4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4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4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4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4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4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4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4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4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4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4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4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34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34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34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34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4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4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4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34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4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4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34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34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34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34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34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34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34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34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34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34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34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4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74" name="Google Shape;1874;p34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75" name="Google Shape;1875;p34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76" name="Google Shape;1876;p34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77" name="Google Shape;1877;p34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78" name="Google Shape;1878;p34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34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34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34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34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34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34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4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34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34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34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34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34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34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34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34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34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34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34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34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34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9" name="Google Shape;18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520" y="639840"/>
            <a:ext cx="6650640" cy="140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0" name="Google Shape;19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20" y="2101200"/>
            <a:ext cx="6650640" cy="22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520" y="2391240"/>
            <a:ext cx="6650639" cy="79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520" y="3232680"/>
            <a:ext cx="2529360" cy="19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3" name="Google Shape;1903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520" y="3465360"/>
            <a:ext cx="298152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2520" y="3698040"/>
            <a:ext cx="6650640" cy="2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520" y="3954120"/>
            <a:ext cx="434916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p34"/>
          <p:cNvSpPr txBox="1"/>
          <p:nvPr/>
        </p:nvSpPr>
        <p:spPr>
          <a:xfrm>
            <a:off x="353880" y="3000"/>
            <a:ext cx="55854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Cross Validation (Decision Tree)</a:t>
            </a:r>
            <a:endParaRPr b="0" sz="315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5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5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5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14" name="Google Shape;1914;p35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15" name="Google Shape;1915;p35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5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5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35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35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20" name="Google Shape;1920;p35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35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22" name="Google Shape;1922;p35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35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5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5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5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5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5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5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35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35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35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35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5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5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35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35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35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35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5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35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5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35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5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35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46" name="Google Shape;1946;p35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35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35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5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35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35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35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35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35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35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35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35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35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35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35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5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35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35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35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35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35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5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5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5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5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5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5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5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5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5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5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35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5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5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5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5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5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5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5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5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35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5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5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89" name="Google Shape;1989;p35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5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5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92" name="Google Shape;1992;p35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93" name="Google Shape;1993;p35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5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5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5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5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98" name="Google Shape;1998;p35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35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00" name="Google Shape;2000;p35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35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35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35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35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35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5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35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35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35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35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35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35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35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35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35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35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35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35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35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35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5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5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5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24" name="Google Shape;2024;p35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5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35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35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35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35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35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35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35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5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35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35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35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35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35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35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35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35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35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35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35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35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5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35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35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35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35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35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35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35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35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35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35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35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35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35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5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5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35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35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5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5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35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067" name="Google Shape;2067;p35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35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35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70" name="Google Shape;2070;p35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71" name="Google Shape;2071;p35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5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35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35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35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76" name="Google Shape;2076;p35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35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78" name="Google Shape;2078;p35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35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35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35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35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35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35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35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35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35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35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5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35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35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35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35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35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35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35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35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35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35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35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35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35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35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35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35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35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35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35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35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35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35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35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35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35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35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35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35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35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35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35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35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35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35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35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35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35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35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35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35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35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35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35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5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35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35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35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35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35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5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5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5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35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5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44" name="Google Shape;2144;p35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45" name="Google Shape;2145;p35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46" name="Google Shape;2146;p35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47" name="Google Shape;2147;p35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48" name="Google Shape;2148;p35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5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5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35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35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35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35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35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35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35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35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35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35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35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35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35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35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35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35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35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35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35"/>
          <p:cNvSpPr txBox="1"/>
          <p:nvPr/>
        </p:nvSpPr>
        <p:spPr>
          <a:xfrm>
            <a:off x="353880" y="307800"/>
            <a:ext cx="340776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K-Means Clustering</a:t>
            </a:r>
            <a:endParaRPr b="0" sz="31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35"/>
          <p:cNvSpPr txBox="1"/>
          <p:nvPr/>
        </p:nvSpPr>
        <p:spPr>
          <a:xfrm>
            <a:off x="353880" y="1246680"/>
            <a:ext cx="230724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Finds groups (or clusters) of data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35"/>
          <p:cNvSpPr txBox="1"/>
          <p:nvPr/>
        </p:nvSpPr>
        <p:spPr>
          <a:xfrm>
            <a:off x="353880" y="1506600"/>
            <a:ext cx="339624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cluster comprises a number of “similar” objects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35"/>
          <p:cNvSpPr txBox="1"/>
          <p:nvPr/>
        </p:nvSpPr>
        <p:spPr>
          <a:xfrm>
            <a:off x="353880" y="1766880"/>
            <a:ext cx="692424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member is closer to another member within the same group than to a member of a different group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35"/>
          <p:cNvSpPr txBox="1"/>
          <p:nvPr/>
        </p:nvSpPr>
        <p:spPr>
          <a:xfrm>
            <a:off x="353880" y="2025360"/>
            <a:ext cx="232452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have no category or label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35"/>
          <p:cNvSpPr txBox="1"/>
          <p:nvPr/>
        </p:nvSpPr>
        <p:spPr>
          <a:xfrm>
            <a:off x="353880" y="2286000"/>
            <a:ext cx="156492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learning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1560" y="34920"/>
            <a:ext cx="2497680" cy="2228759"/>
          </a:xfrm>
          <a:prstGeom prst="rect">
            <a:avLst/>
          </a:prstGeom>
          <a:noFill/>
          <a:ln>
            <a:noFill/>
          </a:ln>
        </p:spPr>
      </p:pic>
      <p:sp>
        <p:nvSpPr>
          <p:cNvPr id="2176" name="Google Shape;2176;p35"/>
          <p:cNvSpPr txBox="1"/>
          <p:nvPr/>
        </p:nvSpPr>
        <p:spPr>
          <a:xfrm>
            <a:off x="353876" y="2655663"/>
            <a:ext cx="14316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Animation Demo</a:t>
            </a:r>
            <a:endParaRPr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35"/>
          <p:cNvSpPr txBox="1"/>
          <p:nvPr/>
        </p:nvSpPr>
        <p:spPr>
          <a:xfrm>
            <a:off x="482760" y="3039480"/>
            <a:ext cx="1919520" cy="20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Silhouette Score [-1 1]</a:t>
            </a:r>
            <a:r>
              <a:rPr b="0" lang="en-AU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35"/>
          <p:cNvSpPr txBox="1"/>
          <p:nvPr/>
        </p:nvSpPr>
        <p:spPr>
          <a:xfrm>
            <a:off x="2400120" y="3052080"/>
            <a:ext cx="343800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the goodness of a clustering technique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35"/>
          <p:cNvSpPr txBox="1"/>
          <p:nvPr/>
        </p:nvSpPr>
        <p:spPr>
          <a:xfrm>
            <a:off x="482760" y="3390120"/>
            <a:ext cx="77040" cy="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5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5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5"/>
          <p:cNvSpPr txBox="1"/>
          <p:nvPr/>
        </p:nvSpPr>
        <p:spPr>
          <a:xfrm>
            <a:off x="801720" y="3315240"/>
            <a:ext cx="469116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Clusters are well apart from each other and clearly distinguishes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5"/>
          <p:cNvSpPr txBox="1"/>
          <p:nvPr/>
        </p:nvSpPr>
        <p:spPr>
          <a:xfrm>
            <a:off x="482760" y="3650400"/>
            <a:ext cx="77040" cy="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5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5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5"/>
          <p:cNvSpPr txBox="1"/>
          <p:nvPr/>
        </p:nvSpPr>
        <p:spPr>
          <a:xfrm>
            <a:off x="801720" y="3575160"/>
            <a:ext cx="542052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10" strike="noStrike">
                <a:solidFill>
                  <a:srgbClr val="548235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Clusters are not clearly distinguished, the distance between the clusters is 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35"/>
          <p:cNvSpPr txBox="1"/>
          <p:nvPr/>
        </p:nvSpPr>
        <p:spPr>
          <a:xfrm>
            <a:off x="801720" y="3714120"/>
            <a:ext cx="243180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significant (overlapping cluster)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35"/>
          <p:cNvSpPr txBox="1"/>
          <p:nvPr/>
        </p:nvSpPr>
        <p:spPr>
          <a:xfrm>
            <a:off x="482760" y="4049640"/>
            <a:ext cx="77040" cy="9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5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5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35"/>
          <p:cNvSpPr txBox="1"/>
          <p:nvPr/>
        </p:nvSpPr>
        <p:spPr>
          <a:xfrm>
            <a:off x="801720" y="3974400"/>
            <a:ext cx="2149200" cy="18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b="0" lang="en-AU" sz="11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Clusters assigned wrongly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35"/>
          <p:cNvSpPr txBox="1"/>
          <p:nvPr/>
        </p:nvSpPr>
        <p:spPr>
          <a:xfrm>
            <a:off x="156175" y="5023396"/>
            <a:ext cx="4366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81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https://towardsdatascience.com/silhouette-coefficient-validating-clustering-techniques-</a:t>
            </a:r>
            <a:r>
              <a:rPr lang="en-AU" sz="810" u="sng">
                <a:solidFill>
                  <a:schemeClr val="hlink"/>
                </a:solidFill>
                <a:hlinkClick r:id="rId6"/>
              </a:rPr>
              <a:t>e976bb81d10c</a:t>
            </a:r>
            <a:endParaRPr sz="81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0"/>
          </a:p>
        </p:txBody>
      </p:sp>
      <p:pic>
        <p:nvPicPr>
          <p:cNvPr id="2187" name="Google Shape;218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3560" y="2207160"/>
            <a:ext cx="3819960" cy="275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8" name="Google Shape;2188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55560" y="4190760"/>
            <a:ext cx="2125800" cy="314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9" name="Google Shape;2189;p35"/>
          <p:cNvSpPr txBox="1"/>
          <p:nvPr/>
        </p:nvSpPr>
        <p:spPr>
          <a:xfrm>
            <a:off x="162360" y="5174640"/>
            <a:ext cx="7599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35"/>
          <p:cNvSpPr txBox="1"/>
          <p:nvPr/>
        </p:nvSpPr>
        <p:spPr>
          <a:xfrm>
            <a:off x="5203440" y="4944600"/>
            <a:ext cx="28653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a= average intra-cluster distance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35"/>
          <p:cNvSpPr txBox="1"/>
          <p:nvPr/>
        </p:nvSpPr>
        <p:spPr>
          <a:xfrm>
            <a:off x="5215680" y="5256720"/>
            <a:ext cx="27561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b= average inter-cluster distance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35"/>
          <p:cNvSpPr txBox="1"/>
          <p:nvPr/>
        </p:nvSpPr>
        <p:spPr>
          <a:xfrm>
            <a:off x="1711100" y="2563250"/>
            <a:ext cx="18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u="sng">
                <a:solidFill>
                  <a:schemeClr val="hlink"/>
                </a:solidFill>
                <a:hlinkClick r:id="rId9"/>
              </a:rPr>
              <a:t>Animation Demo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