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670550" cx="10080625"/>
  <p:notesSz cx="7559675" cy="10691800"/>
  <p:embeddedFontLst>
    <p:embeddedFont>
      <p:font typeface="Arial Narrow"/>
      <p:regular r:id="rId21"/>
      <p:bold r:id="rId22"/>
      <p:italic r:id="rId23"/>
      <p:boldItalic r:id="rId24"/>
    </p:embeddedFont>
    <p:embeddedFont>
      <p:font typeface="Noto Sans Symbols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rialNarrow-bold.fntdata"/><Relationship Id="rId21" Type="http://schemas.openxmlformats.org/officeDocument/2006/relationships/font" Target="fonts/ArialNarrow-regular.fntdata"/><Relationship Id="rId24" Type="http://schemas.openxmlformats.org/officeDocument/2006/relationships/font" Target="fonts/ArialNarrow-boldItalic.fntdata"/><Relationship Id="rId23" Type="http://schemas.openxmlformats.org/officeDocument/2006/relationships/font" Target="fonts/ArialNarrow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otoSansSymbols-bold.fntdata"/><Relationship Id="rId25" Type="http://schemas.openxmlformats.org/officeDocument/2006/relationships/font" Target="fonts/NotoSansSymbol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8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4" name="Shape 3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Google Shape;3125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>
                <a:solidFill>
                  <a:schemeClr val="dk1"/>
                </a:solidFill>
                <a:highlight>
                  <a:schemeClr val="lt1"/>
                </a:highlight>
              </a:rPr>
              <a:t>What it is:</a:t>
            </a:r>
            <a:r>
              <a:rPr lang="en-AU">
                <a:solidFill>
                  <a:schemeClr val="dk1"/>
                </a:solidFill>
                <a:highlight>
                  <a:schemeClr val="lt1"/>
                </a:highlight>
              </a:rPr>
              <a:t> A rank ordering error occurs when the items in a generated list are not in the ideal order of their relevance or utility. 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AU">
                <a:solidFill>
                  <a:schemeClr val="dk1"/>
                </a:solidFill>
                <a:highlight>
                  <a:schemeClr val="lt1"/>
                </a:highlight>
              </a:rPr>
              <a:t>Why it's important:</a:t>
            </a:r>
            <a:r>
              <a:rPr lang="en-AU">
                <a:solidFill>
                  <a:schemeClr val="dk1"/>
                </a:solidFill>
                <a:highlight>
                  <a:schemeClr val="lt1"/>
                </a:highlight>
              </a:rPr>
              <a:t> In applications like search engines or recommendation systems, the top-ranked items should be the most relevant. Errors in ranking can significantly reduce user satisfaction and the effectiveness of the system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6" name="Google Shape;3126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9" name="Shape 3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0" name="Google Shape;3400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1" name="Google Shape;3401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6" name="Shape 3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Google Shape;3677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8" name="Google Shape;3678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1" name="Shape 3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2" name="Google Shape;3992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3" name="Google Shape;3993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rgbClr val="161616"/>
                </a:solidFill>
                <a:highlight>
                  <a:srgbClr val="FFFFFF"/>
                </a:highlight>
              </a:rPr>
              <a:t>Because content-based filtering only recommends items based on a user’s previously evidenced interests, its recommendations are often similar to items a user liked in the past. In other words, CBRSs lack a methodology for exploring the new and unpredicted. This is overspecialization. In contrast, because collaborative-based methods draw recommendations from a pool of users who have similar likes to one given user, they can often recommend items that a user may have not considered, appears with different features than a user’s previously liked items but that retain a some unrepresented element that appeals to a user type</a:t>
            </a:r>
            <a:endParaRPr/>
          </a:p>
        </p:txBody>
      </p:sp>
      <p:sp>
        <p:nvSpPr>
          <p:cNvPr id="443" name="Google Shape;44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f8b0e5a1ef_0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1f8b0e5a1ef_0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hyperlink" Target="https://developers.google.com/machine-learning/recommendation/collaborative/matri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hyperlink" Target="https://medium.com/radon-dev/als-implicit-collaborative-filtering-5ed653ba39f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hyperlink" Target="https://towardsdatascience.com/recsys-implementation-on-variants-of-svd-based-recommender-system-a3dc1d059c83" TargetMode="External"/><Relationship Id="rId5" Type="http://schemas.openxmlformats.org/officeDocument/2006/relationships/hyperlink" Target="https://towardsdatascience.com/recsys-implementation-on-variants-of-svd-based-recommender-system-a3dc1d059c83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0.jp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hyperlink" Target="http://yifanhu.net/PUB/cf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towardsdatascience.com/various-implementations-of-collaborative-filtering-100385c6dfe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edium.com/radon-dev/als-implicit-collaborative-filtering-5ed653ba39f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hyperlink" Target="https://medium.com/radon-dev/als-implicit-collaborative-filtering-5ed653ba39f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5.jpg"/><Relationship Id="rId5" Type="http://schemas.openxmlformats.org/officeDocument/2006/relationships/hyperlink" Target="https://medium.com/sfu-cspmp/recommendation-systems-collaborative-filtering-using-matrix-factorization-simplified-2118f4ef2cd3" TargetMode="External"/><Relationship Id="rId6" Type="http://schemas.openxmlformats.org/officeDocument/2006/relationships/hyperlink" Target="https://medium.com/sfu-cspmp/recommendation-systems-collaborative-filtering-using-matrix-factorization-simplified-2118f4ef2cd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988200" y="677520"/>
            <a:ext cx="171360" cy="244800"/>
          </a:xfrm>
          <a:custGeom>
            <a:rect b="b" l="l" r="r" t="t"/>
            <a:pathLst>
              <a:path extrusionOk="0" h="680" w="476">
                <a:moveTo>
                  <a:pt x="429" y="0"/>
                </a:moveTo>
                <a:lnTo>
                  <a:pt x="429" y="396"/>
                </a:lnTo>
                <a:cubicBezTo>
                  <a:pt x="429" y="559"/>
                  <a:pt x="367" y="635"/>
                  <a:pt x="233" y="635"/>
                </a:cubicBezTo>
                <a:cubicBezTo>
                  <a:pt x="78" y="635"/>
                  <a:pt x="45" y="505"/>
                  <a:pt x="45" y="396"/>
                </a:cubicBezTo>
                <a:lnTo>
                  <a:pt x="45" y="0"/>
                </a:lnTo>
                <a:lnTo>
                  <a:pt x="0" y="0"/>
                </a:lnTo>
                <a:lnTo>
                  <a:pt x="0" y="396"/>
                </a:lnTo>
                <a:cubicBezTo>
                  <a:pt x="0" y="584"/>
                  <a:pt x="78" y="679"/>
                  <a:pt x="233" y="679"/>
                </a:cubicBezTo>
                <a:cubicBezTo>
                  <a:pt x="394" y="679"/>
                  <a:pt x="475" y="584"/>
                  <a:pt x="475" y="396"/>
                </a:cubicBezTo>
                <a:lnTo>
                  <a:pt x="475" y="0"/>
                </a:lnTo>
                <a:lnTo>
                  <a:pt x="42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193760" y="739440"/>
            <a:ext cx="128160" cy="177480"/>
          </a:xfrm>
          <a:custGeom>
            <a:rect b="b" l="l" r="r" t="t"/>
            <a:pathLst>
              <a:path extrusionOk="0" h="493" w="356">
                <a:moveTo>
                  <a:pt x="195" y="0"/>
                </a:moveTo>
                <a:cubicBezTo>
                  <a:pt x="127" y="0"/>
                  <a:pt x="66" y="39"/>
                  <a:pt x="40" y="100"/>
                </a:cubicBezTo>
                <a:cubicBezTo>
                  <a:pt x="40" y="78"/>
                  <a:pt x="40" y="11"/>
                  <a:pt x="40" y="11"/>
                </a:cubicBezTo>
                <a:lnTo>
                  <a:pt x="0" y="11"/>
                </a:lnTo>
                <a:lnTo>
                  <a:pt x="0" y="492"/>
                </a:lnTo>
                <a:lnTo>
                  <a:pt x="40" y="492"/>
                </a:lnTo>
                <a:lnTo>
                  <a:pt x="40" y="232"/>
                </a:lnTo>
                <a:cubicBezTo>
                  <a:pt x="40" y="114"/>
                  <a:pt x="101" y="38"/>
                  <a:pt x="195" y="38"/>
                </a:cubicBezTo>
                <a:cubicBezTo>
                  <a:pt x="315" y="38"/>
                  <a:pt x="315" y="152"/>
                  <a:pt x="315" y="190"/>
                </a:cubicBezTo>
                <a:lnTo>
                  <a:pt x="315" y="492"/>
                </a:lnTo>
                <a:lnTo>
                  <a:pt x="355" y="492"/>
                </a:lnTo>
                <a:lnTo>
                  <a:pt x="355" y="196"/>
                </a:lnTo>
                <a:cubicBezTo>
                  <a:pt x="355" y="141"/>
                  <a:pt x="355" y="0"/>
                  <a:pt x="195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357200" y="743040"/>
            <a:ext cx="15120" cy="173520"/>
          </a:xfrm>
          <a:custGeom>
            <a:rect b="b" l="l" r="r" t="t"/>
            <a:pathLst>
              <a:path extrusionOk="0" h="482" w="42">
                <a:moveTo>
                  <a:pt x="0" y="481"/>
                </a:moveTo>
                <a:lnTo>
                  <a:pt x="41" y="481"/>
                </a:lnTo>
                <a:lnTo>
                  <a:pt x="41" y="0"/>
                </a:lnTo>
                <a:lnTo>
                  <a:pt x="0" y="0"/>
                </a:lnTo>
                <a:lnTo>
                  <a:pt x="0" y="481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3" name="Google Shape;63;p14"/>
          <p:cNvSpPr/>
          <p:nvPr/>
        </p:nvSpPr>
        <p:spPr>
          <a:xfrm>
            <a:off x="1357200" y="690480"/>
            <a:ext cx="15120" cy="23760"/>
          </a:xfrm>
          <a:custGeom>
            <a:rect b="b" l="l" r="r" t="t"/>
            <a:pathLst>
              <a:path extrusionOk="0" h="66" w="42">
                <a:moveTo>
                  <a:pt x="0" y="65"/>
                </a:moveTo>
                <a:lnTo>
                  <a:pt x="41" y="65"/>
                </a:lnTo>
                <a:lnTo>
                  <a:pt x="41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4" name="Google Shape;64;p14"/>
          <p:cNvSpPr/>
          <p:nvPr/>
        </p:nvSpPr>
        <p:spPr>
          <a:xfrm>
            <a:off x="1388880" y="743040"/>
            <a:ext cx="142200" cy="173520"/>
          </a:xfrm>
          <a:custGeom>
            <a:rect b="b" l="l" r="r" t="t"/>
            <a:pathLst>
              <a:path extrusionOk="0" h="482" w="395">
                <a:moveTo>
                  <a:pt x="349" y="0"/>
                </a:moveTo>
                <a:cubicBezTo>
                  <a:pt x="349" y="0"/>
                  <a:pt x="207" y="413"/>
                  <a:pt x="202" y="427"/>
                </a:cubicBezTo>
                <a:cubicBezTo>
                  <a:pt x="196" y="413"/>
                  <a:pt x="45" y="0"/>
                  <a:pt x="45" y="0"/>
                </a:cubicBezTo>
                <a:lnTo>
                  <a:pt x="0" y="0"/>
                </a:lnTo>
                <a:lnTo>
                  <a:pt x="179" y="481"/>
                </a:lnTo>
                <a:lnTo>
                  <a:pt x="224" y="481"/>
                </a:lnTo>
                <a:lnTo>
                  <a:pt x="394" y="0"/>
                </a:lnTo>
                <a:lnTo>
                  <a:pt x="34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537200" y="739440"/>
            <a:ext cx="142920" cy="181440"/>
          </a:xfrm>
          <a:custGeom>
            <a:rect b="b" l="l" r="r" t="t"/>
            <a:pathLst>
              <a:path extrusionOk="0" h="504" w="397">
                <a:moveTo>
                  <a:pt x="198" y="38"/>
                </a:moveTo>
                <a:cubicBezTo>
                  <a:pt x="298" y="38"/>
                  <a:pt x="352" y="129"/>
                  <a:pt x="355" y="222"/>
                </a:cubicBezTo>
                <a:cubicBezTo>
                  <a:pt x="347" y="222"/>
                  <a:pt x="50" y="222"/>
                  <a:pt x="41" y="222"/>
                </a:cubicBezTo>
                <a:cubicBezTo>
                  <a:pt x="50" y="129"/>
                  <a:pt x="105" y="38"/>
                  <a:pt x="198" y="38"/>
                </a:cubicBezTo>
                <a:moveTo>
                  <a:pt x="198" y="0"/>
                </a:moveTo>
                <a:cubicBezTo>
                  <a:pt x="146" y="0"/>
                  <a:pt x="101" y="20"/>
                  <a:pt x="67" y="57"/>
                </a:cubicBezTo>
                <a:cubicBezTo>
                  <a:pt x="23" y="103"/>
                  <a:pt x="0" y="178"/>
                  <a:pt x="0" y="260"/>
                </a:cubicBezTo>
                <a:cubicBezTo>
                  <a:pt x="0" y="335"/>
                  <a:pt x="21" y="401"/>
                  <a:pt x="62" y="445"/>
                </a:cubicBezTo>
                <a:cubicBezTo>
                  <a:pt x="96" y="482"/>
                  <a:pt x="143" y="503"/>
                  <a:pt x="198" y="503"/>
                </a:cubicBezTo>
                <a:cubicBezTo>
                  <a:pt x="306" y="503"/>
                  <a:pt x="375" y="441"/>
                  <a:pt x="392" y="328"/>
                </a:cubicBezTo>
                <a:lnTo>
                  <a:pt x="392" y="324"/>
                </a:lnTo>
                <a:lnTo>
                  <a:pt x="353" y="324"/>
                </a:lnTo>
                <a:lnTo>
                  <a:pt x="353" y="327"/>
                </a:lnTo>
                <a:cubicBezTo>
                  <a:pt x="336" y="413"/>
                  <a:pt x="280" y="463"/>
                  <a:pt x="198" y="463"/>
                </a:cubicBezTo>
                <a:cubicBezTo>
                  <a:pt x="155" y="463"/>
                  <a:pt x="120" y="448"/>
                  <a:pt x="94" y="418"/>
                </a:cubicBezTo>
                <a:cubicBezTo>
                  <a:pt x="60" y="382"/>
                  <a:pt x="41" y="325"/>
                  <a:pt x="41" y="261"/>
                </a:cubicBezTo>
                <a:cubicBezTo>
                  <a:pt x="47" y="261"/>
                  <a:pt x="396" y="261"/>
                  <a:pt x="396" y="261"/>
                </a:cubicBezTo>
                <a:lnTo>
                  <a:pt x="396" y="256"/>
                </a:lnTo>
                <a:cubicBezTo>
                  <a:pt x="396" y="250"/>
                  <a:pt x="396" y="244"/>
                  <a:pt x="396" y="238"/>
                </a:cubicBezTo>
                <a:cubicBezTo>
                  <a:pt x="396" y="164"/>
                  <a:pt x="376" y="101"/>
                  <a:pt x="338" y="59"/>
                </a:cubicBezTo>
                <a:cubicBezTo>
                  <a:pt x="303" y="20"/>
                  <a:pt x="257" y="0"/>
                  <a:pt x="198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704960" y="741240"/>
            <a:ext cx="76680" cy="175680"/>
          </a:xfrm>
          <a:custGeom>
            <a:rect b="b" l="l" r="r" t="t"/>
            <a:pathLst>
              <a:path extrusionOk="0" h="488" w="213">
                <a:moveTo>
                  <a:pt x="40" y="100"/>
                </a:moveTo>
                <a:cubicBezTo>
                  <a:pt x="40" y="80"/>
                  <a:pt x="40" y="6"/>
                  <a:pt x="40" y="6"/>
                </a:cubicBezTo>
                <a:lnTo>
                  <a:pt x="0" y="6"/>
                </a:lnTo>
                <a:lnTo>
                  <a:pt x="0" y="487"/>
                </a:lnTo>
                <a:lnTo>
                  <a:pt x="40" y="487"/>
                </a:lnTo>
                <a:lnTo>
                  <a:pt x="40" y="225"/>
                </a:lnTo>
                <a:cubicBezTo>
                  <a:pt x="43" y="153"/>
                  <a:pt x="57" y="125"/>
                  <a:pt x="88" y="91"/>
                </a:cubicBezTo>
                <a:cubicBezTo>
                  <a:pt x="136" y="41"/>
                  <a:pt x="192" y="44"/>
                  <a:pt x="207" y="46"/>
                </a:cubicBezTo>
                <a:lnTo>
                  <a:pt x="212" y="47"/>
                </a:lnTo>
                <a:lnTo>
                  <a:pt x="212" y="3"/>
                </a:lnTo>
                <a:lnTo>
                  <a:pt x="207" y="3"/>
                </a:lnTo>
                <a:cubicBezTo>
                  <a:pt x="133" y="0"/>
                  <a:pt x="63" y="41"/>
                  <a:pt x="40" y="10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785240" y="739440"/>
            <a:ext cx="128880" cy="181440"/>
          </a:xfrm>
          <a:custGeom>
            <a:rect b="b" l="l" r="r" t="t"/>
            <a:pathLst>
              <a:path extrusionOk="0" h="504" w="358">
                <a:moveTo>
                  <a:pt x="198" y="225"/>
                </a:moveTo>
                <a:lnTo>
                  <a:pt x="185" y="223"/>
                </a:lnTo>
                <a:cubicBezTo>
                  <a:pt x="118" y="207"/>
                  <a:pt x="55" y="192"/>
                  <a:pt x="55" y="124"/>
                </a:cubicBezTo>
                <a:cubicBezTo>
                  <a:pt x="55" y="60"/>
                  <a:pt x="118" y="38"/>
                  <a:pt x="177" y="38"/>
                </a:cubicBezTo>
                <a:cubicBezTo>
                  <a:pt x="226" y="38"/>
                  <a:pt x="304" y="53"/>
                  <a:pt x="304" y="154"/>
                </a:cubicBezTo>
                <a:lnTo>
                  <a:pt x="304" y="158"/>
                </a:lnTo>
                <a:lnTo>
                  <a:pt x="345" y="158"/>
                </a:lnTo>
                <a:lnTo>
                  <a:pt x="345" y="154"/>
                </a:lnTo>
                <a:cubicBezTo>
                  <a:pt x="345" y="55"/>
                  <a:pt x="287" y="0"/>
                  <a:pt x="177" y="0"/>
                </a:cubicBezTo>
                <a:cubicBezTo>
                  <a:pt x="140" y="0"/>
                  <a:pt x="15" y="8"/>
                  <a:pt x="15" y="124"/>
                </a:cubicBezTo>
                <a:cubicBezTo>
                  <a:pt x="15" y="230"/>
                  <a:pt x="105" y="250"/>
                  <a:pt x="170" y="263"/>
                </a:cubicBezTo>
                <a:lnTo>
                  <a:pt x="181" y="266"/>
                </a:lnTo>
                <a:cubicBezTo>
                  <a:pt x="252" y="282"/>
                  <a:pt x="317" y="295"/>
                  <a:pt x="317" y="367"/>
                </a:cubicBezTo>
                <a:cubicBezTo>
                  <a:pt x="317" y="455"/>
                  <a:pt x="223" y="463"/>
                  <a:pt x="182" y="463"/>
                </a:cubicBezTo>
                <a:cubicBezTo>
                  <a:pt x="100" y="463"/>
                  <a:pt x="45" y="411"/>
                  <a:pt x="40" y="330"/>
                </a:cubicBezTo>
                <a:lnTo>
                  <a:pt x="40" y="326"/>
                </a:lnTo>
                <a:lnTo>
                  <a:pt x="0" y="326"/>
                </a:lnTo>
                <a:lnTo>
                  <a:pt x="1" y="331"/>
                </a:lnTo>
                <a:cubicBezTo>
                  <a:pt x="3" y="436"/>
                  <a:pt x="73" y="503"/>
                  <a:pt x="182" y="503"/>
                </a:cubicBezTo>
                <a:cubicBezTo>
                  <a:pt x="224" y="503"/>
                  <a:pt x="357" y="493"/>
                  <a:pt x="357" y="367"/>
                </a:cubicBezTo>
                <a:cubicBezTo>
                  <a:pt x="357" y="266"/>
                  <a:pt x="287" y="243"/>
                  <a:pt x="198" y="22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943280" y="743040"/>
            <a:ext cx="15120" cy="173520"/>
          </a:xfrm>
          <a:custGeom>
            <a:rect b="b" l="l" r="r" t="t"/>
            <a:pathLst>
              <a:path extrusionOk="0" h="482" w="42">
                <a:moveTo>
                  <a:pt x="0" y="481"/>
                </a:moveTo>
                <a:lnTo>
                  <a:pt x="41" y="481"/>
                </a:lnTo>
                <a:lnTo>
                  <a:pt x="41" y="0"/>
                </a:lnTo>
                <a:lnTo>
                  <a:pt x="0" y="0"/>
                </a:lnTo>
                <a:lnTo>
                  <a:pt x="0" y="481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9" name="Google Shape;69;p14"/>
          <p:cNvSpPr/>
          <p:nvPr/>
        </p:nvSpPr>
        <p:spPr>
          <a:xfrm>
            <a:off x="1976040" y="690840"/>
            <a:ext cx="222480" cy="286560"/>
          </a:xfrm>
          <a:custGeom>
            <a:rect b="b" l="l" r="r" t="t"/>
            <a:pathLst>
              <a:path extrusionOk="0" h="796" w="618">
                <a:moveTo>
                  <a:pt x="120" y="147"/>
                </a:moveTo>
                <a:cubicBezTo>
                  <a:pt x="120" y="139"/>
                  <a:pt x="120" y="0"/>
                  <a:pt x="120" y="0"/>
                </a:cubicBezTo>
                <a:lnTo>
                  <a:pt x="80" y="0"/>
                </a:lnTo>
                <a:cubicBezTo>
                  <a:pt x="80" y="0"/>
                  <a:pt x="80" y="139"/>
                  <a:pt x="80" y="147"/>
                </a:cubicBezTo>
                <a:cubicBezTo>
                  <a:pt x="73" y="147"/>
                  <a:pt x="0" y="147"/>
                  <a:pt x="0" y="147"/>
                </a:cubicBezTo>
                <a:lnTo>
                  <a:pt x="0" y="186"/>
                </a:lnTo>
                <a:cubicBezTo>
                  <a:pt x="0" y="186"/>
                  <a:pt x="73" y="186"/>
                  <a:pt x="80" y="186"/>
                </a:cubicBezTo>
                <a:cubicBezTo>
                  <a:pt x="80" y="193"/>
                  <a:pt x="80" y="511"/>
                  <a:pt x="80" y="511"/>
                </a:cubicBezTo>
                <a:cubicBezTo>
                  <a:pt x="80" y="513"/>
                  <a:pt x="79" y="516"/>
                  <a:pt x="79" y="518"/>
                </a:cubicBezTo>
                <a:cubicBezTo>
                  <a:pt x="79" y="556"/>
                  <a:pt x="89" y="582"/>
                  <a:pt x="106" y="600"/>
                </a:cubicBezTo>
                <a:cubicBezTo>
                  <a:pt x="132" y="628"/>
                  <a:pt x="176" y="628"/>
                  <a:pt x="212" y="627"/>
                </a:cubicBezTo>
                <a:lnTo>
                  <a:pt x="215" y="626"/>
                </a:lnTo>
                <a:lnTo>
                  <a:pt x="215" y="588"/>
                </a:lnTo>
                <a:lnTo>
                  <a:pt x="211" y="588"/>
                </a:lnTo>
                <a:cubicBezTo>
                  <a:pt x="175" y="589"/>
                  <a:pt x="151" y="587"/>
                  <a:pt x="137" y="571"/>
                </a:cubicBezTo>
                <a:cubicBezTo>
                  <a:pt x="126" y="561"/>
                  <a:pt x="120" y="541"/>
                  <a:pt x="120" y="511"/>
                </a:cubicBezTo>
                <a:cubicBezTo>
                  <a:pt x="120" y="511"/>
                  <a:pt x="120" y="193"/>
                  <a:pt x="120" y="186"/>
                </a:cubicBezTo>
                <a:cubicBezTo>
                  <a:pt x="127" y="186"/>
                  <a:pt x="207" y="186"/>
                  <a:pt x="231" y="186"/>
                </a:cubicBezTo>
                <a:cubicBezTo>
                  <a:pt x="274" y="298"/>
                  <a:pt x="401" y="616"/>
                  <a:pt x="402" y="620"/>
                </a:cubicBezTo>
                <a:cubicBezTo>
                  <a:pt x="383" y="679"/>
                  <a:pt x="370" y="714"/>
                  <a:pt x="358" y="728"/>
                </a:cubicBezTo>
                <a:cubicBezTo>
                  <a:pt x="336" y="749"/>
                  <a:pt x="316" y="756"/>
                  <a:pt x="269" y="756"/>
                </a:cubicBezTo>
                <a:lnTo>
                  <a:pt x="266" y="756"/>
                </a:lnTo>
                <a:lnTo>
                  <a:pt x="266" y="795"/>
                </a:lnTo>
                <a:lnTo>
                  <a:pt x="269" y="795"/>
                </a:lnTo>
                <a:cubicBezTo>
                  <a:pt x="317" y="795"/>
                  <a:pt x="349" y="793"/>
                  <a:pt x="375" y="773"/>
                </a:cubicBezTo>
                <a:cubicBezTo>
                  <a:pt x="394" y="757"/>
                  <a:pt x="408" y="724"/>
                  <a:pt x="427" y="674"/>
                </a:cubicBezTo>
                <a:lnTo>
                  <a:pt x="617" y="147"/>
                </a:lnTo>
                <a:lnTo>
                  <a:pt x="572" y="147"/>
                </a:lnTo>
                <a:cubicBezTo>
                  <a:pt x="572" y="147"/>
                  <a:pt x="431" y="551"/>
                  <a:pt x="424" y="570"/>
                </a:cubicBezTo>
                <a:cubicBezTo>
                  <a:pt x="418" y="551"/>
                  <a:pt x="263" y="147"/>
                  <a:pt x="263" y="147"/>
                </a:cubicBezTo>
                <a:lnTo>
                  <a:pt x="120" y="14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943280" y="690480"/>
            <a:ext cx="15120" cy="23760"/>
          </a:xfrm>
          <a:custGeom>
            <a:rect b="b" l="l" r="r" t="t"/>
            <a:pathLst>
              <a:path extrusionOk="0" h="66" w="42">
                <a:moveTo>
                  <a:pt x="0" y="65"/>
                </a:moveTo>
                <a:lnTo>
                  <a:pt x="41" y="65"/>
                </a:lnTo>
                <a:lnTo>
                  <a:pt x="41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71" name="Google Shape;71;p14"/>
          <p:cNvSpPr/>
          <p:nvPr/>
        </p:nvSpPr>
        <p:spPr>
          <a:xfrm>
            <a:off x="1235520" y="389880"/>
            <a:ext cx="239400" cy="251280"/>
          </a:xfrm>
          <a:custGeom>
            <a:rect b="b" l="l" r="r" t="t"/>
            <a:pathLst>
              <a:path extrusionOk="0" h="698" w="665">
                <a:moveTo>
                  <a:pt x="334" y="48"/>
                </a:moveTo>
                <a:cubicBezTo>
                  <a:pt x="198" y="48"/>
                  <a:pt x="103" y="154"/>
                  <a:pt x="103" y="334"/>
                </a:cubicBezTo>
                <a:cubicBezTo>
                  <a:pt x="103" y="548"/>
                  <a:pt x="222" y="646"/>
                  <a:pt x="336" y="646"/>
                </a:cubicBezTo>
                <a:cubicBezTo>
                  <a:pt x="470" y="646"/>
                  <a:pt x="560" y="535"/>
                  <a:pt x="560" y="357"/>
                </a:cubicBezTo>
                <a:cubicBezTo>
                  <a:pt x="562" y="169"/>
                  <a:pt x="470" y="48"/>
                  <a:pt x="334" y="48"/>
                </a:cubicBezTo>
                <a:moveTo>
                  <a:pt x="327" y="691"/>
                </a:moveTo>
                <a:cubicBezTo>
                  <a:pt x="149" y="688"/>
                  <a:pt x="0" y="541"/>
                  <a:pt x="4" y="338"/>
                </a:cubicBezTo>
                <a:cubicBezTo>
                  <a:pt x="10" y="179"/>
                  <a:pt x="128" y="0"/>
                  <a:pt x="346" y="6"/>
                </a:cubicBezTo>
                <a:cubicBezTo>
                  <a:pt x="496" y="9"/>
                  <a:pt x="664" y="131"/>
                  <a:pt x="660" y="355"/>
                </a:cubicBezTo>
                <a:cubicBezTo>
                  <a:pt x="656" y="577"/>
                  <a:pt x="479" y="697"/>
                  <a:pt x="327" y="69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080080" y="394920"/>
            <a:ext cx="210240" cy="241200"/>
          </a:xfrm>
          <a:custGeom>
            <a:rect b="b" l="l" r="r" t="t"/>
            <a:pathLst>
              <a:path extrusionOk="0" h="670" w="584">
                <a:moveTo>
                  <a:pt x="583" y="9"/>
                </a:moveTo>
                <a:lnTo>
                  <a:pt x="583" y="0"/>
                </a:lnTo>
                <a:lnTo>
                  <a:pt x="407" y="0"/>
                </a:lnTo>
                <a:lnTo>
                  <a:pt x="407" y="9"/>
                </a:lnTo>
                <a:cubicBezTo>
                  <a:pt x="441" y="13"/>
                  <a:pt x="451" y="20"/>
                  <a:pt x="451" y="73"/>
                </a:cubicBezTo>
                <a:lnTo>
                  <a:pt x="451" y="306"/>
                </a:lnTo>
                <a:lnTo>
                  <a:pt x="132" y="306"/>
                </a:lnTo>
                <a:lnTo>
                  <a:pt x="132" y="73"/>
                </a:lnTo>
                <a:cubicBezTo>
                  <a:pt x="132" y="20"/>
                  <a:pt x="142" y="13"/>
                  <a:pt x="177" y="9"/>
                </a:cubicBezTo>
                <a:lnTo>
                  <a:pt x="177" y="0"/>
                </a:lnTo>
                <a:lnTo>
                  <a:pt x="0" y="0"/>
                </a:lnTo>
                <a:lnTo>
                  <a:pt x="0" y="9"/>
                </a:lnTo>
                <a:cubicBezTo>
                  <a:pt x="34" y="13"/>
                  <a:pt x="44" y="20"/>
                  <a:pt x="44" y="73"/>
                </a:cubicBezTo>
                <a:lnTo>
                  <a:pt x="44" y="596"/>
                </a:lnTo>
                <a:cubicBezTo>
                  <a:pt x="44" y="650"/>
                  <a:pt x="34" y="657"/>
                  <a:pt x="0" y="659"/>
                </a:cubicBezTo>
                <a:lnTo>
                  <a:pt x="0" y="669"/>
                </a:lnTo>
                <a:lnTo>
                  <a:pt x="177" y="669"/>
                </a:lnTo>
                <a:lnTo>
                  <a:pt x="177" y="659"/>
                </a:lnTo>
                <a:cubicBezTo>
                  <a:pt x="142" y="657"/>
                  <a:pt x="132" y="650"/>
                  <a:pt x="132" y="596"/>
                </a:cubicBezTo>
                <a:lnTo>
                  <a:pt x="132" y="345"/>
                </a:lnTo>
                <a:lnTo>
                  <a:pt x="451" y="345"/>
                </a:lnTo>
                <a:lnTo>
                  <a:pt x="451" y="596"/>
                </a:lnTo>
                <a:cubicBezTo>
                  <a:pt x="451" y="650"/>
                  <a:pt x="441" y="657"/>
                  <a:pt x="407" y="659"/>
                </a:cubicBezTo>
                <a:lnTo>
                  <a:pt x="407" y="669"/>
                </a:lnTo>
                <a:lnTo>
                  <a:pt x="583" y="669"/>
                </a:lnTo>
                <a:lnTo>
                  <a:pt x="583" y="659"/>
                </a:lnTo>
                <a:cubicBezTo>
                  <a:pt x="548" y="657"/>
                  <a:pt x="539" y="650"/>
                  <a:pt x="539" y="596"/>
                </a:cubicBezTo>
                <a:lnTo>
                  <a:pt x="539" y="73"/>
                </a:lnTo>
                <a:cubicBezTo>
                  <a:pt x="539" y="20"/>
                  <a:pt x="548" y="13"/>
                  <a:pt x="58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1489320" y="394920"/>
            <a:ext cx="205200" cy="241200"/>
          </a:xfrm>
          <a:custGeom>
            <a:rect b="b" l="l" r="r" t="t"/>
            <a:pathLst>
              <a:path extrusionOk="0" h="670" w="570">
                <a:moveTo>
                  <a:pt x="1" y="0"/>
                </a:moveTo>
                <a:lnTo>
                  <a:pt x="1" y="9"/>
                </a:lnTo>
                <a:cubicBezTo>
                  <a:pt x="35" y="12"/>
                  <a:pt x="44" y="15"/>
                  <a:pt x="44" y="55"/>
                </a:cubicBezTo>
                <a:lnTo>
                  <a:pt x="44" y="596"/>
                </a:lnTo>
                <a:cubicBezTo>
                  <a:pt x="44" y="650"/>
                  <a:pt x="35" y="657"/>
                  <a:pt x="0" y="659"/>
                </a:cubicBezTo>
                <a:lnTo>
                  <a:pt x="0" y="669"/>
                </a:lnTo>
                <a:lnTo>
                  <a:pt x="134" y="669"/>
                </a:lnTo>
                <a:lnTo>
                  <a:pt x="134" y="659"/>
                </a:lnTo>
                <a:cubicBezTo>
                  <a:pt x="98" y="657"/>
                  <a:pt x="89" y="650"/>
                  <a:pt x="89" y="596"/>
                </a:cubicBezTo>
                <a:lnTo>
                  <a:pt x="89" y="109"/>
                </a:lnTo>
                <a:cubicBezTo>
                  <a:pt x="89" y="119"/>
                  <a:pt x="435" y="571"/>
                  <a:pt x="510" y="669"/>
                </a:cubicBezTo>
                <a:lnTo>
                  <a:pt x="525" y="669"/>
                </a:lnTo>
                <a:lnTo>
                  <a:pt x="525" y="55"/>
                </a:lnTo>
                <a:cubicBezTo>
                  <a:pt x="525" y="15"/>
                  <a:pt x="535" y="12"/>
                  <a:pt x="569" y="9"/>
                </a:cubicBezTo>
                <a:lnTo>
                  <a:pt x="569" y="0"/>
                </a:lnTo>
                <a:lnTo>
                  <a:pt x="437" y="0"/>
                </a:lnTo>
                <a:lnTo>
                  <a:pt x="437" y="9"/>
                </a:lnTo>
                <a:cubicBezTo>
                  <a:pt x="471" y="12"/>
                  <a:pt x="481" y="15"/>
                  <a:pt x="481" y="55"/>
                </a:cubicBezTo>
                <a:lnTo>
                  <a:pt x="481" y="478"/>
                </a:lnTo>
                <a:lnTo>
                  <a:pt x="120" y="0"/>
                </a:lnTo>
                <a:lnTo>
                  <a:pt x="1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696320" y="394920"/>
            <a:ext cx="209520" cy="241200"/>
          </a:xfrm>
          <a:custGeom>
            <a:rect b="b" l="l" r="r" t="t"/>
            <a:pathLst>
              <a:path extrusionOk="0" h="670" w="582">
                <a:moveTo>
                  <a:pt x="163" y="427"/>
                </a:moveTo>
                <a:cubicBezTo>
                  <a:pt x="203" y="321"/>
                  <a:pt x="267" y="152"/>
                  <a:pt x="267" y="152"/>
                </a:cubicBezTo>
                <a:cubicBezTo>
                  <a:pt x="267" y="152"/>
                  <a:pt x="322" y="303"/>
                  <a:pt x="369" y="427"/>
                </a:cubicBezTo>
                <a:lnTo>
                  <a:pt x="163" y="427"/>
                </a:lnTo>
                <a:moveTo>
                  <a:pt x="298" y="0"/>
                </a:moveTo>
                <a:lnTo>
                  <a:pt x="286" y="0"/>
                </a:lnTo>
                <a:cubicBezTo>
                  <a:pt x="254" y="81"/>
                  <a:pt x="107" y="450"/>
                  <a:pt x="56" y="578"/>
                </a:cubicBezTo>
                <a:cubicBezTo>
                  <a:pt x="49" y="601"/>
                  <a:pt x="34" y="637"/>
                  <a:pt x="23" y="648"/>
                </a:cubicBezTo>
                <a:cubicBezTo>
                  <a:pt x="15" y="658"/>
                  <a:pt x="8" y="659"/>
                  <a:pt x="0" y="659"/>
                </a:cubicBezTo>
                <a:lnTo>
                  <a:pt x="0" y="669"/>
                </a:lnTo>
                <a:lnTo>
                  <a:pt x="118" y="669"/>
                </a:lnTo>
                <a:lnTo>
                  <a:pt x="118" y="659"/>
                </a:lnTo>
                <a:cubicBezTo>
                  <a:pt x="108" y="659"/>
                  <a:pt x="88" y="659"/>
                  <a:pt x="87" y="641"/>
                </a:cubicBezTo>
                <a:cubicBezTo>
                  <a:pt x="86" y="634"/>
                  <a:pt x="87" y="628"/>
                  <a:pt x="90" y="621"/>
                </a:cubicBezTo>
                <a:cubicBezTo>
                  <a:pt x="94" y="608"/>
                  <a:pt x="118" y="543"/>
                  <a:pt x="148" y="469"/>
                </a:cubicBezTo>
                <a:lnTo>
                  <a:pt x="385" y="469"/>
                </a:lnTo>
                <a:cubicBezTo>
                  <a:pt x="408" y="531"/>
                  <a:pt x="430" y="586"/>
                  <a:pt x="440" y="609"/>
                </a:cubicBezTo>
                <a:cubicBezTo>
                  <a:pt x="442" y="616"/>
                  <a:pt x="449" y="632"/>
                  <a:pt x="449" y="641"/>
                </a:cubicBezTo>
                <a:cubicBezTo>
                  <a:pt x="449" y="659"/>
                  <a:pt x="433" y="659"/>
                  <a:pt x="417" y="659"/>
                </a:cubicBezTo>
                <a:lnTo>
                  <a:pt x="417" y="669"/>
                </a:lnTo>
                <a:lnTo>
                  <a:pt x="581" y="669"/>
                </a:lnTo>
                <a:lnTo>
                  <a:pt x="581" y="659"/>
                </a:lnTo>
                <a:cubicBezTo>
                  <a:pt x="560" y="658"/>
                  <a:pt x="554" y="652"/>
                  <a:pt x="539" y="616"/>
                </a:cubicBezTo>
                <a:lnTo>
                  <a:pt x="298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977040" y="394920"/>
            <a:ext cx="244440" cy="241200"/>
          </a:xfrm>
          <a:custGeom>
            <a:rect b="b" l="l" r="r" t="t"/>
            <a:pathLst>
              <a:path extrusionOk="0" h="670" w="679">
                <a:moveTo>
                  <a:pt x="0" y="0"/>
                </a:moveTo>
                <a:lnTo>
                  <a:pt x="0" y="9"/>
                </a:lnTo>
                <a:cubicBezTo>
                  <a:pt x="20" y="11"/>
                  <a:pt x="31" y="13"/>
                  <a:pt x="36" y="21"/>
                </a:cubicBezTo>
                <a:cubicBezTo>
                  <a:pt x="40" y="24"/>
                  <a:pt x="41" y="27"/>
                  <a:pt x="42" y="31"/>
                </a:cubicBezTo>
                <a:cubicBezTo>
                  <a:pt x="43" y="34"/>
                  <a:pt x="43" y="38"/>
                  <a:pt x="43" y="41"/>
                </a:cubicBezTo>
                <a:cubicBezTo>
                  <a:pt x="44" y="45"/>
                  <a:pt x="44" y="50"/>
                  <a:pt x="44" y="55"/>
                </a:cubicBezTo>
                <a:lnTo>
                  <a:pt x="44" y="596"/>
                </a:lnTo>
                <a:cubicBezTo>
                  <a:pt x="44" y="650"/>
                  <a:pt x="34" y="657"/>
                  <a:pt x="0" y="659"/>
                </a:cubicBezTo>
                <a:lnTo>
                  <a:pt x="0" y="669"/>
                </a:lnTo>
                <a:lnTo>
                  <a:pt x="132" y="669"/>
                </a:lnTo>
                <a:lnTo>
                  <a:pt x="132" y="659"/>
                </a:lnTo>
                <a:cubicBezTo>
                  <a:pt x="97" y="657"/>
                  <a:pt x="87" y="650"/>
                  <a:pt x="87" y="596"/>
                </a:cubicBezTo>
                <a:lnTo>
                  <a:pt x="87" y="132"/>
                </a:lnTo>
                <a:cubicBezTo>
                  <a:pt x="87" y="123"/>
                  <a:pt x="85" y="107"/>
                  <a:pt x="85" y="107"/>
                </a:cubicBezTo>
                <a:lnTo>
                  <a:pt x="94" y="132"/>
                </a:lnTo>
                <a:lnTo>
                  <a:pt x="308" y="666"/>
                </a:lnTo>
                <a:lnTo>
                  <a:pt x="321" y="666"/>
                </a:lnTo>
                <a:lnTo>
                  <a:pt x="541" y="116"/>
                </a:lnTo>
                <a:lnTo>
                  <a:pt x="548" y="94"/>
                </a:lnTo>
                <a:cubicBezTo>
                  <a:pt x="548" y="94"/>
                  <a:pt x="546" y="104"/>
                  <a:pt x="546" y="114"/>
                </a:cubicBezTo>
                <a:lnTo>
                  <a:pt x="546" y="596"/>
                </a:lnTo>
                <a:cubicBezTo>
                  <a:pt x="546" y="650"/>
                  <a:pt x="536" y="657"/>
                  <a:pt x="500" y="659"/>
                </a:cubicBezTo>
                <a:lnTo>
                  <a:pt x="500" y="669"/>
                </a:lnTo>
                <a:lnTo>
                  <a:pt x="678" y="669"/>
                </a:lnTo>
                <a:lnTo>
                  <a:pt x="678" y="659"/>
                </a:lnTo>
                <a:cubicBezTo>
                  <a:pt x="643" y="657"/>
                  <a:pt x="633" y="650"/>
                  <a:pt x="633" y="596"/>
                </a:cubicBezTo>
                <a:lnTo>
                  <a:pt x="633" y="55"/>
                </a:lnTo>
                <a:cubicBezTo>
                  <a:pt x="633" y="15"/>
                  <a:pt x="643" y="12"/>
                  <a:pt x="677" y="9"/>
                </a:cubicBezTo>
                <a:lnTo>
                  <a:pt x="677" y="0"/>
                </a:lnTo>
                <a:lnTo>
                  <a:pt x="539" y="0"/>
                </a:lnTo>
                <a:lnTo>
                  <a:pt x="341" y="504"/>
                </a:lnTo>
                <a:lnTo>
                  <a:pt x="139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915560" y="392400"/>
            <a:ext cx="135360" cy="247320"/>
          </a:xfrm>
          <a:custGeom>
            <a:rect b="b" l="l" r="r" t="t"/>
            <a:pathLst>
              <a:path extrusionOk="0" h="687" w="376">
                <a:moveTo>
                  <a:pt x="2" y="631"/>
                </a:moveTo>
                <a:cubicBezTo>
                  <a:pt x="44" y="658"/>
                  <a:pt x="107" y="686"/>
                  <a:pt x="172" y="686"/>
                </a:cubicBezTo>
                <a:cubicBezTo>
                  <a:pt x="173" y="686"/>
                  <a:pt x="175" y="686"/>
                  <a:pt x="176" y="686"/>
                </a:cubicBezTo>
                <a:cubicBezTo>
                  <a:pt x="273" y="684"/>
                  <a:pt x="375" y="606"/>
                  <a:pt x="375" y="485"/>
                </a:cubicBezTo>
                <a:cubicBezTo>
                  <a:pt x="375" y="353"/>
                  <a:pt x="289" y="322"/>
                  <a:pt x="202" y="275"/>
                </a:cubicBezTo>
                <a:cubicBezTo>
                  <a:pt x="115" y="229"/>
                  <a:pt x="77" y="205"/>
                  <a:pt x="77" y="143"/>
                </a:cubicBezTo>
                <a:cubicBezTo>
                  <a:pt x="77" y="101"/>
                  <a:pt x="103" y="39"/>
                  <a:pt x="180" y="39"/>
                </a:cubicBezTo>
                <a:cubicBezTo>
                  <a:pt x="205" y="39"/>
                  <a:pt x="226" y="46"/>
                  <a:pt x="245" y="57"/>
                </a:cubicBezTo>
                <a:cubicBezTo>
                  <a:pt x="308" y="94"/>
                  <a:pt x="311" y="147"/>
                  <a:pt x="319" y="180"/>
                </a:cubicBezTo>
                <a:lnTo>
                  <a:pt x="329" y="180"/>
                </a:lnTo>
                <a:lnTo>
                  <a:pt x="323" y="32"/>
                </a:lnTo>
                <a:cubicBezTo>
                  <a:pt x="283" y="14"/>
                  <a:pt x="251" y="6"/>
                  <a:pt x="228" y="2"/>
                </a:cubicBezTo>
                <a:cubicBezTo>
                  <a:pt x="215" y="1"/>
                  <a:pt x="203" y="0"/>
                  <a:pt x="193" y="0"/>
                </a:cubicBezTo>
                <a:cubicBezTo>
                  <a:pt x="106" y="0"/>
                  <a:pt x="2" y="56"/>
                  <a:pt x="2" y="173"/>
                </a:cubicBezTo>
                <a:cubicBezTo>
                  <a:pt x="2" y="254"/>
                  <a:pt x="47" y="305"/>
                  <a:pt x="137" y="351"/>
                </a:cubicBezTo>
                <a:cubicBezTo>
                  <a:pt x="225" y="399"/>
                  <a:pt x="291" y="418"/>
                  <a:pt x="291" y="512"/>
                </a:cubicBezTo>
                <a:cubicBezTo>
                  <a:pt x="291" y="561"/>
                  <a:pt x="266" y="645"/>
                  <a:pt x="166" y="645"/>
                </a:cubicBezTo>
                <a:cubicBezTo>
                  <a:pt x="128" y="645"/>
                  <a:pt x="95" y="629"/>
                  <a:pt x="71" y="607"/>
                </a:cubicBezTo>
                <a:cubicBezTo>
                  <a:pt x="12" y="548"/>
                  <a:pt x="13" y="500"/>
                  <a:pt x="9" y="482"/>
                </a:cubicBezTo>
                <a:lnTo>
                  <a:pt x="0" y="482"/>
                </a:lnTo>
                <a:lnTo>
                  <a:pt x="2" y="6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473760" y="394200"/>
            <a:ext cx="338400" cy="462240"/>
          </a:xfrm>
          <a:custGeom>
            <a:rect b="b" l="l" r="r" t="t"/>
            <a:pathLst>
              <a:path extrusionOk="0" h="1284" w="940">
                <a:moveTo>
                  <a:pt x="3" y="513"/>
                </a:moveTo>
                <a:cubicBezTo>
                  <a:pt x="3" y="541"/>
                  <a:pt x="0" y="752"/>
                  <a:pt x="124" y="971"/>
                </a:cubicBezTo>
                <a:cubicBezTo>
                  <a:pt x="235" y="1169"/>
                  <a:pt x="400" y="1255"/>
                  <a:pt x="469" y="1283"/>
                </a:cubicBezTo>
                <a:cubicBezTo>
                  <a:pt x="541" y="1255"/>
                  <a:pt x="705" y="1169"/>
                  <a:pt x="815" y="971"/>
                </a:cubicBezTo>
                <a:cubicBezTo>
                  <a:pt x="939" y="752"/>
                  <a:pt x="936" y="541"/>
                  <a:pt x="936" y="513"/>
                </a:cubicBezTo>
                <a:lnTo>
                  <a:pt x="936" y="0"/>
                </a:lnTo>
                <a:lnTo>
                  <a:pt x="3" y="0"/>
                </a:lnTo>
                <a:lnTo>
                  <a:pt x="3" y="51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414360" y="666000"/>
            <a:ext cx="456840" cy="260640"/>
          </a:xfrm>
          <a:custGeom>
            <a:rect b="b" l="l" r="r" t="t"/>
            <a:pathLst>
              <a:path extrusionOk="0" h="724" w="1269">
                <a:moveTo>
                  <a:pt x="1156" y="0"/>
                </a:moveTo>
                <a:lnTo>
                  <a:pt x="1152" y="17"/>
                </a:lnTo>
                <a:cubicBezTo>
                  <a:pt x="1146" y="37"/>
                  <a:pt x="1140" y="56"/>
                  <a:pt x="1134" y="73"/>
                </a:cubicBezTo>
                <a:lnTo>
                  <a:pt x="1094" y="34"/>
                </a:lnTo>
                <a:lnTo>
                  <a:pt x="1088" y="50"/>
                </a:lnTo>
                <a:cubicBezTo>
                  <a:pt x="1067" y="119"/>
                  <a:pt x="1040" y="183"/>
                  <a:pt x="1006" y="241"/>
                </a:cubicBezTo>
                <a:cubicBezTo>
                  <a:pt x="918" y="391"/>
                  <a:pt x="795" y="501"/>
                  <a:pt x="648" y="558"/>
                </a:cubicBezTo>
                <a:cubicBezTo>
                  <a:pt x="648" y="558"/>
                  <a:pt x="638" y="562"/>
                  <a:pt x="633" y="564"/>
                </a:cubicBezTo>
                <a:cubicBezTo>
                  <a:pt x="628" y="562"/>
                  <a:pt x="618" y="558"/>
                  <a:pt x="618" y="558"/>
                </a:cubicBezTo>
                <a:cubicBezTo>
                  <a:pt x="473" y="501"/>
                  <a:pt x="349" y="391"/>
                  <a:pt x="262" y="241"/>
                </a:cubicBezTo>
                <a:cubicBezTo>
                  <a:pt x="229" y="183"/>
                  <a:pt x="201" y="120"/>
                  <a:pt x="180" y="50"/>
                </a:cubicBezTo>
                <a:lnTo>
                  <a:pt x="174" y="34"/>
                </a:lnTo>
                <a:lnTo>
                  <a:pt x="163" y="46"/>
                </a:lnTo>
                <a:lnTo>
                  <a:pt x="134" y="73"/>
                </a:lnTo>
                <a:cubicBezTo>
                  <a:pt x="128" y="55"/>
                  <a:pt x="122" y="37"/>
                  <a:pt x="117" y="17"/>
                </a:cubicBezTo>
                <a:lnTo>
                  <a:pt x="112" y="0"/>
                </a:lnTo>
                <a:lnTo>
                  <a:pt x="100" y="11"/>
                </a:lnTo>
                <a:lnTo>
                  <a:pt x="0" y="109"/>
                </a:lnTo>
                <a:lnTo>
                  <a:pt x="2" y="115"/>
                </a:lnTo>
                <a:cubicBezTo>
                  <a:pt x="25" y="198"/>
                  <a:pt x="65" y="282"/>
                  <a:pt x="94" y="339"/>
                </a:cubicBezTo>
                <a:lnTo>
                  <a:pt x="99" y="351"/>
                </a:lnTo>
                <a:lnTo>
                  <a:pt x="141" y="311"/>
                </a:lnTo>
                <a:cubicBezTo>
                  <a:pt x="143" y="313"/>
                  <a:pt x="144" y="316"/>
                  <a:pt x="147" y="319"/>
                </a:cubicBezTo>
                <a:cubicBezTo>
                  <a:pt x="250" y="498"/>
                  <a:pt x="397" y="628"/>
                  <a:pt x="572" y="698"/>
                </a:cubicBezTo>
                <a:lnTo>
                  <a:pt x="633" y="723"/>
                </a:lnTo>
                <a:lnTo>
                  <a:pt x="696" y="698"/>
                </a:lnTo>
                <a:cubicBezTo>
                  <a:pt x="871" y="628"/>
                  <a:pt x="1017" y="498"/>
                  <a:pt x="1122" y="319"/>
                </a:cubicBezTo>
                <a:cubicBezTo>
                  <a:pt x="1123" y="316"/>
                  <a:pt x="1126" y="313"/>
                  <a:pt x="1127" y="311"/>
                </a:cubicBezTo>
                <a:lnTo>
                  <a:pt x="1169" y="351"/>
                </a:lnTo>
                <a:lnTo>
                  <a:pt x="1174" y="339"/>
                </a:lnTo>
                <a:cubicBezTo>
                  <a:pt x="1204" y="283"/>
                  <a:pt x="1242" y="199"/>
                  <a:pt x="1267" y="115"/>
                </a:cubicBezTo>
                <a:lnTo>
                  <a:pt x="1268" y="109"/>
                </a:lnTo>
                <a:lnTo>
                  <a:pt x="1156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774000" y="473040"/>
            <a:ext cx="8640" cy="16560"/>
          </a:xfrm>
          <a:custGeom>
            <a:rect b="b" l="l" r="r" t="t"/>
            <a:pathLst>
              <a:path extrusionOk="0" h="46" w="24">
                <a:moveTo>
                  <a:pt x="23" y="6"/>
                </a:moveTo>
                <a:cubicBezTo>
                  <a:pt x="23" y="13"/>
                  <a:pt x="22" y="20"/>
                  <a:pt x="18" y="26"/>
                </a:cubicBezTo>
                <a:cubicBezTo>
                  <a:pt x="17" y="30"/>
                  <a:pt x="14" y="34"/>
                  <a:pt x="11" y="38"/>
                </a:cubicBezTo>
                <a:cubicBezTo>
                  <a:pt x="8" y="39"/>
                  <a:pt x="3" y="41"/>
                  <a:pt x="0" y="45"/>
                </a:cubicBezTo>
                <a:cubicBezTo>
                  <a:pt x="0" y="44"/>
                  <a:pt x="0" y="41"/>
                  <a:pt x="0" y="39"/>
                </a:cubicBezTo>
                <a:cubicBezTo>
                  <a:pt x="0" y="32"/>
                  <a:pt x="1" y="25"/>
                  <a:pt x="4" y="18"/>
                </a:cubicBezTo>
                <a:cubicBezTo>
                  <a:pt x="8" y="11"/>
                  <a:pt x="14" y="5"/>
                  <a:pt x="23" y="0"/>
                </a:cubicBezTo>
                <a:cubicBezTo>
                  <a:pt x="23" y="2"/>
                  <a:pt x="23" y="5"/>
                  <a:pt x="2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47000" y="523440"/>
            <a:ext cx="16920" cy="7560"/>
          </a:xfrm>
          <a:custGeom>
            <a:rect b="b" l="l" r="r" t="t"/>
            <a:pathLst>
              <a:path extrusionOk="0" h="21" w="47">
                <a:moveTo>
                  <a:pt x="22" y="1"/>
                </a:moveTo>
                <a:cubicBezTo>
                  <a:pt x="31" y="0"/>
                  <a:pt x="39" y="1"/>
                  <a:pt x="46" y="6"/>
                </a:cubicBezTo>
                <a:cubicBezTo>
                  <a:pt x="41" y="12"/>
                  <a:pt x="34" y="18"/>
                  <a:pt x="24" y="19"/>
                </a:cubicBezTo>
                <a:cubicBezTo>
                  <a:pt x="15" y="20"/>
                  <a:pt x="8" y="18"/>
                  <a:pt x="0" y="14"/>
                </a:cubicBezTo>
                <a:cubicBezTo>
                  <a:pt x="7" y="7"/>
                  <a:pt x="13" y="3"/>
                  <a:pt x="2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740520" y="514440"/>
            <a:ext cx="9720" cy="15120"/>
          </a:xfrm>
          <a:custGeom>
            <a:rect b="b" l="l" r="r" t="t"/>
            <a:pathLst>
              <a:path extrusionOk="0" h="42" w="27">
                <a:moveTo>
                  <a:pt x="0" y="41"/>
                </a:moveTo>
                <a:cubicBezTo>
                  <a:pt x="0" y="41"/>
                  <a:pt x="0" y="40"/>
                  <a:pt x="0" y="39"/>
                </a:cubicBezTo>
                <a:cubicBezTo>
                  <a:pt x="0" y="31"/>
                  <a:pt x="2" y="24"/>
                  <a:pt x="7" y="17"/>
                </a:cubicBezTo>
                <a:cubicBezTo>
                  <a:pt x="11" y="9"/>
                  <a:pt x="18" y="5"/>
                  <a:pt x="25" y="0"/>
                </a:cubicBezTo>
                <a:cubicBezTo>
                  <a:pt x="25" y="1"/>
                  <a:pt x="26" y="2"/>
                  <a:pt x="26" y="4"/>
                </a:cubicBezTo>
                <a:cubicBezTo>
                  <a:pt x="26" y="12"/>
                  <a:pt x="23" y="19"/>
                  <a:pt x="20" y="26"/>
                </a:cubicBezTo>
                <a:cubicBezTo>
                  <a:pt x="14" y="33"/>
                  <a:pt x="8" y="38"/>
                  <a:pt x="0" y="4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50240" y="507600"/>
            <a:ext cx="7200" cy="15840"/>
          </a:xfrm>
          <a:custGeom>
            <a:rect b="b" l="l" r="r" t="t"/>
            <a:pathLst>
              <a:path extrusionOk="0" h="44" w="20">
                <a:moveTo>
                  <a:pt x="3" y="13"/>
                </a:moveTo>
                <a:cubicBezTo>
                  <a:pt x="7" y="8"/>
                  <a:pt x="12" y="4"/>
                  <a:pt x="17" y="0"/>
                </a:cubicBezTo>
                <a:cubicBezTo>
                  <a:pt x="18" y="4"/>
                  <a:pt x="19" y="7"/>
                  <a:pt x="19" y="11"/>
                </a:cubicBezTo>
                <a:cubicBezTo>
                  <a:pt x="19" y="15"/>
                  <a:pt x="19" y="20"/>
                  <a:pt x="17" y="26"/>
                </a:cubicBezTo>
                <a:cubicBezTo>
                  <a:pt x="14" y="32"/>
                  <a:pt x="12" y="37"/>
                  <a:pt x="6" y="41"/>
                </a:cubicBezTo>
                <a:cubicBezTo>
                  <a:pt x="4" y="41"/>
                  <a:pt x="2" y="41"/>
                  <a:pt x="1" y="43"/>
                </a:cubicBezTo>
                <a:cubicBezTo>
                  <a:pt x="0" y="43"/>
                  <a:pt x="0" y="41"/>
                  <a:pt x="0" y="41"/>
                </a:cubicBezTo>
                <a:cubicBezTo>
                  <a:pt x="4" y="33"/>
                  <a:pt x="6" y="24"/>
                  <a:pt x="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57800" y="498600"/>
            <a:ext cx="5760" cy="17280"/>
          </a:xfrm>
          <a:custGeom>
            <a:rect b="b" l="l" r="r" t="t"/>
            <a:pathLst>
              <a:path extrusionOk="0" h="48" w="16">
                <a:moveTo>
                  <a:pt x="0" y="17"/>
                </a:moveTo>
                <a:cubicBezTo>
                  <a:pt x="1" y="11"/>
                  <a:pt x="4" y="5"/>
                  <a:pt x="10" y="0"/>
                </a:cubicBezTo>
                <a:cubicBezTo>
                  <a:pt x="13" y="7"/>
                  <a:pt x="15" y="14"/>
                  <a:pt x="15" y="21"/>
                </a:cubicBezTo>
                <a:cubicBezTo>
                  <a:pt x="15" y="23"/>
                  <a:pt x="15" y="24"/>
                  <a:pt x="15" y="25"/>
                </a:cubicBezTo>
                <a:cubicBezTo>
                  <a:pt x="15" y="31"/>
                  <a:pt x="13" y="38"/>
                  <a:pt x="10" y="44"/>
                </a:cubicBezTo>
                <a:cubicBezTo>
                  <a:pt x="7" y="44"/>
                  <a:pt x="6" y="46"/>
                  <a:pt x="3" y="47"/>
                </a:cubicBezTo>
                <a:cubicBezTo>
                  <a:pt x="3" y="46"/>
                  <a:pt x="3" y="46"/>
                  <a:pt x="3" y="46"/>
                </a:cubicBezTo>
                <a:cubicBezTo>
                  <a:pt x="4" y="37"/>
                  <a:pt x="4" y="26"/>
                  <a:pt x="0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762120" y="488880"/>
            <a:ext cx="6480" cy="17280"/>
          </a:xfrm>
          <a:custGeom>
            <a:rect b="b" l="l" r="r" t="t"/>
            <a:pathLst>
              <a:path extrusionOk="0" h="48" w="18">
                <a:moveTo>
                  <a:pt x="0" y="19"/>
                </a:moveTo>
                <a:cubicBezTo>
                  <a:pt x="1" y="13"/>
                  <a:pt x="2" y="7"/>
                  <a:pt x="6" y="0"/>
                </a:cubicBezTo>
                <a:cubicBezTo>
                  <a:pt x="11" y="7"/>
                  <a:pt x="15" y="14"/>
                  <a:pt x="17" y="24"/>
                </a:cubicBezTo>
                <a:cubicBezTo>
                  <a:pt x="17" y="26"/>
                  <a:pt x="17" y="28"/>
                  <a:pt x="17" y="30"/>
                </a:cubicBezTo>
                <a:cubicBezTo>
                  <a:pt x="17" y="34"/>
                  <a:pt x="17" y="38"/>
                  <a:pt x="14" y="43"/>
                </a:cubicBezTo>
                <a:cubicBezTo>
                  <a:pt x="13" y="44"/>
                  <a:pt x="12" y="46"/>
                  <a:pt x="11" y="47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37"/>
                  <a:pt x="7" y="28"/>
                  <a:pt x="0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764280" y="479160"/>
            <a:ext cx="7920" cy="16200"/>
          </a:xfrm>
          <a:custGeom>
            <a:rect b="b" l="l" r="r" t="t"/>
            <a:pathLst>
              <a:path extrusionOk="0" h="45" w="22">
                <a:moveTo>
                  <a:pt x="1" y="19"/>
                </a:moveTo>
                <a:cubicBezTo>
                  <a:pt x="0" y="15"/>
                  <a:pt x="0" y="13"/>
                  <a:pt x="0" y="9"/>
                </a:cubicBezTo>
                <a:cubicBezTo>
                  <a:pt x="0" y="6"/>
                  <a:pt x="1" y="4"/>
                  <a:pt x="1" y="0"/>
                </a:cubicBezTo>
                <a:cubicBezTo>
                  <a:pt x="10" y="5"/>
                  <a:pt x="15" y="11"/>
                  <a:pt x="18" y="20"/>
                </a:cubicBezTo>
                <a:cubicBezTo>
                  <a:pt x="20" y="25"/>
                  <a:pt x="21" y="31"/>
                  <a:pt x="21" y="36"/>
                </a:cubicBezTo>
                <a:cubicBezTo>
                  <a:pt x="21" y="37"/>
                  <a:pt x="21" y="37"/>
                  <a:pt x="21" y="38"/>
                </a:cubicBezTo>
                <a:cubicBezTo>
                  <a:pt x="19" y="39"/>
                  <a:pt x="19" y="41"/>
                  <a:pt x="18" y="44"/>
                </a:cubicBezTo>
                <a:lnTo>
                  <a:pt x="17" y="43"/>
                </a:lnTo>
                <a:cubicBezTo>
                  <a:pt x="13" y="34"/>
                  <a:pt x="9" y="26"/>
                  <a:pt x="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763200" y="468720"/>
            <a:ext cx="9720" cy="14400"/>
          </a:xfrm>
          <a:custGeom>
            <a:rect b="b" l="l" r="r" t="t"/>
            <a:pathLst>
              <a:path extrusionOk="0" h="40" w="27">
                <a:moveTo>
                  <a:pt x="3" y="20"/>
                </a:moveTo>
                <a:cubicBezTo>
                  <a:pt x="1" y="14"/>
                  <a:pt x="0" y="8"/>
                  <a:pt x="0" y="0"/>
                </a:cubicBezTo>
                <a:cubicBezTo>
                  <a:pt x="8" y="4"/>
                  <a:pt x="14" y="9"/>
                  <a:pt x="19" y="15"/>
                </a:cubicBezTo>
                <a:cubicBezTo>
                  <a:pt x="24" y="21"/>
                  <a:pt x="25" y="27"/>
                  <a:pt x="26" y="33"/>
                </a:cubicBezTo>
                <a:cubicBezTo>
                  <a:pt x="26" y="36"/>
                  <a:pt x="25" y="37"/>
                  <a:pt x="2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19" y="31"/>
                  <a:pt x="11" y="24"/>
                  <a:pt x="3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760320" y="459360"/>
            <a:ext cx="11880" cy="11880"/>
          </a:xfrm>
          <a:custGeom>
            <a:rect b="b" l="l" r="r" t="t"/>
            <a:pathLst>
              <a:path extrusionOk="0" h="33" w="33">
                <a:moveTo>
                  <a:pt x="32" y="32"/>
                </a:moveTo>
                <a:cubicBezTo>
                  <a:pt x="31" y="32"/>
                  <a:pt x="31" y="32"/>
                  <a:pt x="30" y="32"/>
                </a:cubicBezTo>
                <a:cubicBezTo>
                  <a:pt x="24" y="25"/>
                  <a:pt x="17" y="21"/>
                  <a:pt x="8" y="18"/>
                </a:cubicBezTo>
                <a:cubicBezTo>
                  <a:pt x="4" y="13"/>
                  <a:pt x="1" y="8"/>
                  <a:pt x="0" y="0"/>
                </a:cubicBezTo>
                <a:cubicBezTo>
                  <a:pt x="9" y="1"/>
                  <a:pt x="15" y="5"/>
                  <a:pt x="22" y="11"/>
                </a:cubicBezTo>
                <a:cubicBezTo>
                  <a:pt x="26" y="15"/>
                  <a:pt x="30" y="20"/>
                  <a:pt x="32" y="26"/>
                </a:cubicBezTo>
                <a:cubicBezTo>
                  <a:pt x="32" y="28"/>
                  <a:pt x="32" y="31"/>
                  <a:pt x="32" y="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754560" y="450720"/>
            <a:ext cx="13680" cy="9360"/>
          </a:xfrm>
          <a:custGeom>
            <a:rect b="b" l="l" r="r" t="t"/>
            <a:pathLst>
              <a:path extrusionOk="0" h="26" w="38">
                <a:moveTo>
                  <a:pt x="36" y="25"/>
                </a:moveTo>
                <a:cubicBezTo>
                  <a:pt x="29" y="18"/>
                  <a:pt x="21" y="15"/>
                  <a:pt x="11" y="15"/>
                </a:cubicBezTo>
                <a:cubicBezTo>
                  <a:pt x="7" y="11"/>
                  <a:pt x="2" y="7"/>
                  <a:pt x="0" y="0"/>
                </a:cubicBezTo>
                <a:cubicBezTo>
                  <a:pt x="8" y="0"/>
                  <a:pt x="15" y="1"/>
                  <a:pt x="23" y="5"/>
                </a:cubicBezTo>
                <a:cubicBezTo>
                  <a:pt x="28" y="8"/>
                  <a:pt x="33" y="12"/>
                  <a:pt x="36" y="17"/>
                </a:cubicBezTo>
                <a:cubicBezTo>
                  <a:pt x="36" y="19"/>
                  <a:pt x="37" y="23"/>
                  <a:pt x="37" y="25"/>
                </a:cubicBezTo>
                <a:lnTo>
                  <a:pt x="36" y="2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57440" y="514080"/>
            <a:ext cx="15840" cy="9000"/>
          </a:xfrm>
          <a:custGeom>
            <a:rect b="b" l="l" r="r" t="t"/>
            <a:pathLst>
              <a:path extrusionOk="0" h="25" w="44">
                <a:moveTo>
                  <a:pt x="13" y="24"/>
                </a:moveTo>
                <a:cubicBezTo>
                  <a:pt x="8" y="23"/>
                  <a:pt x="4" y="22"/>
                  <a:pt x="0" y="22"/>
                </a:cubicBezTo>
                <a:cubicBezTo>
                  <a:pt x="4" y="15"/>
                  <a:pt x="10" y="7"/>
                  <a:pt x="18" y="4"/>
                </a:cubicBezTo>
                <a:cubicBezTo>
                  <a:pt x="25" y="0"/>
                  <a:pt x="34" y="0"/>
                  <a:pt x="43" y="3"/>
                </a:cubicBezTo>
                <a:cubicBezTo>
                  <a:pt x="37" y="11"/>
                  <a:pt x="32" y="17"/>
                  <a:pt x="24" y="20"/>
                </a:cubicBezTo>
                <a:cubicBezTo>
                  <a:pt x="21" y="23"/>
                  <a:pt x="17" y="23"/>
                  <a:pt x="13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765000" y="501480"/>
            <a:ext cx="14400" cy="11160"/>
          </a:xfrm>
          <a:custGeom>
            <a:rect b="b" l="l" r="r" t="t"/>
            <a:pathLst>
              <a:path extrusionOk="0" h="31" w="40">
                <a:moveTo>
                  <a:pt x="13" y="28"/>
                </a:moveTo>
                <a:cubicBezTo>
                  <a:pt x="9" y="28"/>
                  <a:pt x="4" y="28"/>
                  <a:pt x="0" y="30"/>
                </a:cubicBezTo>
                <a:cubicBezTo>
                  <a:pt x="3" y="21"/>
                  <a:pt x="8" y="14"/>
                  <a:pt x="14" y="8"/>
                </a:cubicBezTo>
                <a:cubicBezTo>
                  <a:pt x="21" y="2"/>
                  <a:pt x="29" y="0"/>
                  <a:pt x="39" y="0"/>
                </a:cubicBezTo>
                <a:cubicBezTo>
                  <a:pt x="36" y="9"/>
                  <a:pt x="32" y="18"/>
                  <a:pt x="23" y="24"/>
                </a:cubicBezTo>
                <a:cubicBezTo>
                  <a:pt x="21" y="26"/>
                  <a:pt x="18" y="27"/>
                  <a:pt x="13" y="2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771120" y="487440"/>
            <a:ext cx="11160" cy="14040"/>
          </a:xfrm>
          <a:custGeom>
            <a:rect b="b" l="l" r="r" t="t"/>
            <a:pathLst>
              <a:path extrusionOk="0" h="39" w="31">
                <a:moveTo>
                  <a:pt x="20" y="26"/>
                </a:moveTo>
                <a:cubicBezTo>
                  <a:pt x="18" y="30"/>
                  <a:pt x="14" y="32"/>
                  <a:pt x="11" y="34"/>
                </a:cubicBezTo>
                <a:cubicBezTo>
                  <a:pt x="7" y="36"/>
                  <a:pt x="3" y="37"/>
                  <a:pt x="0" y="38"/>
                </a:cubicBezTo>
                <a:cubicBezTo>
                  <a:pt x="0" y="30"/>
                  <a:pt x="3" y="21"/>
                  <a:pt x="8" y="13"/>
                </a:cubicBezTo>
                <a:cubicBezTo>
                  <a:pt x="13" y="7"/>
                  <a:pt x="22" y="4"/>
                  <a:pt x="30" y="0"/>
                </a:cubicBezTo>
                <a:cubicBezTo>
                  <a:pt x="30" y="9"/>
                  <a:pt x="26" y="19"/>
                  <a:pt x="20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773640" y="459000"/>
            <a:ext cx="7200" cy="18000"/>
          </a:xfrm>
          <a:custGeom>
            <a:rect b="b" l="l" r="r" t="t"/>
            <a:pathLst>
              <a:path extrusionOk="0" h="50" w="20">
                <a:moveTo>
                  <a:pt x="19" y="17"/>
                </a:moveTo>
                <a:cubicBezTo>
                  <a:pt x="19" y="19"/>
                  <a:pt x="19" y="23"/>
                  <a:pt x="18" y="26"/>
                </a:cubicBezTo>
                <a:cubicBezTo>
                  <a:pt x="18" y="32"/>
                  <a:pt x="15" y="36"/>
                  <a:pt x="13" y="39"/>
                </a:cubicBezTo>
                <a:cubicBezTo>
                  <a:pt x="9" y="41"/>
                  <a:pt x="6" y="45"/>
                  <a:pt x="3" y="49"/>
                </a:cubicBezTo>
                <a:cubicBezTo>
                  <a:pt x="1" y="43"/>
                  <a:pt x="0" y="39"/>
                  <a:pt x="0" y="33"/>
                </a:cubicBezTo>
                <a:cubicBezTo>
                  <a:pt x="0" y="28"/>
                  <a:pt x="1" y="25"/>
                  <a:pt x="1" y="23"/>
                </a:cubicBezTo>
                <a:cubicBezTo>
                  <a:pt x="3" y="14"/>
                  <a:pt x="9" y="6"/>
                  <a:pt x="17" y="0"/>
                </a:cubicBezTo>
                <a:cubicBezTo>
                  <a:pt x="18" y="5"/>
                  <a:pt x="19" y="11"/>
                  <a:pt x="1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769680" y="445680"/>
            <a:ext cx="6840" cy="18360"/>
          </a:xfrm>
          <a:custGeom>
            <a:rect b="b" l="l" r="r" t="t"/>
            <a:pathLst>
              <a:path extrusionOk="0" h="51" w="19">
                <a:moveTo>
                  <a:pt x="0" y="26"/>
                </a:moveTo>
                <a:cubicBezTo>
                  <a:pt x="0" y="18"/>
                  <a:pt x="4" y="9"/>
                  <a:pt x="9" y="0"/>
                </a:cubicBezTo>
                <a:cubicBezTo>
                  <a:pt x="13" y="9"/>
                  <a:pt x="18" y="18"/>
                  <a:pt x="18" y="26"/>
                </a:cubicBezTo>
                <a:cubicBezTo>
                  <a:pt x="18" y="31"/>
                  <a:pt x="17" y="34"/>
                  <a:pt x="15" y="39"/>
                </a:cubicBezTo>
                <a:cubicBezTo>
                  <a:pt x="12" y="43"/>
                  <a:pt x="9" y="46"/>
                  <a:pt x="8" y="50"/>
                </a:cubicBezTo>
                <a:cubicBezTo>
                  <a:pt x="3" y="43"/>
                  <a:pt x="0" y="34"/>
                  <a:pt x="0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762840" y="434520"/>
            <a:ext cx="7200" cy="18000"/>
          </a:xfrm>
          <a:custGeom>
            <a:rect b="b" l="l" r="r" t="t"/>
            <a:pathLst>
              <a:path extrusionOk="0" h="50" w="20">
                <a:moveTo>
                  <a:pt x="3" y="0"/>
                </a:moveTo>
                <a:cubicBezTo>
                  <a:pt x="11" y="8"/>
                  <a:pt x="15" y="15"/>
                  <a:pt x="17" y="24"/>
                </a:cubicBezTo>
                <a:cubicBezTo>
                  <a:pt x="18" y="27"/>
                  <a:pt x="19" y="30"/>
                  <a:pt x="19" y="33"/>
                </a:cubicBezTo>
                <a:cubicBezTo>
                  <a:pt x="19" y="33"/>
                  <a:pt x="18" y="34"/>
                  <a:pt x="18" y="36"/>
                </a:cubicBezTo>
                <a:cubicBezTo>
                  <a:pt x="15" y="40"/>
                  <a:pt x="14" y="45"/>
                  <a:pt x="13" y="49"/>
                </a:cubicBezTo>
                <a:cubicBezTo>
                  <a:pt x="8" y="43"/>
                  <a:pt x="2" y="36"/>
                  <a:pt x="0" y="27"/>
                </a:cubicBezTo>
                <a:cubicBezTo>
                  <a:pt x="0" y="25"/>
                  <a:pt x="0" y="21"/>
                  <a:pt x="0" y="18"/>
                </a:cubicBezTo>
                <a:cubicBezTo>
                  <a:pt x="0" y="13"/>
                  <a:pt x="1" y="7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747000" y="443160"/>
            <a:ext cx="15840" cy="6480"/>
          </a:xfrm>
          <a:custGeom>
            <a:rect b="b" l="l" r="r" t="t"/>
            <a:pathLst>
              <a:path extrusionOk="0" h="18" w="44">
                <a:moveTo>
                  <a:pt x="43" y="16"/>
                </a:moveTo>
                <a:cubicBezTo>
                  <a:pt x="43" y="17"/>
                  <a:pt x="43" y="17"/>
                  <a:pt x="42" y="17"/>
                </a:cubicBezTo>
                <a:cubicBezTo>
                  <a:pt x="33" y="14"/>
                  <a:pt x="23" y="14"/>
                  <a:pt x="14" y="15"/>
                </a:cubicBezTo>
                <a:cubicBezTo>
                  <a:pt x="9" y="13"/>
                  <a:pt x="4" y="8"/>
                  <a:pt x="0" y="3"/>
                </a:cubicBezTo>
                <a:cubicBezTo>
                  <a:pt x="9" y="0"/>
                  <a:pt x="17" y="0"/>
                  <a:pt x="24" y="1"/>
                </a:cubicBezTo>
                <a:cubicBezTo>
                  <a:pt x="30" y="2"/>
                  <a:pt x="35" y="5"/>
                  <a:pt x="41" y="10"/>
                </a:cubicBezTo>
                <a:cubicBezTo>
                  <a:pt x="42" y="13"/>
                  <a:pt x="43" y="15"/>
                  <a:pt x="43" y="1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752760" y="425880"/>
            <a:ext cx="8640" cy="16560"/>
          </a:xfrm>
          <a:custGeom>
            <a:rect b="b" l="l" r="r" t="t"/>
            <a:pathLst>
              <a:path extrusionOk="0" h="46" w="24">
                <a:moveTo>
                  <a:pt x="1" y="0"/>
                </a:moveTo>
                <a:cubicBezTo>
                  <a:pt x="9" y="5"/>
                  <a:pt x="17" y="11"/>
                  <a:pt x="20" y="19"/>
                </a:cubicBezTo>
                <a:cubicBezTo>
                  <a:pt x="22" y="23"/>
                  <a:pt x="23" y="26"/>
                  <a:pt x="23" y="30"/>
                </a:cubicBezTo>
                <a:cubicBezTo>
                  <a:pt x="23" y="36"/>
                  <a:pt x="22" y="40"/>
                  <a:pt x="22" y="45"/>
                </a:cubicBezTo>
                <a:cubicBezTo>
                  <a:pt x="15" y="40"/>
                  <a:pt x="8" y="34"/>
                  <a:pt x="4" y="26"/>
                </a:cubicBezTo>
                <a:cubicBezTo>
                  <a:pt x="1" y="20"/>
                  <a:pt x="0" y="13"/>
                  <a:pt x="0" y="6"/>
                </a:cubicBezTo>
                <a:cubicBezTo>
                  <a:pt x="0" y="5"/>
                  <a:pt x="1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41600" y="429480"/>
            <a:ext cx="13320" cy="11520"/>
          </a:xfrm>
          <a:custGeom>
            <a:rect b="b" l="l" r="r" t="t"/>
            <a:pathLst>
              <a:path extrusionOk="0" h="32" w="37">
                <a:moveTo>
                  <a:pt x="24" y="8"/>
                </a:moveTo>
                <a:cubicBezTo>
                  <a:pt x="25" y="8"/>
                  <a:pt x="25" y="9"/>
                  <a:pt x="26" y="9"/>
                </a:cubicBezTo>
                <a:cubicBezTo>
                  <a:pt x="28" y="14"/>
                  <a:pt x="29" y="18"/>
                  <a:pt x="30" y="21"/>
                </a:cubicBezTo>
                <a:cubicBezTo>
                  <a:pt x="32" y="25"/>
                  <a:pt x="33" y="27"/>
                  <a:pt x="36" y="31"/>
                </a:cubicBezTo>
                <a:cubicBezTo>
                  <a:pt x="29" y="30"/>
                  <a:pt x="21" y="27"/>
                  <a:pt x="15" y="23"/>
                </a:cubicBezTo>
                <a:cubicBezTo>
                  <a:pt x="9" y="18"/>
                  <a:pt x="3" y="8"/>
                  <a:pt x="0" y="0"/>
                </a:cubicBezTo>
                <a:cubicBezTo>
                  <a:pt x="10" y="0"/>
                  <a:pt x="18" y="2"/>
                  <a:pt x="24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705600" y="415440"/>
            <a:ext cx="38520" cy="129240"/>
          </a:xfrm>
          <a:custGeom>
            <a:rect b="b" l="l" r="r" t="t"/>
            <a:pathLst>
              <a:path extrusionOk="0" h="359" w="107">
                <a:moveTo>
                  <a:pt x="13" y="239"/>
                </a:moveTo>
                <a:cubicBezTo>
                  <a:pt x="18" y="239"/>
                  <a:pt x="21" y="244"/>
                  <a:pt x="21" y="249"/>
                </a:cubicBezTo>
                <a:cubicBezTo>
                  <a:pt x="21" y="251"/>
                  <a:pt x="21" y="252"/>
                  <a:pt x="21" y="254"/>
                </a:cubicBezTo>
                <a:cubicBezTo>
                  <a:pt x="20" y="255"/>
                  <a:pt x="19" y="257"/>
                  <a:pt x="22" y="257"/>
                </a:cubicBezTo>
                <a:lnTo>
                  <a:pt x="35" y="257"/>
                </a:lnTo>
                <a:lnTo>
                  <a:pt x="35" y="85"/>
                </a:lnTo>
                <a:cubicBezTo>
                  <a:pt x="35" y="63"/>
                  <a:pt x="37" y="34"/>
                  <a:pt x="50" y="8"/>
                </a:cubicBezTo>
                <a:lnTo>
                  <a:pt x="53" y="0"/>
                </a:lnTo>
                <a:lnTo>
                  <a:pt x="56" y="8"/>
                </a:lnTo>
                <a:cubicBezTo>
                  <a:pt x="68" y="36"/>
                  <a:pt x="71" y="63"/>
                  <a:pt x="71" y="85"/>
                </a:cubicBezTo>
                <a:lnTo>
                  <a:pt x="71" y="257"/>
                </a:lnTo>
                <a:lnTo>
                  <a:pt x="84" y="257"/>
                </a:lnTo>
                <a:cubicBezTo>
                  <a:pt x="87" y="257"/>
                  <a:pt x="87" y="255"/>
                  <a:pt x="86" y="254"/>
                </a:cubicBezTo>
                <a:cubicBezTo>
                  <a:pt x="85" y="252"/>
                  <a:pt x="85" y="251"/>
                  <a:pt x="85" y="249"/>
                </a:cubicBezTo>
                <a:cubicBezTo>
                  <a:pt x="85" y="244"/>
                  <a:pt x="89" y="239"/>
                  <a:pt x="95" y="239"/>
                </a:cubicBezTo>
                <a:cubicBezTo>
                  <a:pt x="99" y="239"/>
                  <a:pt x="104" y="244"/>
                  <a:pt x="104" y="250"/>
                </a:cubicBezTo>
                <a:cubicBezTo>
                  <a:pt x="104" y="257"/>
                  <a:pt x="98" y="264"/>
                  <a:pt x="87" y="264"/>
                </a:cubicBezTo>
                <a:lnTo>
                  <a:pt x="65" y="264"/>
                </a:lnTo>
                <a:cubicBezTo>
                  <a:pt x="68" y="273"/>
                  <a:pt x="69" y="283"/>
                  <a:pt x="69" y="296"/>
                </a:cubicBezTo>
                <a:cubicBezTo>
                  <a:pt x="69" y="312"/>
                  <a:pt x="67" y="326"/>
                  <a:pt x="63" y="334"/>
                </a:cubicBezTo>
                <a:cubicBezTo>
                  <a:pt x="78" y="332"/>
                  <a:pt x="91" y="328"/>
                  <a:pt x="103" y="322"/>
                </a:cubicBezTo>
                <a:lnTo>
                  <a:pt x="104" y="321"/>
                </a:lnTo>
                <a:lnTo>
                  <a:pt x="106" y="328"/>
                </a:lnTo>
                <a:lnTo>
                  <a:pt x="105" y="328"/>
                </a:lnTo>
                <a:cubicBezTo>
                  <a:pt x="96" y="334"/>
                  <a:pt x="86" y="338"/>
                  <a:pt x="73" y="340"/>
                </a:cubicBezTo>
                <a:cubicBezTo>
                  <a:pt x="73" y="340"/>
                  <a:pt x="64" y="341"/>
                  <a:pt x="58" y="343"/>
                </a:cubicBezTo>
                <a:cubicBezTo>
                  <a:pt x="61" y="345"/>
                  <a:pt x="61" y="347"/>
                  <a:pt x="61" y="350"/>
                </a:cubicBezTo>
                <a:cubicBezTo>
                  <a:pt x="61" y="354"/>
                  <a:pt x="57" y="358"/>
                  <a:pt x="53" y="358"/>
                </a:cubicBezTo>
                <a:cubicBezTo>
                  <a:pt x="47" y="358"/>
                  <a:pt x="44" y="354"/>
                  <a:pt x="44" y="350"/>
                </a:cubicBezTo>
                <a:cubicBezTo>
                  <a:pt x="44" y="347"/>
                  <a:pt x="45" y="345"/>
                  <a:pt x="46" y="343"/>
                </a:cubicBezTo>
                <a:cubicBezTo>
                  <a:pt x="41" y="341"/>
                  <a:pt x="32" y="340"/>
                  <a:pt x="31" y="340"/>
                </a:cubicBezTo>
                <a:cubicBezTo>
                  <a:pt x="20" y="338"/>
                  <a:pt x="11" y="334"/>
                  <a:pt x="1" y="328"/>
                </a:cubicBezTo>
                <a:lnTo>
                  <a:pt x="0" y="328"/>
                </a:lnTo>
                <a:lnTo>
                  <a:pt x="3" y="321"/>
                </a:lnTo>
                <a:lnTo>
                  <a:pt x="4" y="322"/>
                </a:lnTo>
                <a:cubicBezTo>
                  <a:pt x="15" y="328"/>
                  <a:pt x="26" y="332"/>
                  <a:pt x="43" y="334"/>
                </a:cubicBezTo>
                <a:cubicBezTo>
                  <a:pt x="39" y="326"/>
                  <a:pt x="35" y="312"/>
                  <a:pt x="35" y="296"/>
                </a:cubicBezTo>
                <a:cubicBezTo>
                  <a:pt x="35" y="283"/>
                  <a:pt x="37" y="273"/>
                  <a:pt x="40" y="264"/>
                </a:cubicBezTo>
                <a:lnTo>
                  <a:pt x="20" y="264"/>
                </a:lnTo>
                <a:cubicBezTo>
                  <a:pt x="8" y="264"/>
                  <a:pt x="3" y="257"/>
                  <a:pt x="3" y="250"/>
                </a:cubicBezTo>
                <a:cubicBezTo>
                  <a:pt x="3" y="244"/>
                  <a:pt x="8" y="239"/>
                  <a:pt x="13" y="23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692280" y="507240"/>
            <a:ext cx="6840" cy="16200"/>
          </a:xfrm>
          <a:custGeom>
            <a:rect b="b" l="l" r="r" t="t"/>
            <a:pathLst>
              <a:path extrusionOk="0" h="45" w="19">
                <a:moveTo>
                  <a:pt x="18" y="43"/>
                </a:moveTo>
                <a:lnTo>
                  <a:pt x="18" y="44"/>
                </a:lnTo>
                <a:cubicBezTo>
                  <a:pt x="15" y="43"/>
                  <a:pt x="14" y="43"/>
                  <a:pt x="12" y="43"/>
                </a:cubicBezTo>
                <a:cubicBezTo>
                  <a:pt x="7" y="38"/>
                  <a:pt x="3" y="33"/>
                  <a:pt x="2" y="26"/>
                </a:cubicBezTo>
                <a:cubicBezTo>
                  <a:pt x="1" y="23"/>
                  <a:pt x="0" y="17"/>
                  <a:pt x="0" y="12"/>
                </a:cubicBezTo>
                <a:cubicBezTo>
                  <a:pt x="0" y="8"/>
                  <a:pt x="1" y="5"/>
                  <a:pt x="2" y="0"/>
                </a:cubicBezTo>
                <a:cubicBezTo>
                  <a:pt x="7" y="5"/>
                  <a:pt x="11" y="9"/>
                  <a:pt x="14" y="14"/>
                </a:cubicBezTo>
                <a:cubicBezTo>
                  <a:pt x="12" y="25"/>
                  <a:pt x="13" y="34"/>
                  <a:pt x="18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680760" y="450720"/>
            <a:ext cx="14400" cy="9360"/>
          </a:xfrm>
          <a:custGeom>
            <a:rect b="b" l="l" r="r" t="t"/>
            <a:pathLst>
              <a:path extrusionOk="0" h="26" w="40">
                <a:moveTo>
                  <a:pt x="28" y="15"/>
                </a:moveTo>
                <a:cubicBezTo>
                  <a:pt x="18" y="15"/>
                  <a:pt x="9" y="18"/>
                  <a:pt x="2" y="25"/>
                </a:cubicBezTo>
                <a:cubicBezTo>
                  <a:pt x="1" y="25"/>
                  <a:pt x="0" y="25"/>
                  <a:pt x="0" y="25"/>
                </a:cubicBezTo>
                <a:cubicBezTo>
                  <a:pt x="1" y="23"/>
                  <a:pt x="1" y="19"/>
                  <a:pt x="2" y="17"/>
                </a:cubicBezTo>
                <a:cubicBezTo>
                  <a:pt x="6" y="12"/>
                  <a:pt x="10" y="8"/>
                  <a:pt x="14" y="5"/>
                </a:cubicBezTo>
                <a:cubicBezTo>
                  <a:pt x="22" y="1"/>
                  <a:pt x="31" y="0"/>
                  <a:pt x="39" y="0"/>
                </a:cubicBezTo>
                <a:cubicBezTo>
                  <a:pt x="35" y="7"/>
                  <a:pt x="33" y="11"/>
                  <a:pt x="28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685800" y="498600"/>
            <a:ext cx="5760" cy="17280"/>
          </a:xfrm>
          <a:custGeom>
            <a:rect b="b" l="l" r="r" t="t"/>
            <a:pathLst>
              <a:path extrusionOk="0" h="48" w="16">
                <a:moveTo>
                  <a:pt x="12" y="46"/>
                </a:moveTo>
                <a:lnTo>
                  <a:pt x="12" y="47"/>
                </a:lnTo>
                <a:cubicBezTo>
                  <a:pt x="11" y="46"/>
                  <a:pt x="9" y="44"/>
                  <a:pt x="6" y="43"/>
                </a:cubicBezTo>
                <a:cubicBezTo>
                  <a:pt x="3" y="38"/>
                  <a:pt x="0" y="31"/>
                  <a:pt x="0" y="25"/>
                </a:cubicBezTo>
                <a:cubicBezTo>
                  <a:pt x="0" y="24"/>
                  <a:pt x="0" y="23"/>
                  <a:pt x="0" y="21"/>
                </a:cubicBezTo>
                <a:cubicBezTo>
                  <a:pt x="0" y="14"/>
                  <a:pt x="2" y="7"/>
                  <a:pt x="6" y="0"/>
                </a:cubicBezTo>
                <a:cubicBezTo>
                  <a:pt x="11" y="5"/>
                  <a:pt x="13" y="11"/>
                  <a:pt x="15" y="17"/>
                </a:cubicBezTo>
                <a:cubicBezTo>
                  <a:pt x="12" y="26"/>
                  <a:pt x="11" y="37"/>
                  <a:pt x="12" y="4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80760" y="488880"/>
            <a:ext cx="6840" cy="17280"/>
          </a:xfrm>
          <a:custGeom>
            <a:rect b="b" l="l" r="r" t="t"/>
            <a:pathLst>
              <a:path extrusionOk="0" h="48" w="19">
                <a:moveTo>
                  <a:pt x="0" y="24"/>
                </a:moveTo>
                <a:cubicBezTo>
                  <a:pt x="2" y="14"/>
                  <a:pt x="6" y="7"/>
                  <a:pt x="12" y="0"/>
                </a:cubicBezTo>
                <a:cubicBezTo>
                  <a:pt x="15" y="7"/>
                  <a:pt x="18" y="13"/>
                  <a:pt x="18" y="19"/>
                </a:cubicBezTo>
                <a:cubicBezTo>
                  <a:pt x="11" y="28"/>
                  <a:pt x="8" y="37"/>
                  <a:pt x="7" y="46"/>
                </a:cubicBezTo>
                <a:lnTo>
                  <a:pt x="7" y="47"/>
                </a:lnTo>
                <a:cubicBezTo>
                  <a:pt x="6" y="46"/>
                  <a:pt x="4" y="44"/>
                  <a:pt x="2" y="43"/>
                </a:cubicBezTo>
                <a:cubicBezTo>
                  <a:pt x="1" y="38"/>
                  <a:pt x="0" y="34"/>
                  <a:pt x="0" y="30"/>
                </a:cubicBezTo>
                <a:cubicBezTo>
                  <a:pt x="0" y="28"/>
                  <a:pt x="0" y="26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677520" y="479160"/>
            <a:ext cx="8280" cy="16200"/>
          </a:xfrm>
          <a:custGeom>
            <a:rect b="b" l="l" r="r" t="t"/>
            <a:pathLst>
              <a:path extrusionOk="0" h="45" w="23">
                <a:moveTo>
                  <a:pt x="6" y="43"/>
                </a:moveTo>
                <a:cubicBezTo>
                  <a:pt x="6" y="43"/>
                  <a:pt x="4" y="44"/>
                  <a:pt x="3" y="44"/>
                </a:cubicBezTo>
                <a:cubicBezTo>
                  <a:pt x="3" y="41"/>
                  <a:pt x="2" y="39"/>
                  <a:pt x="0" y="38"/>
                </a:cubicBezTo>
                <a:cubicBezTo>
                  <a:pt x="0" y="37"/>
                  <a:pt x="0" y="37"/>
                  <a:pt x="0" y="36"/>
                </a:cubicBezTo>
                <a:cubicBezTo>
                  <a:pt x="0" y="31"/>
                  <a:pt x="0" y="25"/>
                  <a:pt x="3" y="20"/>
                </a:cubicBezTo>
                <a:cubicBezTo>
                  <a:pt x="7" y="11"/>
                  <a:pt x="12" y="5"/>
                  <a:pt x="20" y="0"/>
                </a:cubicBezTo>
                <a:cubicBezTo>
                  <a:pt x="20" y="4"/>
                  <a:pt x="22" y="6"/>
                  <a:pt x="22" y="9"/>
                </a:cubicBezTo>
                <a:cubicBezTo>
                  <a:pt x="22" y="13"/>
                  <a:pt x="22" y="15"/>
                  <a:pt x="20" y="19"/>
                </a:cubicBezTo>
                <a:cubicBezTo>
                  <a:pt x="13" y="26"/>
                  <a:pt x="8" y="34"/>
                  <a:pt x="6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677520" y="459360"/>
            <a:ext cx="12240" cy="11880"/>
          </a:xfrm>
          <a:custGeom>
            <a:rect b="b" l="l" r="r" t="t"/>
            <a:pathLst>
              <a:path extrusionOk="0" h="33" w="34">
                <a:moveTo>
                  <a:pt x="10" y="11"/>
                </a:moveTo>
                <a:cubicBezTo>
                  <a:pt x="17" y="5"/>
                  <a:pt x="24" y="1"/>
                  <a:pt x="33" y="0"/>
                </a:cubicBezTo>
                <a:cubicBezTo>
                  <a:pt x="31" y="8"/>
                  <a:pt x="29" y="13"/>
                  <a:pt x="25" y="18"/>
                </a:cubicBezTo>
                <a:cubicBezTo>
                  <a:pt x="14" y="21"/>
                  <a:pt x="8" y="25"/>
                  <a:pt x="1" y="32"/>
                </a:cubicBezTo>
                <a:lnTo>
                  <a:pt x="0" y="32"/>
                </a:lnTo>
                <a:cubicBezTo>
                  <a:pt x="0" y="31"/>
                  <a:pt x="0" y="28"/>
                  <a:pt x="0" y="26"/>
                </a:cubicBezTo>
                <a:cubicBezTo>
                  <a:pt x="2" y="20"/>
                  <a:pt x="6" y="15"/>
                  <a:pt x="1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676440" y="468720"/>
            <a:ext cx="9720" cy="14400"/>
          </a:xfrm>
          <a:custGeom>
            <a:rect b="b" l="l" r="r" t="t"/>
            <a:pathLst>
              <a:path extrusionOk="0" h="40" w="27">
                <a:moveTo>
                  <a:pt x="6" y="15"/>
                </a:moveTo>
                <a:cubicBezTo>
                  <a:pt x="11" y="9"/>
                  <a:pt x="19" y="4"/>
                  <a:pt x="26" y="0"/>
                </a:cubicBezTo>
                <a:cubicBezTo>
                  <a:pt x="26" y="8"/>
                  <a:pt x="25" y="14"/>
                  <a:pt x="23" y="20"/>
                </a:cubicBezTo>
                <a:cubicBezTo>
                  <a:pt x="14" y="24"/>
                  <a:pt x="7" y="31"/>
                  <a:pt x="2" y="39"/>
                </a:cubicBezTo>
                <a:lnTo>
                  <a:pt x="1" y="39"/>
                </a:lnTo>
                <a:cubicBezTo>
                  <a:pt x="1" y="37"/>
                  <a:pt x="0" y="36"/>
                  <a:pt x="0" y="33"/>
                </a:cubicBezTo>
                <a:cubicBezTo>
                  <a:pt x="1" y="27"/>
                  <a:pt x="2" y="21"/>
                  <a:pt x="6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667080" y="487440"/>
            <a:ext cx="11520" cy="14040"/>
          </a:xfrm>
          <a:custGeom>
            <a:rect b="b" l="l" r="r" t="t"/>
            <a:pathLst>
              <a:path extrusionOk="0" h="39" w="32">
                <a:moveTo>
                  <a:pt x="31" y="38"/>
                </a:moveTo>
                <a:cubicBezTo>
                  <a:pt x="28" y="37"/>
                  <a:pt x="24" y="36"/>
                  <a:pt x="20" y="34"/>
                </a:cubicBezTo>
                <a:cubicBezTo>
                  <a:pt x="17" y="32"/>
                  <a:pt x="13" y="30"/>
                  <a:pt x="11" y="26"/>
                </a:cubicBezTo>
                <a:cubicBezTo>
                  <a:pt x="4" y="19"/>
                  <a:pt x="1" y="9"/>
                  <a:pt x="0" y="0"/>
                </a:cubicBezTo>
                <a:cubicBezTo>
                  <a:pt x="10" y="4"/>
                  <a:pt x="18" y="7"/>
                  <a:pt x="23" y="13"/>
                </a:cubicBezTo>
                <a:cubicBezTo>
                  <a:pt x="28" y="21"/>
                  <a:pt x="30" y="30"/>
                  <a:pt x="31" y="3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669960" y="501480"/>
            <a:ext cx="14400" cy="11160"/>
          </a:xfrm>
          <a:custGeom>
            <a:rect b="b" l="l" r="r" t="t"/>
            <a:pathLst>
              <a:path extrusionOk="0" h="31" w="40">
                <a:moveTo>
                  <a:pt x="24" y="8"/>
                </a:moveTo>
                <a:cubicBezTo>
                  <a:pt x="31" y="14"/>
                  <a:pt x="35" y="21"/>
                  <a:pt x="39" y="30"/>
                </a:cubicBezTo>
                <a:cubicBezTo>
                  <a:pt x="34" y="28"/>
                  <a:pt x="30" y="28"/>
                  <a:pt x="26" y="28"/>
                </a:cubicBezTo>
                <a:cubicBezTo>
                  <a:pt x="22" y="27"/>
                  <a:pt x="19" y="26"/>
                  <a:pt x="15" y="24"/>
                </a:cubicBezTo>
                <a:cubicBezTo>
                  <a:pt x="8" y="18"/>
                  <a:pt x="3" y="9"/>
                  <a:pt x="0" y="0"/>
                </a:cubicBezTo>
                <a:cubicBezTo>
                  <a:pt x="9" y="0"/>
                  <a:pt x="19" y="2"/>
                  <a:pt x="24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676440" y="514080"/>
            <a:ext cx="16200" cy="9000"/>
          </a:xfrm>
          <a:custGeom>
            <a:rect b="b" l="l" r="r" t="t"/>
            <a:pathLst>
              <a:path extrusionOk="0" h="25" w="45">
                <a:moveTo>
                  <a:pt x="24" y="4"/>
                </a:moveTo>
                <a:cubicBezTo>
                  <a:pt x="33" y="7"/>
                  <a:pt x="39" y="15"/>
                  <a:pt x="44" y="22"/>
                </a:cubicBezTo>
                <a:cubicBezTo>
                  <a:pt x="40" y="22"/>
                  <a:pt x="35" y="23"/>
                  <a:pt x="31" y="24"/>
                </a:cubicBezTo>
                <a:cubicBezTo>
                  <a:pt x="28" y="23"/>
                  <a:pt x="22" y="23"/>
                  <a:pt x="19" y="20"/>
                </a:cubicBezTo>
                <a:cubicBezTo>
                  <a:pt x="11" y="17"/>
                  <a:pt x="4" y="11"/>
                  <a:pt x="0" y="3"/>
                </a:cubicBezTo>
                <a:cubicBezTo>
                  <a:pt x="9" y="0"/>
                  <a:pt x="17" y="0"/>
                  <a:pt x="2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85080" y="523440"/>
            <a:ext cx="17280" cy="7560"/>
          </a:xfrm>
          <a:custGeom>
            <a:rect b="b" l="l" r="r" t="t"/>
            <a:pathLst>
              <a:path extrusionOk="0" h="21" w="48">
                <a:moveTo>
                  <a:pt x="25" y="1"/>
                </a:moveTo>
                <a:cubicBezTo>
                  <a:pt x="34" y="3"/>
                  <a:pt x="41" y="7"/>
                  <a:pt x="47" y="14"/>
                </a:cubicBezTo>
                <a:cubicBezTo>
                  <a:pt x="40" y="18"/>
                  <a:pt x="31" y="20"/>
                  <a:pt x="23" y="19"/>
                </a:cubicBezTo>
                <a:cubicBezTo>
                  <a:pt x="14" y="18"/>
                  <a:pt x="7" y="12"/>
                  <a:pt x="0" y="6"/>
                </a:cubicBezTo>
                <a:cubicBezTo>
                  <a:pt x="9" y="1"/>
                  <a:pt x="17" y="0"/>
                  <a:pt x="2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99480" y="514440"/>
            <a:ext cx="9720" cy="15120"/>
          </a:xfrm>
          <a:custGeom>
            <a:rect b="b" l="l" r="r" t="t"/>
            <a:pathLst>
              <a:path extrusionOk="0" h="42" w="27">
                <a:moveTo>
                  <a:pt x="7" y="26"/>
                </a:moveTo>
                <a:cubicBezTo>
                  <a:pt x="2" y="19"/>
                  <a:pt x="0" y="12"/>
                  <a:pt x="0" y="4"/>
                </a:cubicBezTo>
                <a:cubicBezTo>
                  <a:pt x="0" y="2"/>
                  <a:pt x="1" y="1"/>
                  <a:pt x="1" y="0"/>
                </a:cubicBezTo>
                <a:cubicBezTo>
                  <a:pt x="9" y="5"/>
                  <a:pt x="17" y="9"/>
                  <a:pt x="21" y="17"/>
                </a:cubicBezTo>
                <a:cubicBezTo>
                  <a:pt x="24" y="24"/>
                  <a:pt x="26" y="31"/>
                  <a:pt x="26" y="39"/>
                </a:cubicBezTo>
                <a:cubicBezTo>
                  <a:pt x="26" y="40"/>
                  <a:pt x="26" y="41"/>
                  <a:pt x="26" y="41"/>
                </a:cubicBezTo>
                <a:cubicBezTo>
                  <a:pt x="19" y="38"/>
                  <a:pt x="11" y="33"/>
                  <a:pt x="7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694800" y="429480"/>
            <a:ext cx="13320" cy="11520"/>
          </a:xfrm>
          <a:custGeom>
            <a:rect b="b" l="l" r="r" t="t"/>
            <a:pathLst>
              <a:path extrusionOk="0" h="32" w="37">
                <a:moveTo>
                  <a:pt x="7" y="21"/>
                </a:moveTo>
                <a:cubicBezTo>
                  <a:pt x="8" y="18"/>
                  <a:pt x="9" y="14"/>
                  <a:pt x="9" y="9"/>
                </a:cubicBezTo>
                <a:cubicBezTo>
                  <a:pt x="10" y="9"/>
                  <a:pt x="11" y="8"/>
                  <a:pt x="12" y="8"/>
                </a:cubicBezTo>
                <a:cubicBezTo>
                  <a:pt x="19" y="2"/>
                  <a:pt x="26" y="0"/>
                  <a:pt x="36" y="0"/>
                </a:cubicBezTo>
                <a:cubicBezTo>
                  <a:pt x="34" y="8"/>
                  <a:pt x="29" y="18"/>
                  <a:pt x="21" y="23"/>
                </a:cubicBezTo>
                <a:cubicBezTo>
                  <a:pt x="15" y="27"/>
                  <a:pt x="8" y="30"/>
                  <a:pt x="0" y="31"/>
                </a:cubicBezTo>
                <a:cubicBezTo>
                  <a:pt x="2" y="27"/>
                  <a:pt x="4" y="25"/>
                  <a:pt x="6" y="21"/>
                </a:cubicBezTo>
                <a:lnTo>
                  <a:pt x="7" y="2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688320" y="425880"/>
            <a:ext cx="8280" cy="16560"/>
          </a:xfrm>
          <a:custGeom>
            <a:rect b="b" l="l" r="r" t="t"/>
            <a:pathLst>
              <a:path extrusionOk="0" h="46" w="23">
                <a:moveTo>
                  <a:pt x="3" y="19"/>
                </a:moveTo>
                <a:cubicBezTo>
                  <a:pt x="8" y="11"/>
                  <a:pt x="14" y="5"/>
                  <a:pt x="21" y="0"/>
                </a:cubicBezTo>
                <a:cubicBezTo>
                  <a:pt x="22" y="2"/>
                  <a:pt x="22" y="5"/>
                  <a:pt x="22" y="6"/>
                </a:cubicBezTo>
                <a:cubicBezTo>
                  <a:pt x="22" y="13"/>
                  <a:pt x="21" y="20"/>
                  <a:pt x="19" y="26"/>
                </a:cubicBezTo>
                <a:cubicBezTo>
                  <a:pt x="14" y="34"/>
                  <a:pt x="10" y="40"/>
                  <a:pt x="1" y="45"/>
                </a:cubicBezTo>
                <a:cubicBezTo>
                  <a:pt x="1" y="40"/>
                  <a:pt x="0" y="36"/>
                  <a:pt x="0" y="30"/>
                </a:cubicBezTo>
                <a:cubicBezTo>
                  <a:pt x="0" y="26"/>
                  <a:pt x="2" y="23"/>
                  <a:pt x="3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86880" y="443160"/>
            <a:ext cx="15480" cy="6480"/>
          </a:xfrm>
          <a:custGeom>
            <a:rect b="b" l="l" r="r" t="t"/>
            <a:pathLst>
              <a:path extrusionOk="0" h="18" w="43">
                <a:moveTo>
                  <a:pt x="2" y="10"/>
                </a:moveTo>
                <a:cubicBezTo>
                  <a:pt x="7" y="5"/>
                  <a:pt x="12" y="2"/>
                  <a:pt x="19" y="1"/>
                </a:cubicBezTo>
                <a:cubicBezTo>
                  <a:pt x="25" y="0"/>
                  <a:pt x="34" y="0"/>
                  <a:pt x="42" y="3"/>
                </a:cubicBezTo>
                <a:cubicBezTo>
                  <a:pt x="37" y="8"/>
                  <a:pt x="33" y="13"/>
                  <a:pt x="29" y="15"/>
                </a:cubicBezTo>
                <a:cubicBezTo>
                  <a:pt x="19" y="14"/>
                  <a:pt x="9" y="14"/>
                  <a:pt x="1" y="17"/>
                </a:cubicBezTo>
                <a:cubicBezTo>
                  <a:pt x="1" y="17"/>
                  <a:pt x="0" y="17"/>
                  <a:pt x="0" y="16"/>
                </a:cubicBezTo>
                <a:cubicBezTo>
                  <a:pt x="1" y="15"/>
                  <a:pt x="1" y="13"/>
                  <a:pt x="2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679680" y="434520"/>
            <a:ext cx="7200" cy="18000"/>
          </a:xfrm>
          <a:custGeom>
            <a:rect b="b" l="l" r="r" t="t"/>
            <a:pathLst>
              <a:path extrusionOk="0" h="50" w="20">
                <a:moveTo>
                  <a:pt x="1" y="24"/>
                </a:moveTo>
                <a:cubicBezTo>
                  <a:pt x="3" y="15"/>
                  <a:pt x="9" y="8"/>
                  <a:pt x="15" y="0"/>
                </a:cubicBezTo>
                <a:cubicBezTo>
                  <a:pt x="18" y="7"/>
                  <a:pt x="19" y="13"/>
                  <a:pt x="19" y="18"/>
                </a:cubicBezTo>
                <a:cubicBezTo>
                  <a:pt x="19" y="21"/>
                  <a:pt x="19" y="25"/>
                  <a:pt x="18" y="27"/>
                </a:cubicBezTo>
                <a:cubicBezTo>
                  <a:pt x="17" y="36"/>
                  <a:pt x="11" y="43"/>
                  <a:pt x="4" y="49"/>
                </a:cubicBezTo>
                <a:cubicBezTo>
                  <a:pt x="3" y="45"/>
                  <a:pt x="2" y="40"/>
                  <a:pt x="0" y="36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30"/>
                  <a:pt x="1" y="27"/>
                  <a:pt x="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73200" y="445680"/>
            <a:ext cx="6480" cy="18360"/>
          </a:xfrm>
          <a:custGeom>
            <a:rect b="b" l="l" r="r" t="t"/>
            <a:pathLst>
              <a:path extrusionOk="0" h="51" w="18">
                <a:moveTo>
                  <a:pt x="0" y="26"/>
                </a:moveTo>
                <a:cubicBezTo>
                  <a:pt x="0" y="18"/>
                  <a:pt x="3" y="9"/>
                  <a:pt x="8" y="0"/>
                </a:cubicBezTo>
                <a:cubicBezTo>
                  <a:pt x="12" y="9"/>
                  <a:pt x="17" y="18"/>
                  <a:pt x="17" y="26"/>
                </a:cubicBezTo>
                <a:cubicBezTo>
                  <a:pt x="17" y="34"/>
                  <a:pt x="13" y="43"/>
                  <a:pt x="9" y="50"/>
                </a:cubicBezTo>
                <a:cubicBezTo>
                  <a:pt x="7" y="46"/>
                  <a:pt x="6" y="43"/>
                  <a:pt x="2" y="39"/>
                </a:cubicBezTo>
                <a:cubicBezTo>
                  <a:pt x="1" y="34"/>
                  <a:pt x="0" y="31"/>
                  <a:pt x="0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668880" y="459000"/>
            <a:ext cx="7200" cy="18000"/>
          </a:xfrm>
          <a:custGeom>
            <a:rect b="b" l="l" r="r" t="t"/>
            <a:pathLst>
              <a:path extrusionOk="0" h="50" w="20">
                <a:moveTo>
                  <a:pt x="4" y="0"/>
                </a:moveTo>
                <a:cubicBezTo>
                  <a:pt x="11" y="6"/>
                  <a:pt x="15" y="14"/>
                  <a:pt x="18" y="23"/>
                </a:cubicBezTo>
                <a:cubicBezTo>
                  <a:pt x="19" y="25"/>
                  <a:pt x="19" y="28"/>
                  <a:pt x="19" y="33"/>
                </a:cubicBezTo>
                <a:cubicBezTo>
                  <a:pt x="19" y="39"/>
                  <a:pt x="18" y="43"/>
                  <a:pt x="17" y="49"/>
                </a:cubicBezTo>
                <a:cubicBezTo>
                  <a:pt x="13" y="45"/>
                  <a:pt x="10" y="41"/>
                  <a:pt x="7" y="39"/>
                </a:cubicBezTo>
                <a:cubicBezTo>
                  <a:pt x="4" y="36"/>
                  <a:pt x="3" y="32"/>
                  <a:pt x="1" y="26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1"/>
                  <a:pt x="1" y="5"/>
                  <a:pt x="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666360" y="473040"/>
            <a:ext cx="9000" cy="16560"/>
          </a:xfrm>
          <a:custGeom>
            <a:rect b="b" l="l" r="r" t="t"/>
            <a:pathLst>
              <a:path extrusionOk="0" h="46" w="25">
                <a:moveTo>
                  <a:pt x="1" y="0"/>
                </a:moveTo>
                <a:cubicBezTo>
                  <a:pt x="9" y="5"/>
                  <a:pt x="17" y="11"/>
                  <a:pt x="20" y="18"/>
                </a:cubicBezTo>
                <a:cubicBezTo>
                  <a:pt x="23" y="25"/>
                  <a:pt x="24" y="32"/>
                  <a:pt x="24" y="39"/>
                </a:cubicBezTo>
                <a:cubicBezTo>
                  <a:pt x="24" y="41"/>
                  <a:pt x="24" y="44"/>
                  <a:pt x="24" y="45"/>
                </a:cubicBezTo>
                <a:cubicBezTo>
                  <a:pt x="21" y="41"/>
                  <a:pt x="18" y="39"/>
                  <a:pt x="13" y="38"/>
                </a:cubicBezTo>
                <a:cubicBezTo>
                  <a:pt x="9" y="34"/>
                  <a:pt x="7" y="30"/>
                  <a:pt x="4" y="26"/>
                </a:cubicBezTo>
                <a:cubicBezTo>
                  <a:pt x="2" y="20"/>
                  <a:pt x="0" y="13"/>
                  <a:pt x="0" y="6"/>
                </a:cubicBezTo>
                <a:cubicBezTo>
                  <a:pt x="0" y="5"/>
                  <a:pt x="1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24320" y="423720"/>
            <a:ext cx="4320" cy="81360"/>
          </a:xfrm>
          <a:custGeom>
            <a:rect b="b" l="l" r="r" t="t"/>
            <a:pathLst>
              <a:path extrusionOk="0" h="226" w="12">
                <a:moveTo>
                  <a:pt x="11" y="64"/>
                </a:moveTo>
                <a:cubicBezTo>
                  <a:pt x="11" y="44"/>
                  <a:pt x="9" y="21"/>
                  <a:pt x="0" y="0"/>
                </a:cubicBezTo>
                <a:lnTo>
                  <a:pt x="0" y="225"/>
                </a:lnTo>
                <a:lnTo>
                  <a:pt x="11" y="225"/>
                </a:lnTo>
                <a:lnTo>
                  <a:pt x="11" y="6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558360" y="424800"/>
            <a:ext cx="47880" cy="91800"/>
          </a:xfrm>
          <a:custGeom>
            <a:rect b="b" l="l" r="r" t="t"/>
            <a:pathLst>
              <a:path extrusionOk="0" h="255" w="133">
                <a:moveTo>
                  <a:pt x="80" y="244"/>
                </a:moveTo>
                <a:cubicBezTo>
                  <a:pt x="97" y="249"/>
                  <a:pt x="115" y="254"/>
                  <a:pt x="132" y="252"/>
                </a:cubicBezTo>
                <a:cubicBezTo>
                  <a:pt x="132" y="243"/>
                  <a:pt x="132" y="55"/>
                  <a:pt x="132" y="21"/>
                </a:cubicBezTo>
                <a:cubicBezTo>
                  <a:pt x="132" y="18"/>
                  <a:pt x="132" y="17"/>
                  <a:pt x="132" y="15"/>
                </a:cubicBezTo>
                <a:cubicBezTo>
                  <a:pt x="114" y="17"/>
                  <a:pt x="95" y="12"/>
                  <a:pt x="78" y="7"/>
                </a:cubicBezTo>
                <a:cubicBezTo>
                  <a:pt x="62" y="4"/>
                  <a:pt x="47" y="0"/>
                  <a:pt x="34" y="0"/>
                </a:cubicBezTo>
                <a:cubicBezTo>
                  <a:pt x="17" y="0"/>
                  <a:pt x="7" y="6"/>
                  <a:pt x="0" y="12"/>
                </a:cubicBezTo>
                <a:lnTo>
                  <a:pt x="0" y="247"/>
                </a:lnTo>
                <a:cubicBezTo>
                  <a:pt x="10" y="241"/>
                  <a:pt x="20" y="237"/>
                  <a:pt x="34" y="237"/>
                </a:cubicBezTo>
                <a:cubicBezTo>
                  <a:pt x="49" y="236"/>
                  <a:pt x="63" y="239"/>
                  <a:pt x="80" y="24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07240" y="424800"/>
            <a:ext cx="47880" cy="91800"/>
          </a:xfrm>
          <a:custGeom>
            <a:rect b="b" l="l" r="r" t="t"/>
            <a:pathLst>
              <a:path extrusionOk="0" h="255" w="133">
                <a:moveTo>
                  <a:pt x="98" y="237"/>
                </a:moveTo>
                <a:cubicBezTo>
                  <a:pt x="112" y="237"/>
                  <a:pt x="122" y="241"/>
                  <a:pt x="132" y="247"/>
                </a:cubicBezTo>
                <a:lnTo>
                  <a:pt x="132" y="12"/>
                </a:lnTo>
                <a:cubicBezTo>
                  <a:pt x="126" y="6"/>
                  <a:pt x="117" y="0"/>
                  <a:pt x="98" y="0"/>
                </a:cubicBezTo>
                <a:cubicBezTo>
                  <a:pt x="84" y="0"/>
                  <a:pt x="69" y="4"/>
                  <a:pt x="54" y="7"/>
                </a:cubicBezTo>
                <a:cubicBezTo>
                  <a:pt x="36" y="12"/>
                  <a:pt x="19" y="17"/>
                  <a:pt x="0" y="15"/>
                </a:cubicBezTo>
                <a:cubicBezTo>
                  <a:pt x="0" y="17"/>
                  <a:pt x="0" y="18"/>
                  <a:pt x="0" y="21"/>
                </a:cubicBezTo>
                <a:cubicBezTo>
                  <a:pt x="0" y="55"/>
                  <a:pt x="0" y="243"/>
                  <a:pt x="0" y="252"/>
                </a:cubicBezTo>
                <a:cubicBezTo>
                  <a:pt x="17" y="254"/>
                  <a:pt x="34" y="249"/>
                  <a:pt x="51" y="244"/>
                </a:cubicBezTo>
                <a:cubicBezTo>
                  <a:pt x="67" y="239"/>
                  <a:pt x="83" y="236"/>
                  <a:pt x="98" y="23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495360" y="432360"/>
            <a:ext cx="122760" cy="101160"/>
          </a:xfrm>
          <a:custGeom>
            <a:rect b="b" l="l" r="r" t="t"/>
            <a:pathLst>
              <a:path extrusionOk="0" h="281" w="341">
                <a:moveTo>
                  <a:pt x="334" y="0"/>
                </a:moveTo>
                <a:lnTo>
                  <a:pt x="320" y="0"/>
                </a:lnTo>
                <a:lnTo>
                  <a:pt x="321" y="5"/>
                </a:lnTo>
                <a:lnTo>
                  <a:pt x="321" y="6"/>
                </a:lnTo>
                <a:lnTo>
                  <a:pt x="321" y="249"/>
                </a:lnTo>
                <a:cubicBezTo>
                  <a:pt x="311" y="249"/>
                  <a:pt x="189" y="249"/>
                  <a:pt x="182" y="249"/>
                </a:cubicBezTo>
                <a:cubicBezTo>
                  <a:pt x="180" y="254"/>
                  <a:pt x="176" y="255"/>
                  <a:pt x="170" y="255"/>
                </a:cubicBezTo>
                <a:cubicBezTo>
                  <a:pt x="164" y="255"/>
                  <a:pt x="161" y="254"/>
                  <a:pt x="159" y="249"/>
                </a:cubicBezTo>
                <a:cubicBezTo>
                  <a:pt x="152" y="249"/>
                  <a:pt x="40" y="249"/>
                  <a:pt x="18" y="249"/>
                </a:cubicBezTo>
                <a:lnTo>
                  <a:pt x="18" y="6"/>
                </a:lnTo>
                <a:lnTo>
                  <a:pt x="18" y="5"/>
                </a:lnTo>
                <a:lnTo>
                  <a:pt x="19" y="0"/>
                </a:lnTo>
                <a:lnTo>
                  <a:pt x="0" y="0"/>
                </a:lnTo>
                <a:lnTo>
                  <a:pt x="0" y="268"/>
                </a:lnTo>
                <a:cubicBezTo>
                  <a:pt x="0" y="268"/>
                  <a:pt x="147" y="268"/>
                  <a:pt x="151" y="268"/>
                </a:cubicBezTo>
                <a:cubicBezTo>
                  <a:pt x="154" y="275"/>
                  <a:pt x="161" y="280"/>
                  <a:pt x="170" y="280"/>
                </a:cubicBezTo>
                <a:cubicBezTo>
                  <a:pt x="180" y="280"/>
                  <a:pt x="186" y="275"/>
                  <a:pt x="189" y="268"/>
                </a:cubicBezTo>
                <a:cubicBezTo>
                  <a:pt x="194" y="268"/>
                  <a:pt x="340" y="268"/>
                  <a:pt x="340" y="268"/>
                </a:cubicBezTo>
                <a:lnTo>
                  <a:pt x="340" y="0"/>
                </a:lnTo>
                <a:lnTo>
                  <a:pt x="33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563040" y="445320"/>
            <a:ext cx="38520" cy="10440"/>
          </a:xfrm>
          <a:custGeom>
            <a:rect b="b" l="l" r="r" t="t"/>
            <a:pathLst>
              <a:path extrusionOk="0" h="29" w="107">
                <a:moveTo>
                  <a:pt x="21" y="0"/>
                </a:moveTo>
                <a:cubicBezTo>
                  <a:pt x="12" y="0"/>
                  <a:pt x="6" y="1"/>
                  <a:pt x="0" y="5"/>
                </a:cubicBezTo>
                <a:lnTo>
                  <a:pt x="0" y="17"/>
                </a:lnTo>
                <a:cubicBezTo>
                  <a:pt x="6" y="14"/>
                  <a:pt x="12" y="13"/>
                  <a:pt x="21" y="12"/>
                </a:cubicBezTo>
                <a:cubicBezTo>
                  <a:pt x="34" y="12"/>
                  <a:pt x="49" y="15"/>
                  <a:pt x="65" y="20"/>
                </a:cubicBezTo>
                <a:cubicBezTo>
                  <a:pt x="77" y="24"/>
                  <a:pt x="91" y="27"/>
                  <a:pt x="106" y="28"/>
                </a:cubicBezTo>
                <a:lnTo>
                  <a:pt x="106" y="18"/>
                </a:lnTo>
                <a:cubicBezTo>
                  <a:pt x="93" y="17"/>
                  <a:pt x="79" y="12"/>
                  <a:pt x="67" y="9"/>
                </a:cubicBezTo>
                <a:cubicBezTo>
                  <a:pt x="50" y="5"/>
                  <a:pt x="3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563040" y="494280"/>
            <a:ext cx="38520" cy="10440"/>
          </a:xfrm>
          <a:custGeom>
            <a:rect b="b" l="l" r="r" t="t"/>
            <a:pathLst>
              <a:path extrusionOk="0" h="29" w="107">
                <a:moveTo>
                  <a:pt x="21" y="0"/>
                </a:moveTo>
                <a:cubicBezTo>
                  <a:pt x="12" y="0"/>
                  <a:pt x="6" y="1"/>
                  <a:pt x="0" y="5"/>
                </a:cubicBezTo>
                <a:lnTo>
                  <a:pt x="0" y="17"/>
                </a:lnTo>
                <a:cubicBezTo>
                  <a:pt x="6" y="14"/>
                  <a:pt x="12" y="13"/>
                  <a:pt x="21" y="13"/>
                </a:cubicBezTo>
                <a:cubicBezTo>
                  <a:pt x="34" y="12"/>
                  <a:pt x="49" y="15"/>
                  <a:pt x="64" y="20"/>
                </a:cubicBezTo>
                <a:cubicBezTo>
                  <a:pt x="77" y="24"/>
                  <a:pt x="91" y="27"/>
                  <a:pt x="106" y="28"/>
                </a:cubicBezTo>
                <a:lnTo>
                  <a:pt x="106" y="17"/>
                </a:lnTo>
                <a:cubicBezTo>
                  <a:pt x="93" y="17"/>
                  <a:pt x="79" y="13"/>
                  <a:pt x="67" y="9"/>
                </a:cubicBezTo>
                <a:cubicBezTo>
                  <a:pt x="50" y="5"/>
                  <a:pt x="3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563040" y="484200"/>
            <a:ext cx="38520" cy="11160"/>
          </a:xfrm>
          <a:custGeom>
            <a:rect b="b" l="l" r="r" t="t"/>
            <a:pathLst>
              <a:path extrusionOk="0" h="31" w="107">
                <a:moveTo>
                  <a:pt x="21" y="1"/>
                </a:moveTo>
                <a:cubicBezTo>
                  <a:pt x="12" y="1"/>
                  <a:pt x="6" y="2"/>
                  <a:pt x="0" y="5"/>
                </a:cubicBezTo>
                <a:lnTo>
                  <a:pt x="0" y="17"/>
                </a:lnTo>
                <a:cubicBezTo>
                  <a:pt x="6" y="14"/>
                  <a:pt x="12" y="13"/>
                  <a:pt x="21" y="13"/>
                </a:cubicBezTo>
                <a:cubicBezTo>
                  <a:pt x="34" y="12"/>
                  <a:pt x="49" y="15"/>
                  <a:pt x="65" y="20"/>
                </a:cubicBezTo>
                <a:cubicBezTo>
                  <a:pt x="77" y="25"/>
                  <a:pt x="91" y="28"/>
                  <a:pt x="106" y="30"/>
                </a:cubicBezTo>
                <a:lnTo>
                  <a:pt x="106" y="17"/>
                </a:lnTo>
                <a:cubicBezTo>
                  <a:pt x="93" y="15"/>
                  <a:pt x="79" y="13"/>
                  <a:pt x="67" y="8"/>
                </a:cubicBezTo>
                <a:cubicBezTo>
                  <a:pt x="50" y="5"/>
                  <a:pt x="35" y="0"/>
                  <a:pt x="21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563040" y="454320"/>
            <a:ext cx="38520" cy="11520"/>
          </a:xfrm>
          <a:custGeom>
            <a:rect b="b" l="l" r="r" t="t"/>
            <a:pathLst>
              <a:path extrusionOk="0" h="32" w="107">
                <a:moveTo>
                  <a:pt x="21" y="3"/>
                </a:moveTo>
                <a:cubicBezTo>
                  <a:pt x="12" y="3"/>
                  <a:pt x="6" y="4"/>
                  <a:pt x="0" y="6"/>
                </a:cubicBezTo>
                <a:lnTo>
                  <a:pt x="0" y="18"/>
                </a:lnTo>
                <a:cubicBezTo>
                  <a:pt x="6" y="16"/>
                  <a:pt x="12" y="14"/>
                  <a:pt x="21" y="13"/>
                </a:cubicBezTo>
                <a:cubicBezTo>
                  <a:pt x="34" y="13"/>
                  <a:pt x="49" y="17"/>
                  <a:pt x="64" y="22"/>
                </a:cubicBezTo>
                <a:cubicBezTo>
                  <a:pt x="77" y="25"/>
                  <a:pt x="91" y="30"/>
                  <a:pt x="106" y="31"/>
                </a:cubicBezTo>
                <a:lnTo>
                  <a:pt x="106" y="18"/>
                </a:lnTo>
                <a:cubicBezTo>
                  <a:pt x="93" y="17"/>
                  <a:pt x="79" y="14"/>
                  <a:pt x="67" y="10"/>
                </a:cubicBezTo>
                <a:cubicBezTo>
                  <a:pt x="50" y="6"/>
                  <a:pt x="35" y="0"/>
                  <a:pt x="21" y="3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63040" y="474840"/>
            <a:ext cx="38520" cy="10440"/>
          </a:xfrm>
          <a:custGeom>
            <a:rect b="b" l="l" r="r" t="t"/>
            <a:pathLst>
              <a:path extrusionOk="0" h="29" w="107">
                <a:moveTo>
                  <a:pt x="21" y="0"/>
                </a:moveTo>
                <a:cubicBezTo>
                  <a:pt x="12" y="0"/>
                  <a:pt x="6" y="1"/>
                  <a:pt x="0" y="4"/>
                </a:cubicBezTo>
                <a:lnTo>
                  <a:pt x="0" y="15"/>
                </a:lnTo>
                <a:cubicBezTo>
                  <a:pt x="6" y="13"/>
                  <a:pt x="12" y="12"/>
                  <a:pt x="21" y="11"/>
                </a:cubicBezTo>
                <a:cubicBezTo>
                  <a:pt x="34" y="11"/>
                  <a:pt x="49" y="15"/>
                  <a:pt x="64" y="19"/>
                </a:cubicBezTo>
                <a:cubicBezTo>
                  <a:pt x="77" y="23"/>
                  <a:pt x="91" y="27"/>
                  <a:pt x="106" y="28"/>
                </a:cubicBezTo>
                <a:lnTo>
                  <a:pt x="106" y="17"/>
                </a:lnTo>
                <a:cubicBezTo>
                  <a:pt x="93" y="15"/>
                  <a:pt x="79" y="12"/>
                  <a:pt x="67" y="8"/>
                </a:cubicBezTo>
                <a:cubicBezTo>
                  <a:pt x="50" y="4"/>
                  <a:pt x="35" y="0"/>
                  <a:pt x="21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63040" y="435600"/>
            <a:ext cx="38520" cy="10440"/>
          </a:xfrm>
          <a:custGeom>
            <a:rect b="b" l="l" r="r" t="t"/>
            <a:pathLst>
              <a:path extrusionOk="0" h="29" w="107">
                <a:moveTo>
                  <a:pt x="67" y="8"/>
                </a:moveTo>
                <a:cubicBezTo>
                  <a:pt x="50" y="5"/>
                  <a:pt x="35" y="0"/>
                  <a:pt x="21" y="0"/>
                </a:cubicBezTo>
                <a:cubicBezTo>
                  <a:pt x="12" y="0"/>
                  <a:pt x="6" y="1"/>
                  <a:pt x="0" y="5"/>
                </a:cubicBezTo>
                <a:lnTo>
                  <a:pt x="0" y="17"/>
                </a:lnTo>
                <a:cubicBezTo>
                  <a:pt x="6" y="14"/>
                  <a:pt x="12" y="13"/>
                  <a:pt x="21" y="13"/>
                </a:cubicBezTo>
                <a:cubicBezTo>
                  <a:pt x="34" y="12"/>
                  <a:pt x="49" y="15"/>
                  <a:pt x="65" y="20"/>
                </a:cubicBezTo>
                <a:cubicBezTo>
                  <a:pt x="77" y="24"/>
                  <a:pt x="91" y="27"/>
                  <a:pt x="106" y="28"/>
                </a:cubicBezTo>
                <a:lnTo>
                  <a:pt x="106" y="17"/>
                </a:lnTo>
                <a:cubicBezTo>
                  <a:pt x="93" y="15"/>
                  <a:pt x="79" y="13"/>
                  <a:pt x="67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12280" y="484200"/>
            <a:ext cx="38520" cy="11160"/>
          </a:xfrm>
          <a:custGeom>
            <a:rect b="b" l="l" r="r" t="t"/>
            <a:pathLst>
              <a:path extrusionOk="0" h="31" w="107">
                <a:moveTo>
                  <a:pt x="39" y="9"/>
                </a:moveTo>
                <a:cubicBezTo>
                  <a:pt x="25" y="13"/>
                  <a:pt x="13" y="15"/>
                  <a:pt x="0" y="17"/>
                </a:cubicBezTo>
                <a:lnTo>
                  <a:pt x="0" y="30"/>
                </a:lnTo>
                <a:cubicBezTo>
                  <a:pt x="14" y="28"/>
                  <a:pt x="28" y="25"/>
                  <a:pt x="41" y="20"/>
                </a:cubicBezTo>
                <a:cubicBezTo>
                  <a:pt x="56" y="15"/>
                  <a:pt x="71" y="12"/>
                  <a:pt x="84" y="13"/>
                </a:cubicBezTo>
                <a:cubicBezTo>
                  <a:pt x="93" y="13"/>
                  <a:pt x="100" y="14"/>
                  <a:pt x="106" y="17"/>
                </a:cubicBezTo>
                <a:lnTo>
                  <a:pt x="106" y="5"/>
                </a:lnTo>
                <a:cubicBezTo>
                  <a:pt x="100" y="2"/>
                  <a:pt x="91" y="1"/>
                  <a:pt x="84" y="1"/>
                </a:cubicBezTo>
                <a:cubicBezTo>
                  <a:pt x="69" y="0"/>
                  <a:pt x="55" y="5"/>
                  <a:pt x="39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12280" y="474840"/>
            <a:ext cx="38520" cy="10440"/>
          </a:xfrm>
          <a:custGeom>
            <a:rect b="b" l="l" r="r" t="t"/>
            <a:pathLst>
              <a:path extrusionOk="0" h="29" w="107">
                <a:moveTo>
                  <a:pt x="39" y="8"/>
                </a:moveTo>
                <a:cubicBezTo>
                  <a:pt x="26" y="12"/>
                  <a:pt x="13" y="15"/>
                  <a:pt x="0" y="17"/>
                </a:cubicBezTo>
                <a:lnTo>
                  <a:pt x="0" y="28"/>
                </a:lnTo>
                <a:cubicBezTo>
                  <a:pt x="14" y="27"/>
                  <a:pt x="28" y="23"/>
                  <a:pt x="41" y="19"/>
                </a:cubicBezTo>
                <a:cubicBezTo>
                  <a:pt x="56" y="15"/>
                  <a:pt x="71" y="11"/>
                  <a:pt x="84" y="11"/>
                </a:cubicBezTo>
                <a:cubicBezTo>
                  <a:pt x="93" y="12"/>
                  <a:pt x="100" y="13"/>
                  <a:pt x="106" y="15"/>
                </a:cubicBezTo>
                <a:lnTo>
                  <a:pt x="106" y="4"/>
                </a:lnTo>
                <a:cubicBezTo>
                  <a:pt x="100" y="1"/>
                  <a:pt x="91" y="0"/>
                  <a:pt x="84" y="0"/>
                </a:cubicBezTo>
                <a:cubicBezTo>
                  <a:pt x="69" y="0"/>
                  <a:pt x="55" y="4"/>
                  <a:pt x="39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563040" y="464760"/>
            <a:ext cx="38520" cy="11160"/>
          </a:xfrm>
          <a:custGeom>
            <a:rect b="b" l="l" r="r" t="t"/>
            <a:pathLst>
              <a:path extrusionOk="0" h="31" w="107">
                <a:moveTo>
                  <a:pt x="21" y="1"/>
                </a:moveTo>
                <a:cubicBezTo>
                  <a:pt x="12" y="1"/>
                  <a:pt x="6" y="2"/>
                  <a:pt x="0" y="5"/>
                </a:cubicBezTo>
                <a:lnTo>
                  <a:pt x="0" y="17"/>
                </a:lnTo>
                <a:cubicBezTo>
                  <a:pt x="6" y="14"/>
                  <a:pt x="12" y="13"/>
                  <a:pt x="21" y="13"/>
                </a:cubicBezTo>
                <a:cubicBezTo>
                  <a:pt x="34" y="12"/>
                  <a:pt x="49" y="15"/>
                  <a:pt x="65" y="20"/>
                </a:cubicBezTo>
                <a:cubicBezTo>
                  <a:pt x="77" y="24"/>
                  <a:pt x="91" y="28"/>
                  <a:pt x="106" y="30"/>
                </a:cubicBezTo>
                <a:lnTo>
                  <a:pt x="106" y="17"/>
                </a:lnTo>
                <a:cubicBezTo>
                  <a:pt x="93" y="17"/>
                  <a:pt x="79" y="13"/>
                  <a:pt x="67" y="9"/>
                </a:cubicBezTo>
                <a:cubicBezTo>
                  <a:pt x="50" y="5"/>
                  <a:pt x="35" y="0"/>
                  <a:pt x="21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512280" y="494280"/>
            <a:ext cx="38520" cy="10440"/>
          </a:xfrm>
          <a:custGeom>
            <a:rect b="b" l="l" r="r" t="t"/>
            <a:pathLst>
              <a:path extrusionOk="0" h="29" w="107">
                <a:moveTo>
                  <a:pt x="39" y="9"/>
                </a:moveTo>
                <a:cubicBezTo>
                  <a:pt x="26" y="13"/>
                  <a:pt x="13" y="17"/>
                  <a:pt x="0" y="17"/>
                </a:cubicBezTo>
                <a:lnTo>
                  <a:pt x="0" y="28"/>
                </a:lnTo>
                <a:cubicBezTo>
                  <a:pt x="14" y="27"/>
                  <a:pt x="28" y="24"/>
                  <a:pt x="41" y="20"/>
                </a:cubicBezTo>
                <a:cubicBezTo>
                  <a:pt x="56" y="15"/>
                  <a:pt x="71" y="12"/>
                  <a:pt x="84" y="13"/>
                </a:cubicBezTo>
                <a:cubicBezTo>
                  <a:pt x="93" y="13"/>
                  <a:pt x="100" y="14"/>
                  <a:pt x="106" y="17"/>
                </a:cubicBezTo>
                <a:lnTo>
                  <a:pt x="106" y="5"/>
                </a:lnTo>
                <a:cubicBezTo>
                  <a:pt x="100" y="1"/>
                  <a:pt x="91" y="0"/>
                  <a:pt x="84" y="0"/>
                </a:cubicBezTo>
                <a:cubicBezTo>
                  <a:pt x="69" y="0"/>
                  <a:pt x="55" y="5"/>
                  <a:pt x="39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512280" y="435600"/>
            <a:ext cx="38520" cy="10440"/>
          </a:xfrm>
          <a:custGeom>
            <a:rect b="b" l="l" r="r" t="t"/>
            <a:pathLst>
              <a:path extrusionOk="0" h="29" w="107">
                <a:moveTo>
                  <a:pt x="39" y="8"/>
                </a:moveTo>
                <a:cubicBezTo>
                  <a:pt x="25" y="13"/>
                  <a:pt x="13" y="15"/>
                  <a:pt x="0" y="17"/>
                </a:cubicBezTo>
                <a:lnTo>
                  <a:pt x="0" y="28"/>
                </a:lnTo>
                <a:cubicBezTo>
                  <a:pt x="14" y="27"/>
                  <a:pt x="28" y="24"/>
                  <a:pt x="41" y="20"/>
                </a:cubicBezTo>
                <a:cubicBezTo>
                  <a:pt x="56" y="15"/>
                  <a:pt x="71" y="12"/>
                  <a:pt x="84" y="13"/>
                </a:cubicBezTo>
                <a:cubicBezTo>
                  <a:pt x="93" y="13"/>
                  <a:pt x="100" y="14"/>
                  <a:pt x="106" y="17"/>
                </a:cubicBezTo>
                <a:lnTo>
                  <a:pt x="106" y="5"/>
                </a:lnTo>
                <a:cubicBezTo>
                  <a:pt x="100" y="1"/>
                  <a:pt x="91" y="0"/>
                  <a:pt x="84" y="0"/>
                </a:cubicBezTo>
                <a:cubicBezTo>
                  <a:pt x="69" y="0"/>
                  <a:pt x="54" y="5"/>
                  <a:pt x="39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512280" y="445320"/>
            <a:ext cx="38520" cy="10440"/>
          </a:xfrm>
          <a:custGeom>
            <a:rect b="b" l="l" r="r" t="t"/>
            <a:pathLst>
              <a:path extrusionOk="0" h="29" w="107">
                <a:moveTo>
                  <a:pt x="39" y="9"/>
                </a:moveTo>
                <a:cubicBezTo>
                  <a:pt x="25" y="12"/>
                  <a:pt x="13" y="17"/>
                  <a:pt x="0" y="18"/>
                </a:cubicBezTo>
                <a:lnTo>
                  <a:pt x="0" y="28"/>
                </a:lnTo>
                <a:cubicBezTo>
                  <a:pt x="14" y="27"/>
                  <a:pt x="28" y="24"/>
                  <a:pt x="41" y="20"/>
                </a:cubicBezTo>
                <a:cubicBezTo>
                  <a:pt x="56" y="15"/>
                  <a:pt x="71" y="12"/>
                  <a:pt x="84" y="12"/>
                </a:cubicBezTo>
                <a:cubicBezTo>
                  <a:pt x="93" y="13"/>
                  <a:pt x="100" y="14"/>
                  <a:pt x="106" y="17"/>
                </a:cubicBezTo>
                <a:lnTo>
                  <a:pt x="106" y="5"/>
                </a:lnTo>
                <a:cubicBezTo>
                  <a:pt x="100" y="1"/>
                  <a:pt x="91" y="0"/>
                  <a:pt x="84" y="0"/>
                </a:cubicBezTo>
                <a:cubicBezTo>
                  <a:pt x="69" y="0"/>
                  <a:pt x="54" y="5"/>
                  <a:pt x="39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512280" y="464760"/>
            <a:ext cx="38520" cy="11160"/>
          </a:xfrm>
          <a:custGeom>
            <a:rect b="b" l="l" r="r" t="t"/>
            <a:pathLst>
              <a:path extrusionOk="0" h="31" w="107">
                <a:moveTo>
                  <a:pt x="39" y="9"/>
                </a:moveTo>
                <a:cubicBezTo>
                  <a:pt x="25" y="13"/>
                  <a:pt x="13" y="17"/>
                  <a:pt x="0" y="17"/>
                </a:cubicBezTo>
                <a:lnTo>
                  <a:pt x="0" y="30"/>
                </a:lnTo>
                <a:cubicBezTo>
                  <a:pt x="14" y="28"/>
                  <a:pt x="28" y="24"/>
                  <a:pt x="41" y="20"/>
                </a:cubicBezTo>
                <a:cubicBezTo>
                  <a:pt x="56" y="15"/>
                  <a:pt x="71" y="12"/>
                  <a:pt x="84" y="13"/>
                </a:cubicBezTo>
                <a:cubicBezTo>
                  <a:pt x="93" y="13"/>
                  <a:pt x="100" y="14"/>
                  <a:pt x="106" y="17"/>
                </a:cubicBezTo>
                <a:lnTo>
                  <a:pt x="106" y="5"/>
                </a:lnTo>
                <a:cubicBezTo>
                  <a:pt x="100" y="2"/>
                  <a:pt x="91" y="1"/>
                  <a:pt x="84" y="1"/>
                </a:cubicBezTo>
                <a:cubicBezTo>
                  <a:pt x="69" y="0"/>
                  <a:pt x="55" y="5"/>
                  <a:pt x="39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512280" y="454320"/>
            <a:ext cx="38520" cy="11520"/>
          </a:xfrm>
          <a:custGeom>
            <a:rect b="b" l="l" r="r" t="t"/>
            <a:pathLst>
              <a:path extrusionOk="0" h="32" w="107">
                <a:moveTo>
                  <a:pt x="39" y="10"/>
                </a:moveTo>
                <a:cubicBezTo>
                  <a:pt x="26" y="14"/>
                  <a:pt x="13" y="17"/>
                  <a:pt x="0" y="18"/>
                </a:cubicBezTo>
                <a:lnTo>
                  <a:pt x="0" y="31"/>
                </a:lnTo>
                <a:cubicBezTo>
                  <a:pt x="14" y="30"/>
                  <a:pt x="28" y="25"/>
                  <a:pt x="41" y="22"/>
                </a:cubicBezTo>
                <a:cubicBezTo>
                  <a:pt x="56" y="17"/>
                  <a:pt x="71" y="13"/>
                  <a:pt x="84" y="13"/>
                </a:cubicBezTo>
                <a:cubicBezTo>
                  <a:pt x="93" y="14"/>
                  <a:pt x="100" y="16"/>
                  <a:pt x="106" y="18"/>
                </a:cubicBezTo>
                <a:lnTo>
                  <a:pt x="106" y="6"/>
                </a:lnTo>
                <a:cubicBezTo>
                  <a:pt x="100" y="4"/>
                  <a:pt x="91" y="3"/>
                  <a:pt x="84" y="3"/>
                </a:cubicBezTo>
                <a:cubicBezTo>
                  <a:pt x="69" y="0"/>
                  <a:pt x="55" y="6"/>
                  <a:pt x="39" y="1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566280" y="700920"/>
            <a:ext cx="42120" cy="44280"/>
          </a:xfrm>
          <a:custGeom>
            <a:rect b="b" l="l" r="r" t="t"/>
            <a:pathLst>
              <a:path extrusionOk="0" h="123" w="117">
                <a:moveTo>
                  <a:pt x="83" y="87"/>
                </a:moveTo>
                <a:lnTo>
                  <a:pt x="83" y="122"/>
                </a:lnTo>
                <a:lnTo>
                  <a:pt x="57" y="101"/>
                </a:lnTo>
                <a:lnTo>
                  <a:pt x="32" y="122"/>
                </a:lnTo>
                <a:lnTo>
                  <a:pt x="31" y="87"/>
                </a:lnTo>
                <a:lnTo>
                  <a:pt x="0" y="78"/>
                </a:lnTo>
                <a:lnTo>
                  <a:pt x="24" y="57"/>
                </a:lnTo>
                <a:lnTo>
                  <a:pt x="11" y="24"/>
                </a:lnTo>
                <a:lnTo>
                  <a:pt x="43" y="31"/>
                </a:lnTo>
                <a:lnTo>
                  <a:pt x="57" y="0"/>
                </a:lnTo>
                <a:lnTo>
                  <a:pt x="72" y="31"/>
                </a:lnTo>
                <a:lnTo>
                  <a:pt x="105" y="24"/>
                </a:lnTo>
                <a:lnTo>
                  <a:pt x="91" y="57"/>
                </a:lnTo>
                <a:lnTo>
                  <a:pt x="116" y="78"/>
                </a:lnTo>
                <a:lnTo>
                  <a:pt x="83" y="8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7" name="Google Shape;137;p14"/>
          <p:cNvSpPr/>
          <p:nvPr/>
        </p:nvSpPr>
        <p:spPr>
          <a:xfrm>
            <a:off x="619200" y="776160"/>
            <a:ext cx="47880" cy="51840"/>
          </a:xfrm>
          <a:custGeom>
            <a:rect b="b" l="l" r="r" t="t"/>
            <a:pathLst>
              <a:path extrusionOk="0" h="144" w="133">
                <a:moveTo>
                  <a:pt x="112" y="122"/>
                </a:moveTo>
                <a:lnTo>
                  <a:pt x="80" y="109"/>
                </a:lnTo>
                <a:lnTo>
                  <a:pt x="66" y="143"/>
                </a:lnTo>
                <a:lnTo>
                  <a:pt x="53" y="109"/>
                </a:lnTo>
                <a:lnTo>
                  <a:pt x="19" y="122"/>
                </a:lnTo>
                <a:lnTo>
                  <a:pt x="31" y="88"/>
                </a:lnTo>
                <a:lnTo>
                  <a:pt x="0" y="71"/>
                </a:lnTo>
                <a:lnTo>
                  <a:pt x="31" y="57"/>
                </a:lnTo>
                <a:lnTo>
                  <a:pt x="19" y="20"/>
                </a:lnTo>
                <a:lnTo>
                  <a:pt x="53" y="33"/>
                </a:lnTo>
                <a:lnTo>
                  <a:pt x="66" y="0"/>
                </a:lnTo>
                <a:lnTo>
                  <a:pt x="80" y="33"/>
                </a:lnTo>
                <a:lnTo>
                  <a:pt x="112" y="20"/>
                </a:lnTo>
                <a:lnTo>
                  <a:pt x="101" y="57"/>
                </a:lnTo>
                <a:lnTo>
                  <a:pt x="132" y="71"/>
                </a:lnTo>
                <a:lnTo>
                  <a:pt x="101" y="88"/>
                </a:lnTo>
                <a:lnTo>
                  <a:pt x="112" y="122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8" name="Google Shape;138;p14"/>
          <p:cNvSpPr/>
          <p:nvPr/>
        </p:nvSpPr>
        <p:spPr>
          <a:xfrm>
            <a:off x="622080" y="644040"/>
            <a:ext cx="42120" cy="43920"/>
          </a:xfrm>
          <a:custGeom>
            <a:rect b="b" l="l" r="r" t="t"/>
            <a:pathLst>
              <a:path extrusionOk="0" h="122" w="117">
                <a:moveTo>
                  <a:pt x="10" y="24"/>
                </a:moveTo>
                <a:lnTo>
                  <a:pt x="43" y="31"/>
                </a:lnTo>
                <a:lnTo>
                  <a:pt x="57" y="0"/>
                </a:lnTo>
                <a:lnTo>
                  <a:pt x="73" y="31"/>
                </a:lnTo>
                <a:lnTo>
                  <a:pt x="105" y="24"/>
                </a:lnTo>
                <a:lnTo>
                  <a:pt x="91" y="55"/>
                </a:lnTo>
                <a:lnTo>
                  <a:pt x="116" y="78"/>
                </a:lnTo>
                <a:lnTo>
                  <a:pt x="85" y="87"/>
                </a:lnTo>
                <a:lnTo>
                  <a:pt x="84" y="121"/>
                </a:lnTo>
                <a:lnTo>
                  <a:pt x="57" y="100"/>
                </a:lnTo>
                <a:lnTo>
                  <a:pt x="31" y="121"/>
                </a:lnTo>
                <a:lnTo>
                  <a:pt x="31" y="87"/>
                </a:lnTo>
                <a:lnTo>
                  <a:pt x="0" y="78"/>
                </a:lnTo>
                <a:lnTo>
                  <a:pt x="24" y="55"/>
                </a:lnTo>
                <a:lnTo>
                  <a:pt x="10" y="2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9" name="Google Shape;139;p14"/>
          <p:cNvSpPr/>
          <p:nvPr/>
        </p:nvSpPr>
        <p:spPr>
          <a:xfrm>
            <a:off x="648360" y="723960"/>
            <a:ext cx="29880" cy="30240"/>
          </a:xfrm>
          <a:custGeom>
            <a:rect b="b" l="l" r="r" t="t"/>
            <a:pathLst>
              <a:path extrusionOk="0" h="84" w="83">
                <a:moveTo>
                  <a:pt x="67" y="83"/>
                </a:moveTo>
                <a:lnTo>
                  <a:pt x="41" y="69"/>
                </a:lnTo>
                <a:lnTo>
                  <a:pt x="17" y="83"/>
                </a:lnTo>
                <a:lnTo>
                  <a:pt x="21" y="53"/>
                </a:lnTo>
                <a:lnTo>
                  <a:pt x="0" y="31"/>
                </a:lnTo>
                <a:lnTo>
                  <a:pt x="28" y="26"/>
                </a:lnTo>
                <a:lnTo>
                  <a:pt x="41" y="0"/>
                </a:lnTo>
                <a:lnTo>
                  <a:pt x="53" y="26"/>
                </a:lnTo>
                <a:lnTo>
                  <a:pt x="82" y="31"/>
                </a:lnTo>
                <a:lnTo>
                  <a:pt x="62" y="53"/>
                </a:lnTo>
                <a:lnTo>
                  <a:pt x="67" y="8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40" name="Google Shape;140;p14"/>
          <p:cNvSpPr/>
          <p:nvPr/>
        </p:nvSpPr>
        <p:spPr>
          <a:xfrm>
            <a:off x="677880" y="686160"/>
            <a:ext cx="31320" cy="38160"/>
          </a:xfrm>
          <a:custGeom>
            <a:rect b="b" l="l" r="r" t="t"/>
            <a:pathLst>
              <a:path extrusionOk="0" h="106" w="87">
                <a:moveTo>
                  <a:pt x="86" y="79"/>
                </a:moveTo>
                <a:lnTo>
                  <a:pt x="57" y="79"/>
                </a:lnTo>
                <a:lnTo>
                  <a:pt x="43" y="105"/>
                </a:lnTo>
                <a:lnTo>
                  <a:pt x="30" y="79"/>
                </a:lnTo>
                <a:lnTo>
                  <a:pt x="0" y="79"/>
                </a:lnTo>
                <a:lnTo>
                  <a:pt x="14" y="53"/>
                </a:lnTo>
                <a:lnTo>
                  <a:pt x="0" y="27"/>
                </a:lnTo>
                <a:lnTo>
                  <a:pt x="30" y="28"/>
                </a:lnTo>
                <a:lnTo>
                  <a:pt x="43" y="0"/>
                </a:lnTo>
                <a:lnTo>
                  <a:pt x="57" y="28"/>
                </a:lnTo>
                <a:lnTo>
                  <a:pt x="86" y="27"/>
                </a:lnTo>
                <a:lnTo>
                  <a:pt x="71" y="53"/>
                </a:lnTo>
                <a:lnTo>
                  <a:pt x="86" y="7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41" name="Google Shape;141;p14"/>
          <p:cNvSpPr/>
          <p:nvPr/>
        </p:nvSpPr>
        <p:spPr>
          <a:xfrm>
            <a:off x="495360" y="529560"/>
            <a:ext cx="294840" cy="192960"/>
          </a:xfrm>
          <a:custGeom>
            <a:rect b="b" l="l" r="r" t="t"/>
            <a:pathLst>
              <a:path extrusionOk="0" h="536" w="819">
                <a:moveTo>
                  <a:pt x="408" y="190"/>
                </a:moveTo>
                <a:lnTo>
                  <a:pt x="765" y="535"/>
                </a:lnTo>
                <a:cubicBezTo>
                  <a:pt x="788" y="486"/>
                  <a:pt x="805" y="440"/>
                  <a:pt x="818" y="395"/>
                </a:cubicBezTo>
                <a:lnTo>
                  <a:pt x="408" y="0"/>
                </a:lnTo>
                <a:lnTo>
                  <a:pt x="0" y="395"/>
                </a:lnTo>
                <a:cubicBezTo>
                  <a:pt x="13" y="440"/>
                  <a:pt x="31" y="486"/>
                  <a:pt x="54" y="535"/>
                </a:cubicBezTo>
                <a:lnTo>
                  <a:pt x="408" y="19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828000" y="679680"/>
            <a:ext cx="35280" cy="83880"/>
          </a:xfrm>
          <a:custGeom>
            <a:rect b="b" l="l" r="r" t="t"/>
            <a:pathLst>
              <a:path extrusionOk="0" h="233" w="98">
                <a:moveTo>
                  <a:pt x="36" y="232"/>
                </a:moveTo>
                <a:lnTo>
                  <a:pt x="56" y="105"/>
                </a:lnTo>
                <a:lnTo>
                  <a:pt x="0" y="51"/>
                </a:lnTo>
                <a:cubicBezTo>
                  <a:pt x="6" y="34"/>
                  <a:pt x="11" y="18"/>
                  <a:pt x="15" y="0"/>
                </a:cubicBezTo>
                <a:cubicBezTo>
                  <a:pt x="33" y="17"/>
                  <a:pt x="88" y="71"/>
                  <a:pt x="97" y="78"/>
                </a:cubicBezTo>
                <a:cubicBezTo>
                  <a:pt x="80" y="133"/>
                  <a:pt x="58" y="187"/>
                  <a:pt x="36" y="2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823320" y="745200"/>
            <a:ext cx="13680" cy="33480"/>
          </a:xfrm>
          <a:custGeom>
            <a:rect b="b" l="l" r="r" t="t"/>
            <a:pathLst>
              <a:path extrusionOk="0" h="93" w="38">
                <a:moveTo>
                  <a:pt x="22" y="92"/>
                </a:moveTo>
                <a:cubicBezTo>
                  <a:pt x="17" y="88"/>
                  <a:pt x="10" y="81"/>
                  <a:pt x="0" y="71"/>
                </a:cubicBezTo>
                <a:lnTo>
                  <a:pt x="0" y="70"/>
                </a:lnTo>
                <a:cubicBezTo>
                  <a:pt x="13" y="47"/>
                  <a:pt x="26" y="24"/>
                  <a:pt x="37" y="0"/>
                </a:cubicBezTo>
                <a:lnTo>
                  <a:pt x="22" y="9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423000" y="679680"/>
            <a:ext cx="35280" cy="83880"/>
          </a:xfrm>
          <a:custGeom>
            <a:rect b="b" l="l" r="r" t="t"/>
            <a:pathLst>
              <a:path extrusionOk="0" h="233" w="98">
                <a:moveTo>
                  <a:pt x="0" y="78"/>
                </a:moveTo>
                <a:cubicBezTo>
                  <a:pt x="8" y="71"/>
                  <a:pt x="64" y="17"/>
                  <a:pt x="80" y="0"/>
                </a:cubicBezTo>
                <a:cubicBezTo>
                  <a:pt x="85" y="18"/>
                  <a:pt x="91" y="34"/>
                  <a:pt x="97" y="51"/>
                </a:cubicBezTo>
                <a:lnTo>
                  <a:pt x="42" y="105"/>
                </a:lnTo>
                <a:lnTo>
                  <a:pt x="61" y="232"/>
                </a:lnTo>
                <a:cubicBezTo>
                  <a:pt x="40" y="186"/>
                  <a:pt x="17" y="132"/>
                  <a:pt x="0" y="7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448920" y="744840"/>
            <a:ext cx="13320" cy="34200"/>
          </a:xfrm>
          <a:custGeom>
            <a:rect b="b" l="l" r="r" t="t"/>
            <a:pathLst>
              <a:path extrusionOk="0" h="95" w="37">
                <a:moveTo>
                  <a:pt x="14" y="94"/>
                </a:moveTo>
                <a:lnTo>
                  <a:pt x="0" y="0"/>
                </a:lnTo>
                <a:cubicBezTo>
                  <a:pt x="12" y="25"/>
                  <a:pt x="24" y="49"/>
                  <a:pt x="36" y="72"/>
                </a:cubicBezTo>
                <a:cubicBezTo>
                  <a:pt x="28" y="81"/>
                  <a:pt x="20" y="89"/>
                  <a:pt x="14" y="9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446400" y="691920"/>
            <a:ext cx="393480" cy="226080"/>
          </a:xfrm>
          <a:custGeom>
            <a:rect b="b" l="l" r="r" t="t"/>
            <a:pathLst>
              <a:path extrusionOk="0" h="628" w="1093">
                <a:moveTo>
                  <a:pt x="1017" y="236"/>
                </a:moveTo>
                <a:cubicBezTo>
                  <a:pt x="915" y="411"/>
                  <a:pt x="772" y="538"/>
                  <a:pt x="602" y="606"/>
                </a:cubicBezTo>
                <a:cubicBezTo>
                  <a:pt x="602" y="606"/>
                  <a:pt x="552" y="625"/>
                  <a:pt x="546" y="627"/>
                </a:cubicBezTo>
                <a:cubicBezTo>
                  <a:pt x="540" y="625"/>
                  <a:pt x="492" y="606"/>
                  <a:pt x="492" y="606"/>
                </a:cubicBezTo>
                <a:cubicBezTo>
                  <a:pt x="321" y="538"/>
                  <a:pt x="176" y="411"/>
                  <a:pt x="75" y="236"/>
                </a:cubicBezTo>
                <a:cubicBezTo>
                  <a:pt x="45" y="185"/>
                  <a:pt x="20" y="132"/>
                  <a:pt x="0" y="75"/>
                </a:cubicBezTo>
                <a:cubicBezTo>
                  <a:pt x="9" y="66"/>
                  <a:pt x="62" y="15"/>
                  <a:pt x="78" y="0"/>
                </a:cubicBezTo>
                <a:cubicBezTo>
                  <a:pt x="99" y="64"/>
                  <a:pt x="125" y="126"/>
                  <a:pt x="158" y="180"/>
                </a:cubicBezTo>
                <a:cubicBezTo>
                  <a:pt x="247" y="335"/>
                  <a:pt x="374" y="448"/>
                  <a:pt x="525" y="507"/>
                </a:cubicBezTo>
                <a:lnTo>
                  <a:pt x="546" y="516"/>
                </a:lnTo>
                <a:lnTo>
                  <a:pt x="568" y="507"/>
                </a:lnTo>
                <a:cubicBezTo>
                  <a:pt x="718" y="449"/>
                  <a:pt x="844" y="335"/>
                  <a:pt x="935" y="180"/>
                </a:cubicBezTo>
                <a:cubicBezTo>
                  <a:pt x="967" y="124"/>
                  <a:pt x="993" y="64"/>
                  <a:pt x="1014" y="0"/>
                </a:cubicBezTo>
                <a:cubicBezTo>
                  <a:pt x="1030" y="15"/>
                  <a:pt x="1083" y="66"/>
                  <a:pt x="1092" y="75"/>
                </a:cubicBezTo>
                <a:cubicBezTo>
                  <a:pt x="1071" y="132"/>
                  <a:pt x="1046" y="186"/>
                  <a:pt x="1017" y="2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464760" y="743760"/>
            <a:ext cx="26640" cy="25920"/>
          </a:xfrm>
          <a:custGeom>
            <a:rect b="b" l="l" r="r" t="t"/>
            <a:pathLst>
              <a:path extrusionOk="0" h="72" w="74">
                <a:moveTo>
                  <a:pt x="37" y="13"/>
                </a:moveTo>
                <a:lnTo>
                  <a:pt x="60" y="8"/>
                </a:lnTo>
                <a:lnTo>
                  <a:pt x="44" y="26"/>
                </a:lnTo>
                <a:lnTo>
                  <a:pt x="37" y="13"/>
                </a:lnTo>
                <a:moveTo>
                  <a:pt x="56" y="36"/>
                </a:moveTo>
                <a:lnTo>
                  <a:pt x="73" y="15"/>
                </a:lnTo>
                <a:lnTo>
                  <a:pt x="72" y="9"/>
                </a:lnTo>
                <a:cubicBezTo>
                  <a:pt x="68" y="6"/>
                  <a:pt x="65" y="4"/>
                  <a:pt x="63" y="0"/>
                </a:cubicBezTo>
                <a:cubicBezTo>
                  <a:pt x="45" y="4"/>
                  <a:pt x="20" y="8"/>
                  <a:pt x="7" y="8"/>
                </a:cubicBezTo>
                <a:lnTo>
                  <a:pt x="3" y="5"/>
                </a:lnTo>
                <a:lnTo>
                  <a:pt x="0" y="6"/>
                </a:lnTo>
                <a:cubicBezTo>
                  <a:pt x="2" y="9"/>
                  <a:pt x="3" y="12"/>
                  <a:pt x="6" y="15"/>
                </a:cubicBezTo>
                <a:cubicBezTo>
                  <a:pt x="7" y="19"/>
                  <a:pt x="8" y="23"/>
                  <a:pt x="10" y="26"/>
                </a:cubicBezTo>
                <a:lnTo>
                  <a:pt x="14" y="24"/>
                </a:lnTo>
                <a:lnTo>
                  <a:pt x="12" y="19"/>
                </a:lnTo>
                <a:lnTo>
                  <a:pt x="30" y="14"/>
                </a:lnTo>
                <a:lnTo>
                  <a:pt x="40" y="33"/>
                </a:lnTo>
                <a:cubicBezTo>
                  <a:pt x="36" y="37"/>
                  <a:pt x="31" y="44"/>
                  <a:pt x="28" y="47"/>
                </a:cubicBezTo>
                <a:lnTo>
                  <a:pt x="23" y="43"/>
                </a:lnTo>
                <a:lnTo>
                  <a:pt x="20" y="45"/>
                </a:lnTo>
                <a:cubicBezTo>
                  <a:pt x="22" y="50"/>
                  <a:pt x="24" y="53"/>
                  <a:pt x="28" y="58"/>
                </a:cubicBezTo>
                <a:cubicBezTo>
                  <a:pt x="30" y="62"/>
                  <a:pt x="31" y="66"/>
                  <a:pt x="34" y="71"/>
                </a:cubicBezTo>
                <a:lnTo>
                  <a:pt x="36" y="69"/>
                </a:lnTo>
                <a:lnTo>
                  <a:pt x="35" y="64"/>
                </a:lnTo>
                <a:cubicBezTo>
                  <a:pt x="39" y="58"/>
                  <a:pt x="50" y="46"/>
                  <a:pt x="56" y="3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484200" y="768240"/>
            <a:ext cx="30960" cy="31680"/>
          </a:xfrm>
          <a:custGeom>
            <a:rect b="b" l="l" r="r" t="t"/>
            <a:pathLst>
              <a:path extrusionOk="0" h="88" w="86">
                <a:moveTo>
                  <a:pt x="82" y="57"/>
                </a:moveTo>
                <a:lnTo>
                  <a:pt x="85" y="55"/>
                </a:lnTo>
                <a:cubicBezTo>
                  <a:pt x="83" y="52"/>
                  <a:pt x="80" y="49"/>
                  <a:pt x="78" y="46"/>
                </a:cubicBezTo>
                <a:cubicBezTo>
                  <a:pt x="77" y="41"/>
                  <a:pt x="75" y="38"/>
                  <a:pt x="73" y="36"/>
                </a:cubicBezTo>
                <a:lnTo>
                  <a:pt x="69" y="38"/>
                </a:lnTo>
                <a:lnTo>
                  <a:pt x="72" y="44"/>
                </a:lnTo>
                <a:cubicBezTo>
                  <a:pt x="64" y="52"/>
                  <a:pt x="43" y="69"/>
                  <a:pt x="43" y="69"/>
                </a:cubicBezTo>
                <a:cubicBezTo>
                  <a:pt x="47" y="52"/>
                  <a:pt x="54" y="33"/>
                  <a:pt x="60" y="17"/>
                </a:cubicBezTo>
                <a:cubicBezTo>
                  <a:pt x="58" y="14"/>
                  <a:pt x="56" y="11"/>
                  <a:pt x="54" y="8"/>
                </a:cubicBezTo>
                <a:cubicBezTo>
                  <a:pt x="52" y="5"/>
                  <a:pt x="51" y="2"/>
                  <a:pt x="50" y="0"/>
                </a:cubicBezTo>
                <a:lnTo>
                  <a:pt x="46" y="2"/>
                </a:lnTo>
                <a:lnTo>
                  <a:pt x="47" y="7"/>
                </a:lnTo>
                <a:cubicBezTo>
                  <a:pt x="44" y="11"/>
                  <a:pt x="40" y="14"/>
                  <a:pt x="34" y="18"/>
                </a:cubicBezTo>
                <a:lnTo>
                  <a:pt x="21" y="28"/>
                </a:lnTo>
                <a:cubicBezTo>
                  <a:pt x="15" y="32"/>
                  <a:pt x="11" y="36"/>
                  <a:pt x="7" y="38"/>
                </a:cubicBezTo>
                <a:lnTo>
                  <a:pt x="3" y="34"/>
                </a:lnTo>
                <a:lnTo>
                  <a:pt x="0" y="37"/>
                </a:lnTo>
                <a:cubicBezTo>
                  <a:pt x="2" y="39"/>
                  <a:pt x="4" y="44"/>
                  <a:pt x="7" y="46"/>
                </a:cubicBezTo>
                <a:cubicBezTo>
                  <a:pt x="8" y="50"/>
                  <a:pt x="10" y="53"/>
                  <a:pt x="12" y="56"/>
                </a:cubicBezTo>
                <a:lnTo>
                  <a:pt x="15" y="53"/>
                </a:lnTo>
                <a:lnTo>
                  <a:pt x="13" y="49"/>
                </a:lnTo>
                <a:cubicBezTo>
                  <a:pt x="21" y="39"/>
                  <a:pt x="32" y="31"/>
                  <a:pt x="43" y="23"/>
                </a:cubicBezTo>
                <a:lnTo>
                  <a:pt x="44" y="24"/>
                </a:lnTo>
                <a:cubicBezTo>
                  <a:pt x="37" y="39"/>
                  <a:pt x="31" y="58"/>
                  <a:pt x="24" y="76"/>
                </a:cubicBezTo>
                <a:cubicBezTo>
                  <a:pt x="25" y="78"/>
                  <a:pt x="28" y="79"/>
                  <a:pt x="29" y="82"/>
                </a:cubicBezTo>
                <a:cubicBezTo>
                  <a:pt x="30" y="84"/>
                  <a:pt x="31" y="85"/>
                  <a:pt x="32" y="87"/>
                </a:cubicBezTo>
                <a:cubicBezTo>
                  <a:pt x="36" y="83"/>
                  <a:pt x="44" y="78"/>
                  <a:pt x="51" y="72"/>
                </a:cubicBezTo>
                <a:lnTo>
                  <a:pt x="64" y="63"/>
                </a:lnTo>
                <a:cubicBezTo>
                  <a:pt x="69" y="58"/>
                  <a:pt x="74" y="56"/>
                  <a:pt x="78" y="53"/>
                </a:cubicBezTo>
                <a:lnTo>
                  <a:pt x="82" y="5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509760" y="801720"/>
            <a:ext cx="27000" cy="27000"/>
          </a:xfrm>
          <a:custGeom>
            <a:rect b="b" l="l" r="r" t="t"/>
            <a:pathLst>
              <a:path extrusionOk="0" h="75" w="75">
                <a:moveTo>
                  <a:pt x="14" y="14"/>
                </a:moveTo>
                <a:cubicBezTo>
                  <a:pt x="0" y="28"/>
                  <a:pt x="2" y="47"/>
                  <a:pt x="13" y="60"/>
                </a:cubicBezTo>
                <a:cubicBezTo>
                  <a:pt x="20" y="68"/>
                  <a:pt x="28" y="73"/>
                  <a:pt x="42" y="74"/>
                </a:cubicBezTo>
                <a:lnTo>
                  <a:pt x="43" y="67"/>
                </a:lnTo>
                <a:cubicBezTo>
                  <a:pt x="35" y="66"/>
                  <a:pt x="28" y="62"/>
                  <a:pt x="26" y="59"/>
                </a:cubicBezTo>
                <a:cubicBezTo>
                  <a:pt x="17" y="49"/>
                  <a:pt x="16" y="35"/>
                  <a:pt x="27" y="25"/>
                </a:cubicBezTo>
                <a:cubicBezTo>
                  <a:pt x="37" y="15"/>
                  <a:pt x="48" y="17"/>
                  <a:pt x="56" y="26"/>
                </a:cubicBezTo>
                <a:cubicBezTo>
                  <a:pt x="58" y="29"/>
                  <a:pt x="61" y="35"/>
                  <a:pt x="63" y="40"/>
                </a:cubicBezTo>
                <a:lnTo>
                  <a:pt x="59" y="43"/>
                </a:lnTo>
                <a:lnTo>
                  <a:pt x="61" y="47"/>
                </a:lnTo>
                <a:cubicBezTo>
                  <a:pt x="65" y="45"/>
                  <a:pt x="70" y="41"/>
                  <a:pt x="74" y="39"/>
                </a:cubicBezTo>
                <a:cubicBezTo>
                  <a:pt x="71" y="32"/>
                  <a:pt x="68" y="26"/>
                  <a:pt x="63" y="20"/>
                </a:cubicBezTo>
                <a:cubicBezTo>
                  <a:pt x="47" y="3"/>
                  <a:pt x="27" y="0"/>
                  <a:pt x="14" y="1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535320" y="827640"/>
            <a:ext cx="28440" cy="29880"/>
          </a:xfrm>
          <a:custGeom>
            <a:rect b="b" l="l" r="r" t="t"/>
            <a:pathLst>
              <a:path extrusionOk="0" h="83" w="79">
                <a:moveTo>
                  <a:pt x="54" y="54"/>
                </a:moveTo>
                <a:cubicBezTo>
                  <a:pt x="45" y="64"/>
                  <a:pt x="34" y="68"/>
                  <a:pt x="23" y="60"/>
                </a:cubicBezTo>
                <a:cubicBezTo>
                  <a:pt x="15" y="52"/>
                  <a:pt x="15" y="38"/>
                  <a:pt x="24" y="28"/>
                </a:cubicBezTo>
                <a:cubicBezTo>
                  <a:pt x="34" y="17"/>
                  <a:pt x="45" y="15"/>
                  <a:pt x="54" y="22"/>
                </a:cubicBezTo>
                <a:cubicBezTo>
                  <a:pt x="61" y="30"/>
                  <a:pt x="61" y="42"/>
                  <a:pt x="54" y="54"/>
                </a:cubicBezTo>
                <a:moveTo>
                  <a:pt x="58" y="15"/>
                </a:moveTo>
                <a:cubicBezTo>
                  <a:pt x="43" y="0"/>
                  <a:pt x="23" y="3"/>
                  <a:pt x="12" y="17"/>
                </a:cubicBezTo>
                <a:cubicBezTo>
                  <a:pt x="0" y="32"/>
                  <a:pt x="2" y="52"/>
                  <a:pt x="18" y="67"/>
                </a:cubicBezTo>
                <a:cubicBezTo>
                  <a:pt x="36" y="82"/>
                  <a:pt x="55" y="79"/>
                  <a:pt x="65" y="64"/>
                </a:cubicBezTo>
                <a:cubicBezTo>
                  <a:pt x="78" y="49"/>
                  <a:pt x="75" y="30"/>
                  <a:pt x="58" y="1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564480" y="849960"/>
            <a:ext cx="27720" cy="33120"/>
          </a:xfrm>
          <a:custGeom>
            <a:rect b="b" l="l" r="r" t="t"/>
            <a:pathLst>
              <a:path extrusionOk="0" h="92" w="77">
                <a:moveTo>
                  <a:pt x="56" y="38"/>
                </a:moveTo>
                <a:cubicBezTo>
                  <a:pt x="53" y="44"/>
                  <a:pt x="47" y="44"/>
                  <a:pt x="40" y="39"/>
                </a:cubicBezTo>
                <a:cubicBezTo>
                  <a:pt x="37" y="38"/>
                  <a:pt x="36" y="37"/>
                  <a:pt x="35" y="36"/>
                </a:cubicBezTo>
                <a:lnTo>
                  <a:pt x="37" y="31"/>
                </a:lnTo>
                <a:cubicBezTo>
                  <a:pt x="41" y="25"/>
                  <a:pt x="43" y="21"/>
                  <a:pt x="44" y="19"/>
                </a:cubicBezTo>
                <a:cubicBezTo>
                  <a:pt x="47" y="20"/>
                  <a:pt x="49" y="21"/>
                  <a:pt x="52" y="24"/>
                </a:cubicBezTo>
                <a:cubicBezTo>
                  <a:pt x="58" y="28"/>
                  <a:pt x="60" y="33"/>
                  <a:pt x="56" y="38"/>
                </a:cubicBezTo>
                <a:moveTo>
                  <a:pt x="61" y="19"/>
                </a:moveTo>
                <a:cubicBezTo>
                  <a:pt x="57" y="17"/>
                  <a:pt x="53" y="14"/>
                  <a:pt x="50" y="13"/>
                </a:cubicBezTo>
                <a:cubicBezTo>
                  <a:pt x="46" y="9"/>
                  <a:pt x="43" y="8"/>
                  <a:pt x="39" y="6"/>
                </a:cubicBezTo>
                <a:cubicBezTo>
                  <a:pt x="36" y="4"/>
                  <a:pt x="34" y="1"/>
                  <a:pt x="31" y="0"/>
                </a:cubicBezTo>
                <a:lnTo>
                  <a:pt x="29" y="2"/>
                </a:lnTo>
                <a:lnTo>
                  <a:pt x="32" y="7"/>
                </a:lnTo>
                <a:cubicBezTo>
                  <a:pt x="30" y="12"/>
                  <a:pt x="28" y="17"/>
                  <a:pt x="24" y="23"/>
                </a:cubicBezTo>
                <a:lnTo>
                  <a:pt x="15" y="39"/>
                </a:lnTo>
                <a:cubicBezTo>
                  <a:pt x="13" y="44"/>
                  <a:pt x="10" y="49"/>
                  <a:pt x="7" y="53"/>
                </a:cubicBezTo>
                <a:lnTo>
                  <a:pt x="1" y="51"/>
                </a:lnTo>
                <a:lnTo>
                  <a:pt x="0" y="55"/>
                </a:lnTo>
                <a:cubicBezTo>
                  <a:pt x="3" y="57"/>
                  <a:pt x="8" y="59"/>
                  <a:pt x="11" y="62"/>
                </a:cubicBezTo>
                <a:cubicBezTo>
                  <a:pt x="15" y="65"/>
                  <a:pt x="19" y="68"/>
                  <a:pt x="22" y="70"/>
                </a:cubicBezTo>
                <a:lnTo>
                  <a:pt x="24" y="66"/>
                </a:lnTo>
                <a:lnTo>
                  <a:pt x="21" y="63"/>
                </a:lnTo>
                <a:cubicBezTo>
                  <a:pt x="22" y="58"/>
                  <a:pt x="24" y="53"/>
                  <a:pt x="29" y="47"/>
                </a:cubicBezTo>
                <a:lnTo>
                  <a:pt x="31" y="43"/>
                </a:lnTo>
                <a:lnTo>
                  <a:pt x="35" y="45"/>
                </a:lnTo>
                <a:cubicBezTo>
                  <a:pt x="36" y="55"/>
                  <a:pt x="36" y="70"/>
                  <a:pt x="37" y="82"/>
                </a:cubicBezTo>
                <a:cubicBezTo>
                  <a:pt x="43" y="84"/>
                  <a:pt x="49" y="88"/>
                  <a:pt x="53" y="91"/>
                </a:cubicBezTo>
                <a:lnTo>
                  <a:pt x="56" y="88"/>
                </a:lnTo>
                <a:lnTo>
                  <a:pt x="54" y="85"/>
                </a:lnTo>
                <a:cubicBezTo>
                  <a:pt x="53" y="81"/>
                  <a:pt x="51" y="58"/>
                  <a:pt x="50" y="52"/>
                </a:cubicBezTo>
                <a:cubicBezTo>
                  <a:pt x="57" y="56"/>
                  <a:pt x="66" y="53"/>
                  <a:pt x="72" y="46"/>
                </a:cubicBezTo>
                <a:cubicBezTo>
                  <a:pt x="76" y="39"/>
                  <a:pt x="76" y="30"/>
                  <a:pt x="61" y="1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595080" y="872640"/>
            <a:ext cx="23400" cy="27720"/>
          </a:xfrm>
          <a:custGeom>
            <a:rect b="b" l="l" r="r" t="t"/>
            <a:pathLst>
              <a:path extrusionOk="0" h="77" w="65">
                <a:moveTo>
                  <a:pt x="46" y="33"/>
                </a:moveTo>
                <a:lnTo>
                  <a:pt x="34" y="27"/>
                </a:lnTo>
                <a:lnTo>
                  <a:pt x="49" y="8"/>
                </a:lnTo>
                <a:lnTo>
                  <a:pt x="46" y="33"/>
                </a:lnTo>
                <a:moveTo>
                  <a:pt x="64" y="6"/>
                </a:moveTo>
                <a:lnTo>
                  <a:pt x="60" y="2"/>
                </a:lnTo>
                <a:cubicBezTo>
                  <a:pt x="55" y="2"/>
                  <a:pt x="51" y="1"/>
                  <a:pt x="47" y="0"/>
                </a:cubicBezTo>
                <a:cubicBezTo>
                  <a:pt x="35" y="13"/>
                  <a:pt x="17" y="34"/>
                  <a:pt x="6" y="43"/>
                </a:cubicBezTo>
                <a:lnTo>
                  <a:pt x="1" y="43"/>
                </a:lnTo>
                <a:lnTo>
                  <a:pt x="0" y="45"/>
                </a:lnTo>
                <a:cubicBezTo>
                  <a:pt x="2" y="47"/>
                  <a:pt x="6" y="49"/>
                  <a:pt x="9" y="50"/>
                </a:cubicBezTo>
                <a:cubicBezTo>
                  <a:pt x="13" y="51"/>
                  <a:pt x="17" y="53"/>
                  <a:pt x="20" y="56"/>
                </a:cubicBezTo>
                <a:lnTo>
                  <a:pt x="22" y="51"/>
                </a:lnTo>
                <a:lnTo>
                  <a:pt x="18" y="49"/>
                </a:lnTo>
                <a:lnTo>
                  <a:pt x="29" y="32"/>
                </a:lnTo>
                <a:lnTo>
                  <a:pt x="45" y="41"/>
                </a:lnTo>
                <a:cubicBezTo>
                  <a:pt x="45" y="47"/>
                  <a:pt x="44" y="56"/>
                  <a:pt x="43" y="60"/>
                </a:cubicBezTo>
                <a:lnTo>
                  <a:pt x="39" y="59"/>
                </a:lnTo>
                <a:lnTo>
                  <a:pt x="36" y="64"/>
                </a:lnTo>
                <a:cubicBezTo>
                  <a:pt x="41" y="65"/>
                  <a:pt x="45" y="68"/>
                  <a:pt x="50" y="70"/>
                </a:cubicBezTo>
                <a:cubicBezTo>
                  <a:pt x="54" y="71"/>
                  <a:pt x="57" y="73"/>
                  <a:pt x="62" y="76"/>
                </a:cubicBezTo>
                <a:lnTo>
                  <a:pt x="64" y="72"/>
                </a:lnTo>
                <a:lnTo>
                  <a:pt x="60" y="69"/>
                </a:lnTo>
                <a:cubicBezTo>
                  <a:pt x="60" y="63"/>
                  <a:pt x="61" y="45"/>
                  <a:pt x="62" y="32"/>
                </a:cubicBezTo>
                <a:lnTo>
                  <a:pt x="64" y="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663480" y="871920"/>
            <a:ext cx="18360" cy="26280"/>
          </a:xfrm>
          <a:custGeom>
            <a:rect b="b" l="l" r="r" t="t"/>
            <a:pathLst>
              <a:path extrusionOk="0" h="73" w="51">
                <a:moveTo>
                  <a:pt x="43" y="57"/>
                </a:moveTo>
                <a:cubicBezTo>
                  <a:pt x="40" y="51"/>
                  <a:pt x="39" y="47"/>
                  <a:pt x="35" y="40"/>
                </a:cubicBezTo>
                <a:lnTo>
                  <a:pt x="28" y="25"/>
                </a:lnTo>
                <a:cubicBezTo>
                  <a:pt x="25" y="18"/>
                  <a:pt x="24" y="13"/>
                  <a:pt x="22" y="7"/>
                </a:cubicBezTo>
                <a:lnTo>
                  <a:pt x="26" y="5"/>
                </a:lnTo>
                <a:lnTo>
                  <a:pt x="25" y="0"/>
                </a:lnTo>
                <a:cubicBezTo>
                  <a:pt x="21" y="4"/>
                  <a:pt x="17" y="5"/>
                  <a:pt x="12" y="7"/>
                </a:cubicBezTo>
                <a:cubicBezTo>
                  <a:pt x="9" y="9"/>
                  <a:pt x="4" y="11"/>
                  <a:pt x="0" y="13"/>
                </a:cubicBezTo>
                <a:lnTo>
                  <a:pt x="1" y="17"/>
                </a:lnTo>
                <a:lnTo>
                  <a:pt x="7" y="14"/>
                </a:lnTo>
                <a:cubicBezTo>
                  <a:pt x="9" y="20"/>
                  <a:pt x="11" y="25"/>
                  <a:pt x="13" y="31"/>
                </a:cubicBezTo>
                <a:lnTo>
                  <a:pt x="21" y="47"/>
                </a:lnTo>
                <a:cubicBezTo>
                  <a:pt x="23" y="53"/>
                  <a:pt x="25" y="58"/>
                  <a:pt x="26" y="65"/>
                </a:cubicBezTo>
                <a:lnTo>
                  <a:pt x="22" y="68"/>
                </a:lnTo>
                <a:lnTo>
                  <a:pt x="24" y="72"/>
                </a:lnTo>
                <a:cubicBezTo>
                  <a:pt x="28" y="70"/>
                  <a:pt x="33" y="68"/>
                  <a:pt x="37" y="65"/>
                </a:cubicBezTo>
                <a:cubicBezTo>
                  <a:pt x="41" y="64"/>
                  <a:pt x="45" y="62"/>
                  <a:pt x="50" y="58"/>
                </a:cubicBezTo>
                <a:lnTo>
                  <a:pt x="49" y="56"/>
                </a:lnTo>
                <a:lnTo>
                  <a:pt x="43" y="5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684360" y="850680"/>
            <a:ext cx="35640" cy="36360"/>
          </a:xfrm>
          <a:custGeom>
            <a:rect b="b" l="l" r="r" t="t"/>
            <a:pathLst>
              <a:path extrusionOk="0" h="101" w="99">
                <a:moveTo>
                  <a:pt x="90" y="55"/>
                </a:moveTo>
                <a:cubicBezTo>
                  <a:pt x="87" y="50"/>
                  <a:pt x="85" y="45"/>
                  <a:pt x="82" y="40"/>
                </a:cubicBezTo>
                <a:lnTo>
                  <a:pt x="73" y="24"/>
                </a:lnTo>
                <a:cubicBezTo>
                  <a:pt x="71" y="19"/>
                  <a:pt x="67" y="13"/>
                  <a:pt x="64" y="8"/>
                </a:cubicBezTo>
                <a:lnTo>
                  <a:pt x="69" y="5"/>
                </a:lnTo>
                <a:lnTo>
                  <a:pt x="67" y="0"/>
                </a:lnTo>
                <a:cubicBezTo>
                  <a:pt x="63" y="4"/>
                  <a:pt x="60" y="6"/>
                  <a:pt x="56" y="7"/>
                </a:cubicBezTo>
                <a:cubicBezTo>
                  <a:pt x="52" y="9"/>
                  <a:pt x="49" y="12"/>
                  <a:pt x="45" y="14"/>
                </a:cubicBezTo>
                <a:cubicBezTo>
                  <a:pt x="47" y="24"/>
                  <a:pt x="53" y="56"/>
                  <a:pt x="55" y="62"/>
                </a:cubicBezTo>
                <a:cubicBezTo>
                  <a:pt x="49" y="57"/>
                  <a:pt x="26" y="37"/>
                  <a:pt x="21" y="31"/>
                </a:cubicBezTo>
                <a:cubicBezTo>
                  <a:pt x="18" y="33"/>
                  <a:pt x="14" y="36"/>
                  <a:pt x="11" y="38"/>
                </a:cubicBezTo>
                <a:cubicBezTo>
                  <a:pt x="8" y="40"/>
                  <a:pt x="3" y="43"/>
                  <a:pt x="0" y="44"/>
                </a:cubicBezTo>
                <a:lnTo>
                  <a:pt x="2" y="49"/>
                </a:lnTo>
                <a:lnTo>
                  <a:pt x="7" y="46"/>
                </a:lnTo>
                <a:lnTo>
                  <a:pt x="11" y="53"/>
                </a:lnTo>
                <a:cubicBezTo>
                  <a:pt x="15" y="60"/>
                  <a:pt x="28" y="85"/>
                  <a:pt x="31" y="92"/>
                </a:cubicBezTo>
                <a:lnTo>
                  <a:pt x="28" y="96"/>
                </a:lnTo>
                <a:lnTo>
                  <a:pt x="29" y="100"/>
                </a:lnTo>
                <a:cubicBezTo>
                  <a:pt x="32" y="97"/>
                  <a:pt x="35" y="96"/>
                  <a:pt x="37" y="94"/>
                </a:cubicBezTo>
                <a:cubicBezTo>
                  <a:pt x="41" y="92"/>
                  <a:pt x="44" y="90"/>
                  <a:pt x="47" y="88"/>
                </a:cubicBezTo>
                <a:lnTo>
                  <a:pt x="45" y="85"/>
                </a:lnTo>
                <a:lnTo>
                  <a:pt x="40" y="87"/>
                </a:lnTo>
                <a:cubicBezTo>
                  <a:pt x="36" y="82"/>
                  <a:pt x="34" y="78"/>
                  <a:pt x="31" y="72"/>
                </a:cubicBezTo>
                <a:lnTo>
                  <a:pt x="25" y="63"/>
                </a:lnTo>
                <a:cubicBezTo>
                  <a:pt x="22" y="56"/>
                  <a:pt x="19" y="50"/>
                  <a:pt x="18" y="46"/>
                </a:cubicBezTo>
                <a:cubicBezTo>
                  <a:pt x="39" y="66"/>
                  <a:pt x="51" y="76"/>
                  <a:pt x="56" y="82"/>
                </a:cubicBezTo>
                <a:lnTo>
                  <a:pt x="64" y="77"/>
                </a:lnTo>
                <a:lnTo>
                  <a:pt x="54" y="23"/>
                </a:lnTo>
                <a:cubicBezTo>
                  <a:pt x="56" y="26"/>
                  <a:pt x="60" y="31"/>
                  <a:pt x="64" y="39"/>
                </a:cubicBezTo>
                <a:lnTo>
                  <a:pt x="69" y="49"/>
                </a:lnTo>
                <a:cubicBezTo>
                  <a:pt x="73" y="53"/>
                  <a:pt x="75" y="58"/>
                  <a:pt x="77" y="64"/>
                </a:cubicBezTo>
                <a:lnTo>
                  <a:pt x="73" y="68"/>
                </a:lnTo>
                <a:lnTo>
                  <a:pt x="75" y="71"/>
                </a:lnTo>
                <a:cubicBezTo>
                  <a:pt x="78" y="68"/>
                  <a:pt x="83" y="65"/>
                  <a:pt x="86" y="63"/>
                </a:cubicBezTo>
                <a:cubicBezTo>
                  <a:pt x="90" y="60"/>
                  <a:pt x="95" y="58"/>
                  <a:pt x="98" y="56"/>
                </a:cubicBezTo>
                <a:lnTo>
                  <a:pt x="97" y="52"/>
                </a:lnTo>
                <a:lnTo>
                  <a:pt x="90" y="5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718920" y="830160"/>
            <a:ext cx="22680" cy="31320"/>
          </a:xfrm>
          <a:custGeom>
            <a:rect b="b" l="l" r="r" t="t"/>
            <a:pathLst>
              <a:path extrusionOk="0" h="87" w="63">
                <a:moveTo>
                  <a:pt x="51" y="65"/>
                </a:moveTo>
                <a:cubicBezTo>
                  <a:pt x="47" y="61"/>
                  <a:pt x="44" y="57"/>
                  <a:pt x="40" y="52"/>
                </a:cubicBezTo>
                <a:lnTo>
                  <a:pt x="32" y="42"/>
                </a:lnTo>
                <a:cubicBezTo>
                  <a:pt x="29" y="38"/>
                  <a:pt x="25" y="32"/>
                  <a:pt x="22" y="26"/>
                </a:cubicBezTo>
                <a:cubicBezTo>
                  <a:pt x="23" y="25"/>
                  <a:pt x="24" y="24"/>
                  <a:pt x="26" y="22"/>
                </a:cubicBezTo>
                <a:cubicBezTo>
                  <a:pt x="32" y="17"/>
                  <a:pt x="39" y="17"/>
                  <a:pt x="42" y="23"/>
                </a:cubicBezTo>
                <a:cubicBezTo>
                  <a:pt x="46" y="27"/>
                  <a:pt x="47" y="33"/>
                  <a:pt x="42" y="39"/>
                </a:cubicBezTo>
                <a:cubicBezTo>
                  <a:pt x="40" y="39"/>
                  <a:pt x="39" y="40"/>
                  <a:pt x="37" y="42"/>
                </a:cubicBezTo>
                <a:lnTo>
                  <a:pt x="40" y="49"/>
                </a:lnTo>
                <a:cubicBezTo>
                  <a:pt x="43" y="48"/>
                  <a:pt x="45" y="46"/>
                  <a:pt x="49" y="44"/>
                </a:cubicBezTo>
                <a:cubicBezTo>
                  <a:pt x="62" y="33"/>
                  <a:pt x="62" y="19"/>
                  <a:pt x="54" y="10"/>
                </a:cubicBezTo>
                <a:cubicBezTo>
                  <a:pt x="47" y="1"/>
                  <a:pt x="37" y="0"/>
                  <a:pt x="28" y="10"/>
                </a:cubicBezTo>
                <a:cubicBezTo>
                  <a:pt x="25" y="12"/>
                  <a:pt x="23" y="14"/>
                  <a:pt x="19" y="18"/>
                </a:cubicBezTo>
                <a:cubicBezTo>
                  <a:pt x="15" y="22"/>
                  <a:pt x="12" y="24"/>
                  <a:pt x="9" y="26"/>
                </a:cubicBezTo>
                <a:cubicBezTo>
                  <a:pt x="7" y="29"/>
                  <a:pt x="3" y="31"/>
                  <a:pt x="0" y="35"/>
                </a:cubicBezTo>
                <a:lnTo>
                  <a:pt x="2" y="38"/>
                </a:lnTo>
                <a:lnTo>
                  <a:pt x="7" y="35"/>
                </a:lnTo>
                <a:cubicBezTo>
                  <a:pt x="10" y="39"/>
                  <a:pt x="14" y="43"/>
                  <a:pt x="18" y="48"/>
                </a:cubicBezTo>
                <a:lnTo>
                  <a:pt x="28" y="62"/>
                </a:lnTo>
                <a:cubicBezTo>
                  <a:pt x="32" y="68"/>
                  <a:pt x="35" y="72"/>
                  <a:pt x="37" y="77"/>
                </a:cubicBezTo>
                <a:lnTo>
                  <a:pt x="34" y="82"/>
                </a:lnTo>
                <a:lnTo>
                  <a:pt x="36" y="86"/>
                </a:lnTo>
                <a:cubicBezTo>
                  <a:pt x="40" y="82"/>
                  <a:pt x="43" y="78"/>
                  <a:pt x="47" y="76"/>
                </a:cubicBezTo>
                <a:cubicBezTo>
                  <a:pt x="51" y="72"/>
                  <a:pt x="54" y="69"/>
                  <a:pt x="61" y="64"/>
                </a:cubicBezTo>
                <a:lnTo>
                  <a:pt x="58" y="61"/>
                </a:lnTo>
                <a:lnTo>
                  <a:pt x="51" y="6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747720" y="810720"/>
            <a:ext cx="26280" cy="28440"/>
          </a:xfrm>
          <a:custGeom>
            <a:rect b="b" l="l" r="r" t="t"/>
            <a:pathLst>
              <a:path extrusionOk="0" h="79" w="73">
                <a:moveTo>
                  <a:pt x="21" y="37"/>
                </a:moveTo>
                <a:lnTo>
                  <a:pt x="10" y="17"/>
                </a:lnTo>
                <a:lnTo>
                  <a:pt x="10" y="15"/>
                </a:lnTo>
                <a:lnTo>
                  <a:pt x="31" y="26"/>
                </a:lnTo>
                <a:lnTo>
                  <a:pt x="21" y="37"/>
                </a:lnTo>
                <a:moveTo>
                  <a:pt x="65" y="25"/>
                </a:moveTo>
                <a:cubicBezTo>
                  <a:pt x="60" y="24"/>
                  <a:pt x="44" y="17"/>
                  <a:pt x="34" y="12"/>
                </a:cubicBezTo>
                <a:lnTo>
                  <a:pt x="13" y="0"/>
                </a:lnTo>
                <a:lnTo>
                  <a:pt x="8" y="4"/>
                </a:lnTo>
                <a:cubicBezTo>
                  <a:pt x="6" y="7"/>
                  <a:pt x="4" y="11"/>
                  <a:pt x="0" y="15"/>
                </a:cubicBezTo>
                <a:cubicBezTo>
                  <a:pt x="9" y="32"/>
                  <a:pt x="21" y="57"/>
                  <a:pt x="25" y="71"/>
                </a:cubicBezTo>
                <a:lnTo>
                  <a:pt x="22" y="75"/>
                </a:lnTo>
                <a:lnTo>
                  <a:pt x="25" y="78"/>
                </a:lnTo>
                <a:cubicBezTo>
                  <a:pt x="28" y="76"/>
                  <a:pt x="30" y="72"/>
                  <a:pt x="32" y="71"/>
                </a:cubicBezTo>
                <a:cubicBezTo>
                  <a:pt x="34" y="68"/>
                  <a:pt x="36" y="65"/>
                  <a:pt x="40" y="60"/>
                </a:cubicBezTo>
                <a:lnTo>
                  <a:pt x="36" y="58"/>
                </a:lnTo>
                <a:lnTo>
                  <a:pt x="33" y="63"/>
                </a:lnTo>
                <a:lnTo>
                  <a:pt x="23" y="44"/>
                </a:lnTo>
                <a:lnTo>
                  <a:pt x="37" y="30"/>
                </a:lnTo>
                <a:cubicBezTo>
                  <a:pt x="42" y="32"/>
                  <a:pt x="49" y="36"/>
                  <a:pt x="53" y="39"/>
                </a:cubicBezTo>
                <a:lnTo>
                  <a:pt x="50" y="43"/>
                </a:lnTo>
                <a:lnTo>
                  <a:pt x="53" y="46"/>
                </a:lnTo>
                <a:cubicBezTo>
                  <a:pt x="56" y="43"/>
                  <a:pt x="58" y="39"/>
                  <a:pt x="63" y="36"/>
                </a:cubicBezTo>
                <a:cubicBezTo>
                  <a:pt x="66" y="32"/>
                  <a:pt x="68" y="28"/>
                  <a:pt x="72" y="25"/>
                </a:cubicBezTo>
                <a:lnTo>
                  <a:pt x="69" y="23"/>
                </a:lnTo>
                <a:lnTo>
                  <a:pt x="65" y="2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765360" y="778680"/>
            <a:ext cx="32040" cy="30600"/>
          </a:xfrm>
          <a:custGeom>
            <a:rect b="b" l="l" r="r" t="t"/>
            <a:pathLst>
              <a:path extrusionOk="0" h="85" w="89">
                <a:moveTo>
                  <a:pt x="37" y="39"/>
                </a:moveTo>
                <a:cubicBezTo>
                  <a:pt x="36" y="40"/>
                  <a:pt x="35" y="42"/>
                  <a:pt x="34" y="43"/>
                </a:cubicBezTo>
                <a:lnTo>
                  <a:pt x="30" y="40"/>
                </a:lnTo>
                <a:cubicBezTo>
                  <a:pt x="26" y="37"/>
                  <a:pt x="22" y="33"/>
                  <a:pt x="21" y="32"/>
                </a:cubicBezTo>
                <a:cubicBezTo>
                  <a:pt x="22" y="30"/>
                  <a:pt x="22" y="27"/>
                  <a:pt x="25" y="25"/>
                </a:cubicBezTo>
                <a:cubicBezTo>
                  <a:pt x="29" y="18"/>
                  <a:pt x="33" y="17"/>
                  <a:pt x="37" y="19"/>
                </a:cubicBezTo>
                <a:cubicBezTo>
                  <a:pt x="43" y="25"/>
                  <a:pt x="42" y="32"/>
                  <a:pt x="37" y="39"/>
                </a:cubicBezTo>
                <a:moveTo>
                  <a:pt x="83" y="27"/>
                </a:moveTo>
                <a:cubicBezTo>
                  <a:pt x="78" y="29"/>
                  <a:pt x="55" y="30"/>
                  <a:pt x="50" y="30"/>
                </a:cubicBezTo>
                <a:cubicBezTo>
                  <a:pt x="54" y="20"/>
                  <a:pt x="53" y="11"/>
                  <a:pt x="46" y="5"/>
                </a:cubicBezTo>
                <a:cubicBezTo>
                  <a:pt x="41" y="0"/>
                  <a:pt x="32" y="0"/>
                  <a:pt x="22" y="13"/>
                </a:cubicBezTo>
                <a:cubicBezTo>
                  <a:pt x="20" y="17"/>
                  <a:pt x="18" y="20"/>
                  <a:pt x="14" y="26"/>
                </a:cubicBezTo>
                <a:cubicBezTo>
                  <a:pt x="12" y="29"/>
                  <a:pt x="10" y="33"/>
                  <a:pt x="8" y="36"/>
                </a:cubicBezTo>
                <a:cubicBezTo>
                  <a:pt x="6" y="39"/>
                  <a:pt x="3" y="42"/>
                  <a:pt x="0" y="45"/>
                </a:cubicBezTo>
                <a:lnTo>
                  <a:pt x="4" y="48"/>
                </a:lnTo>
                <a:lnTo>
                  <a:pt x="8" y="43"/>
                </a:lnTo>
                <a:cubicBezTo>
                  <a:pt x="12" y="46"/>
                  <a:pt x="17" y="50"/>
                  <a:pt x="21" y="53"/>
                </a:cubicBezTo>
                <a:lnTo>
                  <a:pt x="35" y="64"/>
                </a:lnTo>
                <a:cubicBezTo>
                  <a:pt x="40" y="69"/>
                  <a:pt x="43" y="72"/>
                  <a:pt x="47" y="76"/>
                </a:cubicBezTo>
                <a:lnTo>
                  <a:pt x="44" y="81"/>
                </a:lnTo>
                <a:lnTo>
                  <a:pt x="47" y="84"/>
                </a:lnTo>
                <a:cubicBezTo>
                  <a:pt x="50" y="80"/>
                  <a:pt x="53" y="75"/>
                  <a:pt x="55" y="71"/>
                </a:cubicBezTo>
                <a:cubicBezTo>
                  <a:pt x="58" y="68"/>
                  <a:pt x="62" y="64"/>
                  <a:pt x="64" y="59"/>
                </a:cubicBezTo>
                <a:lnTo>
                  <a:pt x="61" y="57"/>
                </a:lnTo>
                <a:lnTo>
                  <a:pt x="57" y="62"/>
                </a:lnTo>
                <a:cubicBezTo>
                  <a:pt x="53" y="58"/>
                  <a:pt x="49" y="56"/>
                  <a:pt x="43" y="51"/>
                </a:cubicBezTo>
                <a:lnTo>
                  <a:pt x="40" y="48"/>
                </a:lnTo>
                <a:lnTo>
                  <a:pt x="42" y="44"/>
                </a:lnTo>
                <a:cubicBezTo>
                  <a:pt x="51" y="44"/>
                  <a:pt x="67" y="44"/>
                  <a:pt x="77" y="45"/>
                </a:cubicBezTo>
                <a:cubicBezTo>
                  <a:pt x="80" y="39"/>
                  <a:pt x="84" y="35"/>
                  <a:pt x="88" y="29"/>
                </a:cubicBezTo>
                <a:lnTo>
                  <a:pt x="85" y="26"/>
                </a:lnTo>
                <a:lnTo>
                  <a:pt x="83" y="2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787320" y="744480"/>
            <a:ext cx="27720" cy="30960"/>
          </a:xfrm>
          <a:custGeom>
            <a:rect b="b" l="l" r="r" t="t"/>
            <a:pathLst>
              <a:path extrusionOk="0" h="86" w="77">
                <a:moveTo>
                  <a:pt x="59" y="55"/>
                </a:moveTo>
                <a:cubicBezTo>
                  <a:pt x="52" y="65"/>
                  <a:pt x="41" y="67"/>
                  <a:pt x="30" y="60"/>
                </a:cubicBezTo>
                <a:cubicBezTo>
                  <a:pt x="18" y="53"/>
                  <a:pt x="14" y="41"/>
                  <a:pt x="20" y="30"/>
                </a:cubicBezTo>
                <a:cubicBezTo>
                  <a:pt x="26" y="20"/>
                  <a:pt x="37" y="19"/>
                  <a:pt x="49" y="26"/>
                </a:cubicBezTo>
                <a:cubicBezTo>
                  <a:pt x="59" y="33"/>
                  <a:pt x="64" y="45"/>
                  <a:pt x="59" y="55"/>
                </a:cubicBezTo>
                <a:moveTo>
                  <a:pt x="57" y="10"/>
                </a:moveTo>
                <a:cubicBezTo>
                  <a:pt x="40" y="0"/>
                  <a:pt x="24" y="5"/>
                  <a:pt x="13" y="26"/>
                </a:cubicBezTo>
                <a:cubicBezTo>
                  <a:pt x="0" y="46"/>
                  <a:pt x="6" y="65"/>
                  <a:pt x="22" y="75"/>
                </a:cubicBezTo>
                <a:cubicBezTo>
                  <a:pt x="38" y="85"/>
                  <a:pt x="56" y="79"/>
                  <a:pt x="65" y="60"/>
                </a:cubicBezTo>
                <a:cubicBezTo>
                  <a:pt x="76" y="40"/>
                  <a:pt x="72" y="20"/>
                  <a:pt x="57" y="1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637920" y="889560"/>
            <a:ext cx="10440" cy="11160"/>
          </a:xfrm>
          <a:custGeom>
            <a:rect b="b" l="l" r="r" t="t"/>
            <a:pathLst>
              <a:path extrusionOk="0" h="31" w="29">
                <a:moveTo>
                  <a:pt x="12" y="0"/>
                </a:moveTo>
                <a:cubicBezTo>
                  <a:pt x="6" y="0"/>
                  <a:pt x="0" y="6"/>
                  <a:pt x="0" y="14"/>
                </a:cubicBezTo>
                <a:cubicBezTo>
                  <a:pt x="0" y="23"/>
                  <a:pt x="6" y="30"/>
                  <a:pt x="12" y="30"/>
                </a:cubicBezTo>
                <a:cubicBezTo>
                  <a:pt x="21" y="30"/>
                  <a:pt x="28" y="23"/>
                  <a:pt x="28" y="14"/>
                </a:cubicBezTo>
                <a:cubicBezTo>
                  <a:pt x="28" y="6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463680" y="718920"/>
            <a:ext cx="9720" cy="11160"/>
          </a:xfrm>
          <a:custGeom>
            <a:rect b="b" l="l" r="r" t="t"/>
            <a:pathLst>
              <a:path extrusionOk="0" h="31" w="27">
                <a:moveTo>
                  <a:pt x="12" y="30"/>
                </a:moveTo>
                <a:cubicBezTo>
                  <a:pt x="21" y="30"/>
                  <a:pt x="26" y="24"/>
                  <a:pt x="26" y="17"/>
                </a:cubicBezTo>
                <a:cubicBezTo>
                  <a:pt x="26" y="8"/>
                  <a:pt x="21" y="0"/>
                  <a:pt x="12" y="0"/>
                </a:cubicBezTo>
                <a:cubicBezTo>
                  <a:pt x="6" y="0"/>
                  <a:pt x="0" y="8"/>
                  <a:pt x="0" y="17"/>
                </a:cubicBezTo>
                <a:cubicBezTo>
                  <a:pt x="0" y="24"/>
                  <a:pt x="6" y="30"/>
                  <a:pt x="12" y="3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812880" y="718920"/>
            <a:ext cx="10440" cy="11160"/>
          </a:xfrm>
          <a:custGeom>
            <a:rect b="b" l="l" r="r" t="t"/>
            <a:pathLst>
              <a:path extrusionOk="0" h="31" w="29">
                <a:moveTo>
                  <a:pt x="14" y="30"/>
                </a:moveTo>
                <a:cubicBezTo>
                  <a:pt x="21" y="30"/>
                  <a:pt x="28" y="24"/>
                  <a:pt x="28" y="17"/>
                </a:cubicBezTo>
                <a:cubicBezTo>
                  <a:pt x="28" y="8"/>
                  <a:pt x="21" y="0"/>
                  <a:pt x="14" y="0"/>
                </a:cubicBezTo>
                <a:cubicBezTo>
                  <a:pt x="7" y="0"/>
                  <a:pt x="0" y="8"/>
                  <a:pt x="0" y="17"/>
                </a:cubicBezTo>
                <a:cubicBezTo>
                  <a:pt x="0" y="24"/>
                  <a:pt x="7" y="30"/>
                  <a:pt x="14" y="3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8280" y="0"/>
            <a:ext cx="2492640" cy="567310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4"/>
          <p:cNvSpPr txBox="1"/>
          <p:nvPr/>
        </p:nvSpPr>
        <p:spPr>
          <a:xfrm>
            <a:off x="414000" y="2487960"/>
            <a:ext cx="3159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1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FIT5202 Big Data Processing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407160" y="4004640"/>
            <a:ext cx="2504160" cy="258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Collaborative Filtering using ALS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413663" y="1758950"/>
            <a:ext cx="31074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370">
                <a:solidFill>
                  <a:srgbClr val="006CAB"/>
                </a:solidFill>
                <a:latin typeface="Arial Narrow"/>
                <a:ea typeface="Arial Narrow"/>
                <a:cs typeface="Arial Narrow"/>
                <a:sym typeface="Arial Narrow"/>
              </a:rPr>
              <a:t>Lab </a:t>
            </a:r>
            <a:r>
              <a:rPr b="1" lang="en-AU" sz="3370" strike="noStrike">
                <a:solidFill>
                  <a:srgbClr val="006CAB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r>
              <a:rPr b="1" lang="en-AU" sz="3370">
                <a:solidFill>
                  <a:srgbClr val="006CAB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endParaRPr b="0" sz="33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23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23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23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311" name="Google Shape;2311;p23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312" name="Google Shape;2312;p23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23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23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23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23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317" name="Google Shape;2317;p23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23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319" name="Google Shape;2319;p23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23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23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23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23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23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23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23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23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23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23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23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1" name="Google Shape;2331;p23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Google Shape;2332;p23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3" name="Google Shape;2333;p23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23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5" name="Google Shape;2335;p23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23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23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23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23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23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23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23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343" name="Google Shape;2343;p23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p23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23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23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23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23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23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23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23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23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23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23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23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23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23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23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23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23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23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23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23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23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23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23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23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23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23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23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1" name="Google Shape;2371;p23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2" name="Google Shape;2372;p23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23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4" name="Google Shape;2374;p23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23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23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23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23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23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23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23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p23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23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23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p23"/>
          <p:cNvSpPr/>
          <p:nvPr/>
        </p:nvSpPr>
        <p:spPr>
          <a:xfrm>
            <a:off x="181080" y="75240"/>
            <a:ext cx="2292120" cy="1034280"/>
          </a:xfrm>
          <a:custGeom>
            <a:rect b="b" l="l" r="r" t="t"/>
            <a:pathLst>
              <a:path extrusionOk="0" h="2873" w="6367">
                <a:moveTo>
                  <a:pt x="0" y="2872"/>
                </a:moveTo>
                <a:lnTo>
                  <a:pt x="6366" y="2872"/>
                </a:lnTo>
                <a:lnTo>
                  <a:pt x="6366" y="0"/>
                </a:lnTo>
                <a:lnTo>
                  <a:pt x="0" y="0"/>
                </a:lnTo>
                <a:lnTo>
                  <a:pt x="0" y="287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86" name="Google Shape;2386;p23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23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23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389" name="Google Shape;2389;p23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390" name="Google Shape;2390;p23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1" name="Google Shape;2391;p23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2" name="Google Shape;2392;p23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3" name="Google Shape;2393;p23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4" name="Google Shape;2394;p23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395" name="Google Shape;2395;p23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23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397" name="Google Shape;2397;p23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p23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23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23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23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23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23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23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23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23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23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23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23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23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23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23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23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p23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23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23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23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23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23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23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421" name="Google Shape;2421;p23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23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23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4" name="Google Shape;2424;p23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5" name="Google Shape;2425;p23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6" name="Google Shape;2426;p23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23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23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23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23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23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23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3" name="Google Shape;2433;p23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4" name="Google Shape;2434;p23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5" name="Google Shape;2435;p23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6" name="Google Shape;2436;p23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7" name="Google Shape;2437;p23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23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23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23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23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23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23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23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23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23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23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23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23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23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23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23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23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4" name="Google Shape;2454;p23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5" name="Google Shape;2455;p23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6" name="Google Shape;2456;p23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23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23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23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23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p23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2" name="Google Shape;2462;p23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3" name="Google Shape;2463;p23"/>
          <p:cNvSpPr/>
          <p:nvPr/>
        </p:nvSpPr>
        <p:spPr>
          <a:xfrm>
            <a:off x="0" y="4882325"/>
            <a:ext cx="10080720" cy="788228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2464" name="Google Shape;2464;p23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23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6" name="Google Shape;2466;p23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467" name="Google Shape;2467;p23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468" name="Google Shape;2468;p23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23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23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23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23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473" name="Google Shape;2473;p23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23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475" name="Google Shape;2475;p23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23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23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23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23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23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23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23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23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23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23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6" name="Google Shape;2486;p23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7" name="Google Shape;2487;p23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23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23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23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1" name="Google Shape;2491;p23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2" name="Google Shape;2492;p23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3" name="Google Shape;2493;p23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4" name="Google Shape;2494;p23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p23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23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23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23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9" name="Google Shape;2499;p23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3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23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23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23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23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23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23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23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23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23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23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23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23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23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23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23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23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7" name="Google Shape;2517;p23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23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23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23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23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23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23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23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23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23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23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23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23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23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23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23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23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23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23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23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7" name="Google Shape;2537;p23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23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23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0" name="Google Shape;2540;p23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541" name="Google Shape;2541;p23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542" name="Google Shape;2542;p23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543" name="Google Shape;2543;p23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544" name="Google Shape;2544;p23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545" name="Google Shape;2545;p23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23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23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23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23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23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23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23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23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23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23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23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23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23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23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23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23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23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23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23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23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23"/>
          <p:cNvSpPr txBox="1"/>
          <p:nvPr/>
        </p:nvSpPr>
        <p:spPr>
          <a:xfrm>
            <a:off x="353880" y="307800"/>
            <a:ext cx="7701840" cy="54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Matrix Factorization – with </a:t>
            </a:r>
            <a:r>
              <a:rPr b="1" lang="en-AU" sz="3150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Implicit</a:t>
            </a: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Feedback</a:t>
            </a:r>
            <a:endParaRPr b="0" sz="315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7" name="Google Shape;25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680" y="1546200"/>
            <a:ext cx="9007560" cy="3003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68" name="Google Shape;2568;p23"/>
          <p:cNvSpPr txBox="1"/>
          <p:nvPr/>
        </p:nvSpPr>
        <p:spPr>
          <a:xfrm>
            <a:off x="157320" y="5147760"/>
            <a:ext cx="52779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https://developers.google.com/machine-learning/recommendation/collaborative/matrix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p24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24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24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576" name="Google Shape;2576;p24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577" name="Google Shape;2577;p24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24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24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24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24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582" name="Google Shape;2582;p24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3" name="Google Shape;2583;p24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584" name="Google Shape;2584;p24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24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6" name="Google Shape;2586;p24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24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24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24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24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24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24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3" name="Google Shape;2593;p24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4" name="Google Shape;2594;p24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24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24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24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24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24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24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4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24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24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24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24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24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24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608" name="Google Shape;2608;p24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24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24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24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24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24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24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24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24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24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24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24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24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24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24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24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24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24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24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24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24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p24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24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24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24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24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24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24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6" name="Google Shape;2636;p24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24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24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24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24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24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24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p24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24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24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24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24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24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24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24"/>
          <p:cNvSpPr/>
          <p:nvPr/>
        </p:nvSpPr>
        <p:spPr>
          <a:xfrm>
            <a:off x="181080" y="75240"/>
            <a:ext cx="2292120" cy="1034280"/>
          </a:xfrm>
          <a:custGeom>
            <a:rect b="b" l="l" r="r" t="t"/>
            <a:pathLst>
              <a:path extrusionOk="0" h="2873" w="6367">
                <a:moveTo>
                  <a:pt x="0" y="2872"/>
                </a:moveTo>
                <a:lnTo>
                  <a:pt x="6366" y="2872"/>
                </a:lnTo>
                <a:lnTo>
                  <a:pt x="6366" y="0"/>
                </a:lnTo>
                <a:lnTo>
                  <a:pt x="0" y="0"/>
                </a:lnTo>
                <a:lnTo>
                  <a:pt x="0" y="287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51" name="Google Shape;2651;p24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24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24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654" name="Google Shape;2654;p24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655" name="Google Shape;2655;p24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24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24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24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24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660" name="Google Shape;2660;p24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24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662" name="Google Shape;2662;p24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24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24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24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24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24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24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24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24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24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24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24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24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24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24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24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24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24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0" name="Google Shape;2680;p24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24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24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24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24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24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686" name="Google Shape;2686;p24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24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24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24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24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24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24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24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24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24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24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24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24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24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24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24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24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24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24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24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24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24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24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24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24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24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24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24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24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24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24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24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24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24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24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24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24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24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24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24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24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24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24"/>
          <p:cNvSpPr/>
          <p:nvPr/>
        </p:nvSpPr>
        <p:spPr>
          <a:xfrm>
            <a:off x="0" y="4882325"/>
            <a:ext cx="10080720" cy="788228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2729" name="Google Shape;2729;p24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24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24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732" name="Google Shape;2732;p24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733" name="Google Shape;2733;p24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24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24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24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24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738" name="Google Shape;2738;p24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24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740" name="Google Shape;2740;p24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24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24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24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24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24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24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24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24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24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0" name="Google Shape;2750;p24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1" name="Google Shape;2751;p24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24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Google Shape;2753;p24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24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24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24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24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24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Google Shape;2759;p24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24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1" name="Google Shape;2761;p24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2" name="Google Shape;2762;p24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3" name="Google Shape;2763;p24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4" name="Google Shape;2764;p24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p24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6" name="Google Shape;2766;p24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p24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24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24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24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24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24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24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24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24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6" name="Google Shape;2776;p24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24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24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24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24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24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24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24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24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24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24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24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24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24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0" name="Google Shape;2790;p24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1" name="Google Shape;2791;p24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24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3" name="Google Shape;2793;p24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4" name="Google Shape;2794;p24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5" name="Google Shape;2795;p24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6" name="Google Shape;2796;p24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24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24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24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24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24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24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24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4" name="Google Shape;2804;p24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24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806" name="Google Shape;2806;p24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807" name="Google Shape;2807;p24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808" name="Google Shape;2808;p24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809" name="Google Shape;2809;p24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810" name="Google Shape;2810;p24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1" name="Google Shape;2811;p24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2" name="Google Shape;2812;p24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3" name="Google Shape;2813;p24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24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5" name="Google Shape;2815;p24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6" name="Google Shape;2816;p24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24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24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24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24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1" name="Google Shape;2821;p24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24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3" name="Google Shape;2823;p24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4" name="Google Shape;2824;p24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5" name="Google Shape;2825;p24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6" name="Google Shape;2826;p24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7" name="Google Shape;2827;p24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24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9" name="Google Shape;2829;p24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24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1" name="Google Shape;2831;p24"/>
          <p:cNvSpPr txBox="1"/>
          <p:nvPr/>
        </p:nvSpPr>
        <p:spPr>
          <a:xfrm>
            <a:off x="353880" y="228960"/>
            <a:ext cx="8266320" cy="54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Alternating Least Square (ALS) –</a:t>
            </a:r>
            <a:r>
              <a:rPr b="1" lang="en-AU" sz="3150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 Implicit</a:t>
            </a: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Rating</a:t>
            </a:r>
            <a:endParaRPr b="0" sz="315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2" name="Google Shape;28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6960" y="1056960"/>
            <a:ext cx="1867680" cy="400680"/>
          </a:xfrm>
          <a:prstGeom prst="rect">
            <a:avLst/>
          </a:prstGeom>
          <a:noFill/>
          <a:ln>
            <a:noFill/>
          </a:ln>
        </p:spPr>
      </p:pic>
      <p:sp>
        <p:nvSpPr>
          <p:cNvPr id="2833" name="Google Shape;2833;p24"/>
          <p:cNvSpPr txBox="1"/>
          <p:nvPr/>
        </p:nvSpPr>
        <p:spPr>
          <a:xfrm>
            <a:off x="157320" y="5223960"/>
            <a:ext cx="48273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https://medium.com/radon-dev/als-implicit-collaborative-filtering-5ed653ba39fe</a:t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4" name="Google Shape;2834;p24"/>
          <p:cNvSpPr txBox="1"/>
          <p:nvPr/>
        </p:nvSpPr>
        <p:spPr>
          <a:xfrm>
            <a:off x="474480" y="1126800"/>
            <a:ext cx="223200" cy="26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5" name="Google Shape;2835;p24"/>
          <p:cNvSpPr txBox="1"/>
          <p:nvPr/>
        </p:nvSpPr>
        <p:spPr>
          <a:xfrm>
            <a:off x="790200" y="1126800"/>
            <a:ext cx="1289520" cy="26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Confidence: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6" name="Google Shape;2836;p24"/>
          <p:cNvSpPr txBox="1"/>
          <p:nvPr/>
        </p:nvSpPr>
        <p:spPr>
          <a:xfrm>
            <a:off x="1042200" y="1758960"/>
            <a:ext cx="223560" cy="26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7" name="Google Shape;2837;p24"/>
          <p:cNvSpPr txBox="1"/>
          <p:nvPr/>
        </p:nvSpPr>
        <p:spPr>
          <a:xfrm>
            <a:off x="1356480" y="1796040"/>
            <a:ext cx="6158160" cy="24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Quantify confidence of how much user </a:t>
            </a:r>
            <a:r>
              <a:rPr b="0" i="1" lang="en-AU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1" i="1" lang="en-AU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likes</a:t>
            </a:r>
            <a:r>
              <a:rPr b="0" lang="en-AU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item </a:t>
            </a:r>
            <a:r>
              <a:rPr b="0" i="1" lang="en-AU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lang="en-AU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the user 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8" name="Google Shape;2838;p24"/>
          <p:cNvSpPr txBox="1"/>
          <p:nvPr/>
        </p:nvSpPr>
        <p:spPr>
          <a:xfrm>
            <a:off x="1356480" y="2056680"/>
            <a:ext cx="2692080" cy="24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the implicit rating data </a:t>
            </a:r>
            <a:r>
              <a:rPr b="1" i="1" lang="en-AU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9" name="Google Shape;2839;p24"/>
          <p:cNvSpPr txBox="1"/>
          <p:nvPr/>
        </p:nvSpPr>
        <p:spPr>
          <a:xfrm>
            <a:off x="474480" y="2433600"/>
            <a:ext cx="223200" cy="26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0" name="Google Shape;2840;p24"/>
          <p:cNvSpPr txBox="1"/>
          <p:nvPr/>
        </p:nvSpPr>
        <p:spPr>
          <a:xfrm>
            <a:off x="790200" y="2433600"/>
            <a:ext cx="620640" cy="26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1" name="Google Shape;2841;p24"/>
          <p:cNvSpPr txBox="1"/>
          <p:nvPr/>
        </p:nvSpPr>
        <p:spPr>
          <a:xfrm>
            <a:off x="1480680" y="2432160"/>
            <a:ext cx="251640" cy="33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2" name="Google Shape;2842;p24"/>
          <p:cNvSpPr txBox="1"/>
          <p:nvPr/>
        </p:nvSpPr>
        <p:spPr>
          <a:xfrm>
            <a:off x="1042200" y="2753280"/>
            <a:ext cx="223200" cy="267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3" name="Google Shape;2843;p24"/>
          <p:cNvSpPr txBox="1"/>
          <p:nvPr/>
        </p:nvSpPr>
        <p:spPr>
          <a:xfrm>
            <a:off x="1356480" y="2790360"/>
            <a:ext cx="4310280" cy="24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rate (linear scaling) of confidence increases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4" name="Google Shape;2844;p24"/>
          <p:cNvSpPr txBox="1"/>
          <p:nvPr/>
        </p:nvSpPr>
        <p:spPr>
          <a:xfrm>
            <a:off x="474480" y="3232800"/>
            <a:ext cx="2232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Google Shape;2845;p24"/>
          <p:cNvSpPr txBox="1"/>
          <p:nvPr/>
        </p:nvSpPr>
        <p:spPr>
          <a:xfrm>
            <a:off x="790560" y="3232800"/>
            <a:ext cx="35724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6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Optimizing alternately</a:t>
            </a:r>
            <a:r>
              <a:rPr b="1" lang="en-AU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find U, V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Google Shape;2846;p24"/>
          <p:cNvSpPr txBox="1"/>
          <p:nvPr/>
        </p:nvSpPr>
        <p:spPr>
          <a:xfrm>
            <a:off x="1042200" y="3545280"/>
            <a:ext cx="2232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7" name="Google Shape;2847;p24"/>
          <p:cNvSpPr txBox="1"/>
          <p:nvPr/>
        </p:nvSpPr>
        <p:spPr>
          <a:xfrm>
            <a:off x="1356480" y="3582720"/>
            <a:ext cx="24840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Randomly initialize U and V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Google Shape;2848;p24"/>
          <p:cNvSpPr txBox="1"/>
          <p:nvPr/>
        </p:nvSpPr>
        <p:spPr>
          <a:xfrm>
            <a:off x="1042200" y="3865320"/>
            <a:ext cx="2232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9" name="Google Shape;2849;p24"/>
          <p:cNvSpPr txBox="1"/>
          <p:nvPr/>
        </p:nvSpPr>
        <p:spPr>
          <a:xfrm>
            <a:off x="1356480" y="3902400"/>
            <a:ext cx="26148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Iterating the following steps: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0" name="Google Shape;2850;p24"/>
          <p:cNvSpPr txBox="1"/>
          <p:nvPr/>
        </p:nvSpPr>
        <p:spPr>
          <a:xfrm>
            <a:off x="1420560" y="4189320"/>
            <a:ext cx="196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1" name="Google Shape;2851;p24"/>
          <p:cNvSpPr txBox="1"/>
          <p:nvPr/>
        </p:nvSpPr>
        <p:spPr>
          <a:xfrm>
            <a:off x="1734840" y="4222080"/>
            <a:ext cx="7200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Fixing U 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2" name="Google Shape;2852;p24"/>
          <p:cNvSpPr txBox="1"/>
          <p:nvPr/>
        </p:nvSpPr>
        <p:spPr>
          <a:xfrm>
            <a:off x="2454120" y="4189320"/>
            <a:ext cx="1974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3" name="Google Shape;2853;p24"/>
          <p:cNvSpPr txBox="1"/>
          <p:nvPr/>
        </p:nvSpPr>
        <p:spPr>
          <a:xfrm>
            <a:off x="2734560" y="4222080"/>
            <a:ext cx="10155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Optimizing V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4" name="Google Shape;2854;p24"/>
          <p:cNvSpPr txBox="1"/>
          <p:nvPr/>
        </p:nvSpPr>
        <p:spPr>
          <a:xfrm>
            <a:off x="1420560" y="4476960"/>
            <a:ext cx="1962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5" name="Google Shape;2855;p24"/>
          <p:cNvSpPr txBox="1"/>
          <p:nvPr/>
        </p:nvSpPr>
        <p:spPr>
          <a:xfrm>
            <a:off x="1734840" y="4509720"/>
            <a:ext cx="7050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Fixing V 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6" name="Google Shape;2856;p24"/>
          <p:cNvSpPr txBox="1"/>
          <p:nvPr/>
        </p:nvSpPr>
        <p:spPr>
          <a:xfrm>
            <a:off x="2440440" y="4476960"/>
            <a:ext cx="1974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7" name="Google Shape;2857;p24"/>
          <p:cNvSpPr txBox="1"/>
          <p:nvPr/>
        </p:nvSpPr>
        <p:spPr>
          <a:xfrm>
            <a:off x="2719440" y="4509720"/>
            <a:ext cx="10302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Optimizing U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1" name="Shape 2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2" name="Google Shape;2862;p25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3" name="Google Shape;2863;p25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4" name="Google Shape;2864;p25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865" name="Google Shape;2865;p25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866" name="Google Shape;2866;p25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p25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25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25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25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871" name="Google Shape;2871;p25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2" name="Google Shape;2872;p25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873" name="Google Shape;2873;p25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4" name="Google Shape;2874;p25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5" name="Google Shape;2875;p25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25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7" name="Google Shape;2877;p25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25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9" name="Google Shape;2879;p25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0" name="Google Shape;2880;p25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1" name="Google Shape;2881;p25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2" name="Google Shape;2882;p25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3" name="Google Shape;2883;p25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4" name="Google Shape;2884;p25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25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25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25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25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25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25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1" name="Google Shape;2891;p25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25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25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p25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25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25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897" name="Google Shape;2897;p25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25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p25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0" name="Google Shape;2900;p25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1" name="Google Shape;2901;p25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2" name="Google Shape;2902;p25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3" name="Google Shape;2903;p25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4" name="Google Shape;2904;p25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5" name="Google Shape;2905;p25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25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7" name="Google Shape;2907;p25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25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9" name="Google Shape;2909;p25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0" name="Google Shape;2910;p25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25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2" name="Google Shape;2912;p25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3" name="Google Shape;2913;p25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4" name="Google Shape;2914;p25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25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Google Shape;2916;p25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7" name="Google Shape;2917;p25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8" name="Google Shape;2918;p25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9" name="Google Shape;2919;p25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0" name="Google Shape;2920;p25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1" name="Google Shape;2921;p25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2" name="Google Shape;2922;p25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3" name="Google Shape;2923;p25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4" name="Google Shape;2924;p25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5" name="Google Shape;2925;p25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25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25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25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25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25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25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25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25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25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25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25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25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25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9" name="Google Shape;2939;p25"/>
          <p:cNvSpPr/>
          <p:nvPr/>
        </p:nvSpPr>
        <p:spPr>
          <a:xfrm>
            <a:off x="181080" y="75240"/>
            <a:ext cx="2292120" cy="1034280"/>
          </a:xfrm>
          <a:custGeom>
            <a:rect b="b" l="l" r="r" t="t"/>
            <a:pathLst>
              <a:path extrusionOk="0" h="2873" w="6367">
                <a:moveTo>
                  <a:pt x="0" y="2872"/>
                </a:moveTo>
                <a:lnTo>
                  <a:pt x="6366" y="2872"/>
                </a:lnTo>
                <a:lnTo>
                  <a:pt x="6366" y="0"/>
                </a:lnTo>
                <a:lnTo>
                  <a:pt x="0" y="0"/>
                </a:lnTo>
                <a:lnTo>
                  <a:pt x="0" y="287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40" name="Google Shape;2940;p25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1" name="Google Shape;2941;p25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2" name="Google Shape;2942;p25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943" name="Google Shape;2943;p25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944" name="Google Shape;2944;p25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25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25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25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8" name="Google Shape;2948;p25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949" name="Google Shape;2949;p25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Google Shape;2950;p25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951" name="Google Shape;2951;p25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25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3" name="Google Shape;2953;p25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4" name="Google Shape;2954;p25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5" name="Google Shape;2955;p25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6" name="Google Shape;2956;p25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7" name="Google Shape;2957;p25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8" name="Google Shape;2958;p25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9" name="Google Shape;2959;p25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0" name="Google Shape;2960;p25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1" name="Google Shape;2961;p25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2" name="Google Shape;2962;p25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3" name="Google Shape;2963;p25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4" name="Google Shape;2964;p25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5" name="Google Shape;2965;p25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6" name="Google Shape;2966;p25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7" name="Google Shape;2967;p25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8" name="Google Shape;2968;p25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9" name="Google Shape;2969;p25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0" name="Google Shape;2970;p25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1" name="Google Shape;2971;p25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2" name="Google Shape;2972;p25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3" name="Google Shape;2973;p25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4" name="Google Shape;2974;p25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975" name="Google Shape;2975;p25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6" name="Google Shape;2976;p25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7" name="Google Shape;2977;p25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8" name="Google Shape;2978;p25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9" name="Google Shape;2979;p25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0" name="Google Shape;2980;p25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1" name="Google Shape;2981;p25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2" name="Google Shape;2982;p25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3" name="Google Shape;2983;p25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4" name="Google Shape;2984;p25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5" name="Google Shape;2985;p25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6" name="Google Shape;2986;p25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7" name="Google Shape;2987;p25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8" name="Google Shape;2988;p25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9" name="Google Shape;2989;p25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0" name="Google Shape;2990;p25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1" name="Google Shape;2991;p25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2" name="Google Shape;2992;p25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3" name="Google Shape;2993;p25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4" name="Google Shape;2994;p25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5" name="Google Shape;2995;p25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6" name="Google Shape;2996;p25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7" name="Google Shape;2997;p25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8" name="Google Shape;2998;p25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9" name="Google Shape;2999;p25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0" name="Google Shape;3000;p25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1" name="Google Shape;3001;p25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2" name="Google Shape;3002;p25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3" name="Google Shape;3003;p25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4" name="Google Shape;3004;p25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5" name="Google Shape;3005;p25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6" name="Google Shape;3006;p25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7" name="Google Shape;3007;p25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8" name="Google Shape;3008;p25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9" name="Google Shape;3009;p25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0" name="Google Shape;3010;p25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1" name="Google Shape;3011;p25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2" name="Google Shape;3012;p25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3" name="Google Shape;3013;p25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4" name="Google Shape;3014;p25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5" name="Google Shape;3015;p25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6" name="Google Shape;3016;p25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7" name="Google Shape;3017;p25"/>
          <p:cNvSpPr/>
          <p:nvPr/>
        </p:nvSpPr>
        <p:spPr>
          <a:xfrm>
            <a:off x="0" y="4882325"/>
            <a:ext cx="10080720" cy="788228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3018" name="Google Shape;3018;p25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9" name="Google Shape;3019;p25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25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021" name="Google Shape;3021;p25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022" name="Google Shape;3022;p25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3" name="Google Shape;3023;p25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4" name="Google Shape;3024;p25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5" name="Google Shape;3025;p25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6" name="Google Shape;3026;p25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027" name="Google Shape;3027;p25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8" name="Google Shape;3028;p25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029" name="Google Shape;3029;p25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0" name="Google Shape;3030;p25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1" name="Google Shape;3031;p25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2" name="Google Shape;3032;p25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3" name="Google Shape;3033;p25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4" name="Google Shape;3034;p25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Google Shape;3035;p25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Google Shape;3036;p25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7" name="Google Shape;3037;p25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8" name="Google Shape;3038;p25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25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25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1" name="Google Shape;3041;p25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2" name="Google Shape;3042;p25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3" name="Google Shape;3043;p25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4" name="Google Shape;3044;p25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5" name="Google Shape;3045;p25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6" name="Google Shape;3046;p25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7" name="Google Shape;3047;p25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8" name="Google Shape;3048;p25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9" name="Google Shape;3049;p25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25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1" name="Google Shape;3051;p25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2" name="Google Shape;3052;p25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3" name="Google Shape;3053;p25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4" name="Google Shape;3054;p25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5" name="Google Shape;3055;p25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6" name="Google Shape;3056;p25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25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25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9" name="Google Shape;3059;p25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25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1" name="Google Shape;3061;p25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2" name="Google Shape;3062;p25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3" name="Google Shape;3063;p25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4" name="Google Shape;3064;p25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5" name="Google Shape;3065;p25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6" name="Google Shape;3066;p25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7" name="Google Shape;3067;p25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8" name="Google Shape;3068;p25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9" name="Google Shape;3069;p25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0" name="Google Shape;3070;p25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1" name="Google Shape;3071;p25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2" name="Google Shape;3072;p25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3" name="Google Shape;3073;p25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4" name="Google Shape;3074;p25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5" name="Google Shape;3075;p25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6" name="Google Shape;3076;p25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7" name="Google Shape;3077;p25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8" name="Google Shape;3078;p25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9" name="Google Shape;3079;p25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25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1" name="Google Shape;3081;p25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2" name="Google Shape;3082;p25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3" name="Google Shape;3083;p25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4" name="Google Shape;3084;p25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25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Google Shape;3086;p25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7" name="Google Shape;3087;p25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8" name="Google Shape;3088;p25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9" name="Google Shape;3089;p25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0" name="Google Shape;3090;p25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1" name="Google Shape;3091;p25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2" name="Google Shape;3092;p25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3" name="Google Shape;3093;p25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4" name="Google Shape;3094;p25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095" name="Google Shape;3095;p25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096" name="Google Shape;3096;p25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097" name="Google Shape;3097;p25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098" name="Google Shape;3098;p25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099" name="Google Shape;3099;p25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0" name="Google Shape;3100;p25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1" name="Google Shape;3101;p25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2" name="Google Shape;3102;p25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3" name="Google Shape;3103;p25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4" name="Google Shape;3104;p25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5" name="Google Shape;3105;p25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6" name="Google Shape;3106;p25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7" name="Google Shape;3107;p25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8" name="Google Shape;3108;p25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9" name="Google Shape;3109;p25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0" name="Google Shape;3110;p25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1" name="Google Shape;3111;p25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2" name="Google Shape;3112;p25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3" name="Google Shape;3113;p25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4" name="Google Shape;3114;p25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5" name="Google Shape;3115;p25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6" name="Google Shape;3116;p25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7" name="Google Shape;3117;p25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8" name="Google Shape;3118;p25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p25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0" name="Google Shape;31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9440" y="1102680"/>
            <a:ext cx="6576121" cy="3501721"/>
          </a:xfrm>
          <a:prstGeom prst="rect">
            <a:avLst/>
          </a:prstGeom>
          <a:noFill/>
          <a:ln>
            <a:noFill/>
          </a:ln>
        </p:spPr>
      </p:pic>
      <p:sp>
        <p:nvSpPr>
          <p:cNvPr id="3121" name="Google Shape;3121;p25"/>
          <p:cNvSpPr txBox="1"/>
          <p:nvPr/>
        </p:nvSpPr>
        <p:spPr>
          <a:xfrm>
            <a:off x="353880" y="320040"/>
            <a:ext cx="166392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Train/Test Split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2" name="Google Shape;3122;p25"/>
          <p:cNvSpPr txBox="1"/>
          <p:nvPr/>
        </p:nvSpPr>
        <p:spPr>
          <a:xfrm>
            <a:off x="294125" y="5080331"/>
            <a:ext cx="72267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https://towardsdatascience.com/recsys-implementation-on-variants-of-svd-based-recommender-system-</a:t>
            </a:r>
            <a:r>
              <a:rPr lang="en-AU" sz="1110" u="sng">
                <a:solidFill>
                  <a:schemeClr val="hlink"/>
                </a:solidFill>
                <a:hlinkClick r:id="rId5"/>
              </a:rPr>
              <a:t>a3dc1d059c83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3" name="Google Shape;3123;p25"/>
          <p:cNvSpPr/>
          <p:nvPr/>
        </p:nvSpPr>
        <p:spPr>
          <a:xfrm>
            <a:off x="2642850" y="3571000"/>
            <a:ext cx="1663800" cy="25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 Original Dataset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7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26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9" name="Google Shape;3129;p26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0" name="Google Shape;3130;p26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131" name="Google Shape;3131;p26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132" name="Google Shape;3132;p26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3" name="Google Shape;3133;p26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4" name="Google Shape;3134;p26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5" name="Google Shape;3135;p26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6" name="Google Shape;3136;p26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137" name="Google Shape;3137;p26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8" name="Google Shape;3138;p26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139" name="Google Shape;3139;p26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0" name="Google Shape;3140;p26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1" name="Google Shape;3141;p26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2" name="Google Shape;3142;p26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3" name="Google Shape;3143;p26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4" name="Google Shape;3144;p26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5" name="Google Shape;3145;p26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6" name="Google Shape;3146;p26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7" name="Google Shape;3147;p26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8" name="Google Shape;3148;p26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9" name="Google Shape;3149;p26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0" name="Google Shape;3150;p26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1" name="Google Shape;3151;p26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2" name="Google Shape;3152;p26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3" name="Google Shape;3153;p26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4" name="Google Shape;3154;p26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5" name="Google Shape;3155;p26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6" name="Google Shape;3156;p26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7" name="Google Shape;3157;p26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8" name="Google Shape;3158;p26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9" name="Google Shape;3159;p26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0" name="Google Shape;3160;p26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1" name="Google Shape;3161;p26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2" name="Google Shape;3162;p26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163" name="Google Shape;3163;p26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4" name="Google Shape;3164;p26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5" name="Google Shape;3165;p26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6" name="Google Shape;3166;p26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7" name="Google Shape;3167;p26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26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9" name="Google Shape;3169;p26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0" name="Google Shape;3170;p26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1" name="Google Shape;3171;p26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2" name="Google Shape;3172;p26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3" name="Google Shape;3173;p26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4" name="Google Shape;3174;p26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5" name="Google Shape;3175;p26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6" name="Google Shape;3176;p26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7" name="Google Shape;3177;p26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8" name="Google Shape;3178;p26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9" name="Google Shape;3179;p26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0" name="Google Shape;3180;p26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1" name="Google Shape;3181;p26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2" name="Google Shape;3182;p26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3" name="Google Shape;3183;p26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4" name="Google Shape;3184;p26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5" name="Google Shape;3185;p26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6" name="Google Shape;3186;p26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7" name="Google Shape;3187;p26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8" name="Google Shape;3188;p26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9" name="Google Shape;3189;p26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0" name="Google Shape;3190;p26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1" name="Google Shape;3191;p26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2" name="Google Shape;3192;p26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3" name="Google Shape;3193;p26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4" name="Google Shape;3194;p26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5" name="Google Shape;3195;p26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6" name="Google Shape;3196;p26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7" name="Google Shape;3197;p26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8" name="Google Shape;3198;p26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9" name="Google Shape;3199;p26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0" name="Google Shape;3200;p26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1" name="Google Shape;3201;p26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2" name="Google Shape;3202;p26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3" name="Google Shape;3203;p26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4" name="Google Shape;3204;p26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5" name="Google Shape;3205;p26"/>
          <p:cNvSpPr/>
          <p:nvPr/>
        </p:nvSpPr>
        <p:spPr>
          <a:xfrm>
            <a:off x="181080" y="75240"/>
            <a:ext cx="2292120" cy="1034280"/>
          </a:xfrm>
          <a:custGeom>
            <a:rect b="b" l="l" r="r" t="t"/>
            <a:pathLst>
              <a:path extrusionOk="0" h="2873" w="6367">
                <a:moveTo>
                  <a:pt x="0" y="2872"/>
                </a:moveTo>
                <a:lnTo>
                  <a:pt x="6366" y="2872"/>
                </a:lnTo>
                <a:lnTo>
                  <a:pt x="6366" y="0"/>
                </a:lnTo>
                <a:lnTo>
                  <a:pt x="0" y="0"/>
                </a:lnTo>
                <a:lnTo>
                  <a:pt x="0" y="287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06" name="Google Shape;3206;p26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7" name="Google Shape;3207;p26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8" name="Google Shape;3208;p26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209" name="Google Shape;3209;p26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210" name="Google Shape;3210;p26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1" name="Google Shape;3211;p26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2" name="Google Shape;3212;p26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3" name="Google Shape;3213;p26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4" name="Google Shape;3214;p26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215" name="Google Shape;3215;p26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6" name="Google Shape;3216;p26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217" name="Google Shape;3217;p26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8" name="Google Shape;3218;p26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9" name="Google Shape;3219;p26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0" name="Google Shape;3220;p26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1" name="Google Shape;3221;p26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2" name="Google Shape;3222;p26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3" name="Google Shape;3223;p26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4" name="Google Shape;3224;p26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5" name="Google Shape;3225;p26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6" name="Google Shape;3226;p26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7" name="Google Shape;3227;p26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8" name="Google Shape;3228;p26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9" name="Google Shape;3229;p26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0" name="Google Shape;3230;p26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1" name="Google Shape;3231;p26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2" name="Google Shape;3232;p26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3" name="Google Shape;3233;p26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4" name="Google Shape;3234;p26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5" name="Google Shape;3235;p26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6" name="Google Shape;3236;p26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7" name="Google Shape;3237;p26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8" name="Google Shape;3238;p26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9" name="Google Shape;3239;p26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0" name="Google Shape;3240;p26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241" name="Google Shape;3241;p26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2" name="Google Shape;3242;p26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3" name="Google Shape;3243;p26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4" name="Google Shape;3244;p26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5" name="Google Shape;3245;p26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6" name="Google Shape;3246;p26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7" name="Google Shape;3247;p26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8" name="Google Shape;3248;p26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9" name="Google Shape;3249;p26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0" name="Google Shape;3250;p26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1" name="Google Shape;3251;p26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2" name="Google Shape;3252;p26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3" name="Google Shape;3253;p26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26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5" name="Google Shape;3255;p26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6" name="Google Shape;3256;p26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7" name="Google Shape;3257;p26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8" name="Google Shape;3258;p26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9" name="Google Shape;3259;p26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0" name="Google Shape;3260;p26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1" name="Google Shape;3261;p26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2" name="Google Shape;3262;p26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3" name="Google Shape;3263;p26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4" name="Google Shape;3264;p26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5" name="Google Shape;3265;p26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6" name="Google Shape;3266;p26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7" name="Google Shape;3267;p26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8" name="Google Shape;3268;p26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9" name="Google Shape;3269;p26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0" name="Google Shape;3270;p26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1" name="Google Shape;3271;p26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2" name="Google Shape;3272;p26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3" name="Google Shape;3273;p26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4" name="Google Shape;3274;p26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5" name="Google Shape;3275;p26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6" name="Google Shape;3276;p26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7" name="Google Shape;3277;p26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8" name="Google Shape;3278;p26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9" name="Google Shape;3279;p26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0" name="Google Shape;3280;p26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1" name="Google Shape;3281;p26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2" name="Google Shape;3282;p26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3" name="Google Shape;3283;p26"/>
          <p:cNvSpPr/>
          <p:nvPr/>
        </p:nvSpPr>
        <p:spPr>
          <a:xfrm>
            <a:off x="0" y="5029450"/>
            <a:ext cx="10080720" cy="641098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3284" name="Google Shape;3284;p26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5" name="Google Shape;3285;p26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6" name="Google Shape;3286;p26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287" name="Google Shape;3287;p26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288" name="Google Shape;3288;p26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9" name="Google Shape;3289;p26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0" name="Google Shape;3290;p26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1" name="Google Shape;3291;p26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2" name="Google Shape;3292;p26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293" name="Google Shape;3293;p26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4" name="Google Shape;3294;p26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295" name="Google Shape;3295;p26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6" name="Google Shape;3296;p26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7" name="Google Shape;3297;p26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8" name="Google Shape;3298;p26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9" name="Google Shape;3299;p26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0" name="Google Shape;3300;p26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1" name="Google Shape;3301;p26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2" name="Google Shape;3302;p26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26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26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26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6" name="Google Shape;3306;p26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7" name="Google Shape;3307;p26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8" name="Google Shape;3308;p26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9" name="Google Shape;3309;p26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0" name="Google Shape;3310;p26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1" name="Google Shape;3311;p26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2" name="Google Shape;3312;p26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3" name="Google Shape;3313;p26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4" name="Google Shape;3314;p26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5" name="Google Shape;3315;p26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6" name="Google Shape;3316;p26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7" name="Google Shape;3317;p26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8" name="Google Shape;3318;p26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9" name="Google Shape;3319;p26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0" name="Google Shape;3320;p26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1" name="Google Shape;3321;p26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2" name="Google Shape;3322;p26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3" name="Google Shape;3323;p26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4" name="Google Shape;3324;p26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5" name="Google Shape;3325;p26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6" name="Google Shape;3326;p26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7" name="Google Shape;3327;p26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8" name="Google Shape;3328;p26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9" name="Google Shape;3329;p26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0" name="Google Shape;3330;p26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1" name="Google Shape;3331;p26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2" name="Google Shape;3332;p26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26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4" name="Google Shape;3334;p26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5" name="Google Shape;3335;p26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6" name="Google Shape;3336;p26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7" name="Google Shape;3337;p26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8" name="Google Shape;3338;p26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9" name="Google Shape;3339;p26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0" name="Google Shape;3340;p26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1" name="Google Shape;3341;p26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26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3" name="Google Shape;3343;p26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4" name="Google Shape;3344;p26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5" name="Google Shape;3345;p26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6" name="Google Shape;3346;p26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7" name="Google Shape;3347;p26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8" name="Google Shape;3348;p26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9" name="Google Shape;3349;p26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0" name="Google Shape;3350;p26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1" name="Google Shape;3351;p26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2" name="Google Shape;3352;p26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3" name="Google Shape;3353;p26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4" name="Google Shape;3354;p26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5" name="Google Shape;3355;p26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6" name="Google Shape;3356;p26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7" name="Google Shape;3357;p26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8" name="Google Shape;3358;p26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9" name="Google Shape;3359;p26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0" name="Google Shape;3360;p26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361" name="Google Shape;3361;p26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362" name="Google Shape;3362;p26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363" name="Google Shape;3363;p26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364" name="Google Shape;3364;p26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365" name="Google Shape;3365;p26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6" name="Google Shape;3366;p26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7" name="Google Shape;3367;p26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8" name="Google Shape;3368;p26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9" name="Google Shape;3369;p26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0" name="Google Shape;3370;p26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1" name="Google Shape;3371;p26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2" name="Google Shape;3372;p26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26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4" name="Google Shape;3374;p26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5" name="Google Shape;3375;p26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6" name="Google Shape;3376;p26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7" name="Google Shape;3377;p26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8" name="Google Shape;3378;p26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9" name="Google Shape;3379;p26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0" name="Google Shape;3380;p26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1" name="Google Shape;3381;p26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2" name="Google Shape;3382;p26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3" name="Google Shape;3383;p26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4" name="Google Shape;3384;p26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5" name="Google Shape;3385;p26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6" name="Google Shape;338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960" y="1986000"/>
            <a:ext cx="2173680" cy="304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7" name="Google Shape;338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880" y="522600"/>
            <a:ext cx="3252240" cy="116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388" name="Google Shape;3388;p26"/>
          <p:cNvSpPr txBox="1"/>
          <p:nvPr/>
        </p:nvSpPr>
        <p:spPr>
          <a:xfrm>
            <a:off x="241920" y="14640"/>
            <a:ext cx="2046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0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Evaluation metrics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9" name="Google Shape;3389;p26"/>
          <p:cNvSpPr txBox="1"/>
          <p:nvPr/>
        </p:nvSpPr>
        <p:spPr>
          <a:xfrm>
            <a:off x="360000" y="378000"/>
            <a:ext cx="18084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 explicit feedback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0" name="Google Shape;3390;p26"/>
          <p:cNvSpPr txBox="1"/>
          <p:nvPr/>
        </p:nvSpPr>
        <p:spPr>
          <a:xfrm>
            <a:off x="4956120" y="51240"/>
            <a:ext cx="18069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For implicit feedback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1" name="Google Shape;3391;p26"/>
          <p:cNvSpPr txBox="1"/>
          <p:nvPr/>
        </p:nvSpPr>
        <p:spPr>
          <a:xfrm>
            <a:off x="205560" y="1552920"/>
            <a:ext cx="29877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RMSE may not be appropriate for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2" name="Google Shape;3392;p26"/>
          <p:cNvSpPr txBox="1"/>
          <p:nvPr/>
        </p:nvSpPr>
        <p:spPr>
          <a:xfrm>
            <a:off x="205560" y="1805640"/>
            <a:ext cx="36246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measuring prediction for implicit feedback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3" name="Google Shape;339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6640" y="511560"/>
            <a:ext cx="4379401" cy="2284560"/>
          </a:xfrm>
          <a:prstGeom prst="rect">
            <a:avLst/>
          </a:prstGeom>
          <a:noFill/>
          <a:ln>
            <a:noFill/>
          </a:ln>
        </p:spPr>
      </p:pic>
      <p:sp>
        <p:nvSpPr>
          <p:cNvPr id="3394" name="Google Shape;3394;p26"/>
          <p:cNvSpPr txBox="1"/>
          <p:nvPr/>
        </p:nvSpPr>
        <p:spPr>
          <a:xfrm>
            <a:off x="4956120" y="332280"/>
            <a:ext cx="31374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ROEM (Rank Ordering Error Metric)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5" name="Google Shape;3395;p26"/>
          <p:cNvSpPr txBox="1"/>
          <p:nvPr/>
        </p:nvSpPr>
        <p:spPr>
          <a:xfrm>
            <a:off x="4373050" y="5130600"/>
            <a:ext cx="21732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989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paper ‘Collaborative Filtering </a:t>
            </a:r>
            <a:r>
              <a:rPr lang="en-AU" sz="989">
                <a:solidFill>
                  <a:schemeClr val="dk1"/>
                </a:solidFill>
              </a:rPr>
              <a:t>for Implicit Feedback Datasets’</a:t>
            </a:r>
            <a:endParaRPr sz="989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989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989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6" name="Google Shape;339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8520" y="2494680"/>
            <a:ext cx="2614680" cy="23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7" name="Google Shape;3397;p26"/>
          <p:cNvSpPr txBox="1"/>
          <p:nvPr/>
        </p:nvSpPr>
        <p:spPr>
          <a:xfrm>
            <a:off x="4449240" y="5235120"/>
            <a:ext cx="19062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89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8" name="Google Shape;3398;p26"/>
          <p:cNvSpPr txBox="1"/>
          <p:nvPr/>
        </p:nvSpPr>
        <p:spPr>
          <a:xfrm>
            <a:off x="5024825" y="46292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ref: </a:t>
            </a:r>
            <a:r>
              <a:rPr lang="en-AU" u="sng">
                <a:solidFill>
                  <a:schemeClr val="hlink"/>
                </a:solidFill>
                <a:hlinkClick r:id="rId7"/>
              </a:rPr>
              <a:t>http://yifanhu.net/PUB/cf.pdf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2" name="Shape 3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" name="Google Shape;3403;p27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4" name="Google Shape;3404;p27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5" name="Google Shape;3405;p27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406" name="Google Shape;3406;p27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407" name="Google Shape;3407;p27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8" name="Google Shape;3408;p27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9" name="Google Shape;3409;p27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0" name="Google Shape;3410;p27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1" name="Google Shape;3411;p27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412" name="Google Shape;3412;p27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3" name="Google Shape;3413;p27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414" name="Google Shape;3414;p27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5" name="Google Shape;3415;p27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6" name="Google Shape;3416;p27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7" name="Google Shape;3417;p27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8" name="Google Shape;3418;p27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9" name="Google Shape;3419;p27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0" name="Google Shape;3420;p27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1" name="Google Shape;3421;p27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2" name="Google Shape;3422;p27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3" name="Google Shape;3423;p27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4" name="Google Shape;3424;p27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5" name="Google Shape;3425;p27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6" name="Google Shape;3426;p27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7" name="Google Shape;3427;p27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8" name="Google Shape;3428;p27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9" name="Google Shape;3429;p27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0" name="Google Shape;3430;p27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1" name="Google Shape;3431;p27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2" name="Google Shape;3432;p27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3" name="Google Shape;3433;p27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4" name="Google Shape;3434;p27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5" name="Google Shape;3435;p27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6" name="Google Shape;3436;p27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7" name="Google Shape;3437;p27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438" name="Google Shape;3438;p27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9" name="Google Shape;3439;p27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0" name="Google Shape;3440;p27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1" name="Google Shape;3441;p27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2" name="Google Shape;3442;p27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3" name="Google Shape;3443;p27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4" name="Google Shape;3444;p27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5" name="Google Shape;3445;p27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6" name="Google Shape;3446;p27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7" name="Google Shape;3447;p27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8" name="Google Shape;3448;p27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9" name="Google Shape;3449;p27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0" name="Google Shape;3450;p27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1" name="Google Shape;3451;p27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2" name="Google Shape;3452;p27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3" name="Google Shape;3453;p27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4" name="Google Shape;3454;p27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5" name="Google Shape;3455;p27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6" name="Google Shape;3456;p27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7" name="Google Shape;3457;p27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8" name="Google Shape;3458;p27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9" name="Google Shape;3459;p27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0" name="Google Shape;3460;p27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1" name="Google Shape;3461;p27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2" name="Google Shape;3462;p27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3" name="Google Shape;3463;p27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4" name="Google Shape;3464;p27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5" name="Google Shape;3465;p27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6" name="Google Shape;3466;p27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7" name="Google Shape;3467;p27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8" name="Google Shape;3468;p27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9" name="Google Shape;3469;p27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0" name="Google Shape;3470;p27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1" name="Google Shape;3471;p27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2" name="Google Shape;3472;p27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3" name="Google Shape;3473;p27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4" name="Google Shape;3474;p27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5" name="Google Shape;3475;p27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6" name="Google Shape;3476;p27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7" name="Google Shape;3477;p27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8" name="Google Shape;3478;p27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9" name="Google Shape;3479;p27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0" name="Google Shape;3480;p27"/>
          <p:cNvSpPr/>
          <p:nvPr/>
        </p:nvSpPr>
        <p:spPr>
          <a:xfrm>
            <a:off x="181080" y="75240"/>
            <a:ext cx="2292120" cy="1034280"/>
          </a:xfrm>
          <a:custGeom>
            <a:rect b="b" l="l" r="r" t="t"/>
            <a:pathLst>
              <a:path extrusionOk="0" h="2873" w="6367">
                <a:moveTo>
                  <a:pt x="0" y="2872"/>
                </a:moveTo>
                <a:lnTo>
                  <a:pt x="6366" y="2872"/>
                </a:lnTo>
                <a:lnTo>
                  <a:pt x="6366" y="0"/>
                </a:lnTo>
                <a:lnTo>
                  <a:pt x="0" y="0"/>
                </a:lnTo>
                <a:lnTo>
                  <a:pt x="0" y="287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81" name="Google Shape;3481;p27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2" name="Google Shape;3482;p27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3" name="Google Shape;3483;p27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484" name="Google Shape;3484;p27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485" name="Google Shape;3485;p27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6" name="Google Shape;3486;p27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7" name="Google Shape;3487;p27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8" name="Google Shape;3488;p27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9" name="Google Shape;3489;p27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490" name="Google Shape;3490;p27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1" name="Google Shape;3491;p27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492" name="Google Shape;3492;p27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3" name="Google Shape;3493;p27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4" name="Google Shape;3494;p27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5" name="Google Shape;3495;p27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6" name="Google Shape;3496;p27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7" name="Google Shape;3497;p27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8" name="Google Shape;3498;p27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9" name="Google Shape;3499;p27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0" name="Google Shape;3500;p27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1" name="Google Shape;3501;p27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2" name="Google Shape;3502;p27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3" name="Google Shape;3503;p27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4" name="Google Shape;3504;p27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5" name="Google Shape;3505;p27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6" name="Google Shape;3506;p27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7" name="Google Shape;3507;p27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8" name="Google Shape;3508;p27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9" name="Google Shape;3509;p27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0" name="Google Shape;3510;p27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1" name="Google Shape;3511;p27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2" name="Google Shape;3512;p27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3" name="Google Shape;3513;p27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p27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5" name="Google Shape;3515;p27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516" name="Google Shape;3516;p27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7" name="Google Shape;3517;p27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8" name="Google Shape;3518;p27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9" name="Google Shape;3519;p27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0" name="Google Shape;3520;p27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1" name="Google Shape;3521;p27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2" name="Google Shape;3522;p27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3" name="Google Shape;3523;p27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4" name="Google Shape;3524;p27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5" name="Google Shape;3525;p27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6" name="Google Shape;3526;p27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7" name="Google Shape;3527;p27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8" name="Google Shape;3528;p27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9" name="Google Shape;3529;p27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0" name="Google Shape;3530;p27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1" name="Google Shape;3531;p27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2" name="Google Shape;3532;p27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3" name="Google Shape;3533;p27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4" name="Google Shape;3534;p27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5" name="Google Shape;3535;p27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6" name="Google Shape;3536;p27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7" name="Google Shape;3537;p27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8" name="Google Shape;3538;p27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9" name="Google Shape;3539;p27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27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1" name="Google Shape;3541;p27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2" name="Google Shape;3542;p27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3" name="Google Shape;3543;p27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4" name="Google Shape;3544;p27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5" name="Google Shape;3545;p27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6" name="Google Shape;3546;p27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7" name="Google Shape;3547;p27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8" name="Google Shape;3548;p27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9" name="Google Shape;3549;p27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0" name="Google Shape;3550;p27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1" name="Google Shape;3551;p27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2" name="Google Shape;3552;p27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3" name="Google Shape;3553;p27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4" name="Google Shape;3554;p27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5" name="Google Shape;3555;p27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6" name="Google Shape;3556;p27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7" name="Google Shape;3557;p27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8" name="Google Shape;3558;p27"/>
          <p:cNvSpPr/>
          <p:nvPr/>
        </p:nvSpPr>
        <p:spPr>
          <a:xfrm>
            <a:off x="0" y="4882325"/>
            <a:ext cx="10080720" cy="788228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3559" name="Google Shape;3559;p27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0" name="Google Shape;3560;p27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1" name="Google Shape;3561;p27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562" name="Google Shape;3562;p27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563" name="Google Shape;3563;p27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4" name="Google Shape;3564;p27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5" name="Google Shape;3565;p27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6" name="Google Shape;3566;p27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7" name="Google Shape;3567;p27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568" name="Google Shape;3568;p27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9" name="Google Shape;3569;p27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570" name="Google Shape;3570;p27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1" name="Google Shape;3571;p27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2" name="Google Shape;3572;p27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3" name="Google Shape;3573;p27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4" name="Google Shape;3574;p27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5" name="Google Shape;3575;p27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6" name="Google Shape;3576;p27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7" name="Google Shape;3577;p27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8" name="Google Shape;3578;p27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9" name="Google Shape;3579;p27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0" name="Google Shape;3580;p27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1" name="Google Shape;3581;p27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2" name="Google Shape;3582;p27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3" name="Google Shape;3583;p27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4" name="Google Shape;3584;p27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5" name="Google Shape;3585;p27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6" name="Google Shape;3586;p27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7" name="Google Shape;3587;p27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8" name="Google Shape;3588;p27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9" name="Google Shape;3589;p27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0" name="Google Shape;3590;p27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1" name="Google Shape;3591;p27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2" name="Google Shape;3592;p27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3" name="Google Shape;3593;p27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4" name="Google Shape;3594;p27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5" name="Google Shape;3595;p27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6" name="Google Shape;3596;p27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7" name="Google Shape;3597;p27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8" name="Google Shape;3598;p27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9" name="Google Shape;3599;p27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0" name="Google Shape;3600;p27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1" name="Google Shape;3601;p27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2" name="Google Shape;3602;p27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3" name="Google Shape;3603;p27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4" name="Google Shape;3604;p27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5" name="Google Shape;3605;p27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6" name="Google Shape;3606;p27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7" name="Google Shape;3607;p27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8" name="Google Shape;3608;p27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9" name="Google Shape;3609;p27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0" name="Google Shape;3610;p27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27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2" name="Google Shape;3612;p27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3" name="Google Shape;3613;p27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4" name="Google Shape;3614;p27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5" name="Google Shape;3615;p27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6" name="Google Shape;3616;p27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7" name="Google Shape;3617;p27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8" name="Google Shape;3618;p27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9" name="Google Shape;3619;p27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0" name="Google Shape;3620;p27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1" name="Google Shape;3621;p27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2" name="Google Shape;3622;p27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3" name="Google Shape;3623;p27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4" name="Google Shape;3624;p27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5" name="Google Shape;3625;p27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6" name="Google Shape;3626;p27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7" name="Google Shape;3627;p27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8" name="Google Shape;3628;p27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9" name="Google Shape;3629;p27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0" name="Google Shape;3630;p27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1" name="Google Shape;3631;p27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2" name="Google Shape;3632;p27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3" name="Google Shape;3633;p27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4" name="Google Shape;3634;p27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5" name="Google Shape;3635;p27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636" name="Google Shape;3636;p27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637" name="Google Shape;3637;p27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638" name="Google Shape;3638;p27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639" name="Google Shape;3639;p27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640" name="Google Shape;3640;p27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1" name="Google Shape;3641;p27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2" name="Google Shape;3642;p27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3" name="Google Shape;3643;p27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4" name="Google Shape;3644;p27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5" name="Google Shape;3645;p27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6" name="Google Shape;3646;p27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7" name="Google Shape;3647;p27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8" name="Google Shape;3648;p27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9" name="Google Shape;3649;p27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0" name="Google Shape;3650;p27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1" name="Google Shape;3651;p27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2" name="Google Shape;3652;p27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3" name="Google Shape;3653;p27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4" name="Google Shape;3654;p27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5" name="Google Shape;3655;p27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6" name="Google Shape;3656;p27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7" name="Google Shape;3657;p27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8" name="Google Shape;3658;p27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9" name="Google Shape;3659;p27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0" name="Google Shape;3660;p27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1" name="Google Shape;3661;p27"/>
          <p:cNvSpPr txBox="1"/>
          <p:nvPr/>
        </p:nvSpPr>
        <p:spPr>
          <a:xfrm>
            <a:off x="281160" y="215640"/>
            <a:ext cx="2925720" cy="48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80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Cold-Start Problem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2" name="Google Shape;3662;p27"/>
          <p:cNvSpPr txBox="1"/>
          <p:nvPr/>
        </p:nvSpPr>
        <p:spPr>
          <a:xfrm>
            <a:off x="858600" y="882360"/>
            <a:ext cx="740268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Cold-start: New users will have no to little information about them to be compared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3" name="Google Shape;3663;p27"/>
          <p:cNvSpPr txBox="1"/>
          <p:nvPr/>
        </p:nvSpPr>
        <p:spPr>
          <a:xfrm>
            <a:off x="1174680" y="1135440"/>
            <a:ext cx="14472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other users.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4" name="Google Shape;3664;p27"/>
          <p:cNvSpPr txBox="1"/>
          <p:nvPr/>
        </p:nvSpPr>
        <p:spPr>
          <a:xfrm>
            <a:off x="858600" y="1640880"/>
            <a:ext cx="740952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Cold starts occur when we attempt to </a:t>
            </a:r>
            <a:r>
              <a:rPr b="0" lang="en-AU" sz="141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predict a rating for users and/or items in the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5" name="Google Shape;3665;p27"/>
          <p:cNvSpPr txBox="1"/>
          <p:nvPr/>
        </p:nvSpPr>
        <p:spPr>
          <a:xfrm>
            <a:off x="1175040" y="1893960"/>
            <a:ext cx="5149800" cy="23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test dataset that were not present during training the model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6" name="Google Shape;3666;p27"/>
          <p:cNvSpPr txBox="1"/>
          <p:nvPr/>
        </p:nvSpPr>
        <p:spPr>
          <a:xfrm>
            <a:off x="576360" y="2264040"/>
            <a:ext cx="38664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strategies for handling this problem: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7" name="Google Shape;3667;p27"/>
          <p:cNvSpPr txBox="1"/>
          <p:nvPr/>
        </p:nvSpPr>
        <p:spPr>
          <a:xfrm>
            <a:off x="858600" y="2750040"/>
            <a:ext cx="29442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"NaN" </a:t>
            </a: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return an empty variable.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8" name="Google Shape;3668;p27"/>
          <p:cNvSpPr txBox="1"/>
          <p:nvPr/>
        </p:nvSpPr>
        <p:spPr>
          <a:xfrm>
            <a:off x="858600" y="3002400"/>
            <a:ext cx="1965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9" name="Google Shape;3669;p27"/>
          <p:cNvSpPr txBox="1"/>
          <p:nvPr/>
        </p:nvSpPr>
        <p:spPr>
          <a:xfrm>
            <a:off x="1175040" y="3002400"/>
            <a:ext cx="84426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Spark assigns NaN predictions</a:t>
            </a: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during ALSModel.transform when a user and/or item factor is not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0" name="Google Shape;3670;p27"/>
          <p:cNvSpPr txBox="1"/>
          <p:nvPr/>
        </p:nvSpPr>
        <p:spPr>
          <a:xfrm>
            <a:off x="1175040" y="3256200"/>
            <a:ext cx="18408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 in the model.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1" name="Google Shape;3671;p27"/>
          <p:cNvSpPr txBox="1"/>
          <p:nvPr/>
        </p:nvSpPr>
        <p:spPr>
          <a:xfrm>
            <a:off x="858600" y="3509280"/>
            <a:ext cx="1962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2" name="Google Shape;3672;p27"/>
          <p:cNvSpPr txBox="1"/>
          <p:nvPr/>
        </p:nvSpPr>
        <p:spPr>
          <a:xfrm>
            <a:off x="1175040" y="3509280"/>
            <a:ext cx="78009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development however, this result prevents us from calculating a performance metric to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3" name="Google Shape;3673;p27"/>
          <p:cNvSpPr txBox="1"/>
          <p:nvPr/>
        </p:nvSpPr>
        <p:spPr>
          <a:xfrm>
            <a:off x="1175040" y="3762000"/>
            <a:ext cx="18654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the system.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4" name="Google Shape;3674;p27"/>
          <p:cNvSpPr txBox="1"/>
          <p:nvPr/>
        </p:nvSpPr>
        <p:spPr>
          <a:xfrm>
            <a:off x="858600" y="4267440"/>
            <a:ext cx="84666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"drop" </a:t>
            </a: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this option simply </a:t>
            </a:r>
            <a:r>
              <a:rPr b="0" lang="en-AU" sz="141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removes the row/column from the predictions that contain NaN values</a:t>
            </a: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5" name="Google Shape;3675;p27"/>
          <p:cNvSpPr txBox="1"/>
          <p:nvPr/>
        </p:nvSpPr>
        <p:spPr>
          <a:xfrm>
            <a:off x="858600" y="4521240"/>
            <a:ext cx="72312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result will therefore only contain valid numbers that can be used for evaluation.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9" name="Shape 3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0" name="Google Shape;3680;p28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1" name="Google Shape;3681;p28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2" name="Google Shape;3682;p28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683" name="Google Shape;3683;p28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684" name="Google Shape;3684;p28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5" name="Google Shape;3685;p28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6" name="Google Shape;3686;p28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7" name="Google Shape;3687;p28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8" name="Google Shape;3688;p28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689" name="Google Shape;3689;p28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0" name="Google Shape;3690;p28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691" name="Google Shape;3691;p28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2" name="Google Shape;3692;p28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3" name="Google Shape;3693;p28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4" name="Google Shape;3694;p28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5" name="Google Shape;3695;p28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6" name="Google Shape;3696;p28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7" name="Google Shape;3697;p28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8" name="Google Shape;3698;p28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9" name="Google Shape;3699;p28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0" name="Google Shape;3700;p28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1" name="Google Shape;3701;p28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2" name="Google Shape;3702;p28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3" name="Google Shape;3703;p28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4" name="Google Shape;3704;p28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5" name="Google Shape;3705;p28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6" name="Google Shape;3706;p28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7" name="Google Shape;3707;p28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8" name="Google Shape;3708;p28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9" name="Google Shape;3709;p28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0" name="Google Shape;3710;p28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1" name="Google Shape;3711;p28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2" name="Google Shape;3712;p28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3" name="Google Shape;3713;p28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4" name="Google Shape;3714;p28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715" name="Google Shape;3715;p28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6" name="Google Shape;3716;p28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7" name="Google Shape;3717;p28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8" name="Google Shape;3718;p28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9" name="Google Shape;3719;p28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0" name="Google Shape;3720;p28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1" name="Google Shape;3721;p28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2" name="Google Shape;3722;p28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3" name="Google Shape;3723;p28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4" name="Google Shape;3724;p28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5" name="Google Shape;3725;p28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6" name="Google Shape;3726;p28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7" name="Google Shape;3727;p28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8" name="Google Shape;3728;p28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9" name="Google Shape;3729;p28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0" name="Google Shape;3730;p28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1" name="Google Shape;3731;p28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2" name="Google Shape;3732;p28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3" name="Google Shape;3733;p28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4" name="Google Shape;3734;p28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5" name="Google Shape;3735;p28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6" name="Google Shape;3736;p28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7" name="Google Shape;3737;p28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8" name="Google Shape;3738;p28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9" name="Google Shape;3739;p28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0" name="Google Shape;3740;p28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1" name="Google Shape;3741;p28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2" name="Google Shape;3742;p28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3" name="Google Shape;3743;p28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4" name="Google Shape;3744;p28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5" name="Google Shape;3745;p28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6" name="Google Shape;3746;p28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7" name="Google Shape;3747;p28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8" name="Google Shape;3748;p28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9" name="Google Shape;3749;p28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0" name="Google Shape;3750;p28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1" name="Google Shape;3751;p28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2" name="Google Shape;3752;p28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3" name="Google Shape;3753;p28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4" name="Google Shape;3754;p28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5" name="Google Shape;3755;p28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6" name="Google Shape;3756;p28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7" name="Google Shape;3757;p28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8" name="Google Shape;3758;p28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9" name="Google Shape;3759;p28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760" name="Google Shape;3760;p28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761" name="Google Shape;3761;p28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2" name="Google Shape;3762;p28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3" name="Google Shape;3763;p28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4" name="Google Shape;3764;p28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5" name="Google Shape;3765;p28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766" name="Google Shape;3766;p28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7" name="Google Shape;3767;p28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768" name="Google Shape;3768;p28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9" name="Google Shape;3769;p28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0" name="Google Shape;3770;p28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1" name="Google Shape;3771;p28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2" name="Google Shape;3772;p28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3" name="Google Shape;3773;p28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4" name="Google Shape;3774;p28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5" name="Google Shape;3775;p28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6" name="Google Shape;3776;p28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7" name="Google Shape;3777;p28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8" name="Google Shape;3778;p28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9" name="Google Shape;3779;p28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0" name="Google Shape;3780;p28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1" name="Google Shape;3781;p28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2" name="Google Shape;3782;p28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3" name="Google Shape;3783;p28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4" name="Google Shape;3784;p28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5" name="Google Shape;3785;p28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6" name="Google Shape;3786;p28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7" name="Google Shape;3787;p28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8" name="Google Shape;3788;p28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9" name="Google Shape;3789;p28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0" name="Google Shape;3790;p28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1" name="Google Shape;3791;p28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792" name="Google Shape;3792;p28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3" name="Google Shape;3793;p28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4" name="Google Shape;3794;p28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5" name="Google Shape;3795;p28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6" name="Google Shape;3796;p28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7" name="Google Shape;3797;p28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8" name="Google Shape;3798;p28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9" name="Google Shape;3799;p28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0" name="Google Shape;3800;p28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1" name="Google Shape;3801;p28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2" name="Google Shape;3802;p28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3" name="Google Shape;3803;p28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4" name="Google Shape;3804;p28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5" name="Google Shape;3805;p28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6" name="Google Shape;3806;p28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7" name="Google Shape;3807;p28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8" name="Google Shape;3808;p28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9" name="Google Shape;3809;p28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0" name="Google Shape;3810;p28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1" name="Google Shape;3811;p28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2" name="Google Shape;3812;p28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3" name="Google Shape;3813;p28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4" name="Google Shape;3814;p28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5" name="Google Shape;3815;p28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6" name="Google Shape;3816;p28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7" name="Google Shape;3817;p28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8" name="Google Shape;3818;p28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9" name="Google Shape;3819;p28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0" name="Google Shape;3820;p28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1" name="Google Shape;3821;p28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2" name="Google Shape;3822;p28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3" name="Google Shape;3823;p28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4" name="Google Shape;3824;p28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5" name="Google Shape;3825;p28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6" name="Google Shape;3826;p28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7" name="Google Shape;3827;p28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8" name="Google Shape;3828;p28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9" name="Google Shape;3829;p28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0" name="Google Shape;3830;p28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1" name="Google Shape;3831;p28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2" name="Google Shape;3832;p28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3" name="Google Shape;3833;p28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4" name="Google Shape;3834;p28"/>
          <p:cNvSpPr/>
          <p:nvPr/>
        </p:nvSpPr>
        <p:spPr>
          <a:xfrm>
            <a:off x="0" y="4882325"/>
            <a:ext cx="10080720" cy="788228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3835" name="Google Shape;3835;p28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6" name="Google Shape;3836;p28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7" name="Google Shape;3837;p28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838" name="Google Shape;3838;p28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839" name="Google Shape;3839;p28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0" name="Google Shape;3840;p28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1" name="Google Shape;3841;p28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2" name="Google Shape;3842;p28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3" name="Google Shape;3843;p28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844" name="Google Shape;3844;p28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5" name="Google Shape;3845;p28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846" name="Google Shape;3846;p28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7" name="Google Shape;3847;p28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8" name="Google Shape;3848;p28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9" name="Google Shape;3849;p28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0" name="Google Shape;3850;p28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1" name="Google Shape;3851;p28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2" name="Google Shape;3852;p28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3" name="Google Shape;3853;p28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4" name="Google Shape;3854;p28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5" name="Google Shape;3855;p28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6" name="Google Shape;3856;p28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7" name="Google Shape;3857;p28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8" name="Google Shape;3858;p28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9" name="Google Shape;3859;p28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0" name="Google Shape;3860;p28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1" name="Google Shape;3861;p28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2" name="Google Shape;3862;p28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3" name="Google Shape;3863;p28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4" name="Google Shape;3864;p28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5" name="Google Shape;3865;p28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6" name="Google Shape;3866;p28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7" name="Google Shape;3867;p28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8" name="Google Shape;3868;p28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9" name="Google Shape;3869;p28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0" name="Google Shape;3870;p28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1" name="Google Shape;3871;p28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2" name="Google Shape;3872;p28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3" name="Google Shape;3873;p28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4" name="Google Shape;3874;p28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5" name="Google Shape;3875;p28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6" name="Google Shape;3876;p28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7" name="Google Shape;3877;p28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8" name="Google Shape;3878;p28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9" name="Google Shape;3879;p28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0" name="Google Shape;3880;p28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1" name="Google Shape;3881;p28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2" name="Google Shape;3882;p28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3" name="Google Shape;3883;p28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4" name="Google Shape;3884;p28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5" name="Google Shape;3885;p28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6" name="Google Shape;3886;p28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7" name="Google Shape;3887;p28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8" name="Google Shape;3888;p28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28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0" name="Google Shape;3890;p28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1" name="Google Shape;3891;p28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2" name="Google Shape;3892;p28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3" name="Google Shape;3893;p28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4" name="Google Shape;3894;p28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5" name="Google Shape;3895;p28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6" name="Google Shape;3896;p28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7" name="Google Shape;3897;p28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8" name="Google Shape;3898;p28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9" name="Google Shape;3899;p28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0" name="Google Shape;3900;p28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1" name="Google Shape;3901;p28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2" name="Google Shape;3902;p28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3" name="Google Shape;3903;p28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4" name="Google Shape;3904;p28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5" name="Google Shape;3905;p28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6" name="Google Shape;3906;p28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7" name="Google Shape;3907;p28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8" name="Google Shape;3908;p28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9" name="Google Shape;3909;p28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0" name="Google Shape;3910;p28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1" name="Google Shape;3911;p28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912" name="Google Shape;3912;p28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913" name="Google Shape;3913;p28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914" name="Google Shape;3914;p28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915" name="Google Shape;3915;p28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3916" name="Google Shape;3916;p28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7" name="Google Shape;3917;p28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8" name="Google Shape;3918;p28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9" name="Google Shape;3919;p28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0" name="Google Shape;3920;p28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1" name="Google Shape;3921;p28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2" name="Google Shape;3922;p28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3" name="Google Shape;3923;p28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4" name="Google Shape;3924;p28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5" name="Google Shape;3925;p28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6" name="Google Shape;3926;p28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7" name="Google Shape;3927;p28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8" name="Google Shape;3928;p28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9" name="Google Shape;3929;p28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0" name="Google Shape;3930;p28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1" name="Google Shape;3931;p28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2" name="Google Shape;3932;p28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3" name="Google Shape;3933;p28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4" name="Google Shape;3934;p28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5" name="Google Shape;3935;p28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6" name="Google Shape;3936;p28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7" name="Google Shape;3937;p28"/>
          <p:cNvSpPr/>
          <p:nvPr/>
        </p:nvSpPr>
        <p:spPr>
          <a:xfrm>
            <a:off x="543960" y="3349560"/>
            <a:ext cx="1504440" cy="361800"/>
          </a:xfrm>
          <a:custGeom>
            <a:rect b="b" l="l" r="r" t="t"/>
            <a:pathLst>
              <a:path extrusionOk="0" h="1005" w="4179">
                <a:moveTo>
                  <a:pt x="0" y="1004"/>
                </a:moveTo>
                <a:lnTo>
                  <a:pt x="4178" y="1004"/>
                </a:lnTo>
                <a:lnTo>
                  <a:pt x="4178" y="0"/>
                </a:lnTo>
                <a:lnTo>
                  <a:pt x="0" y="0"/>
                </a:lnTo>
                <a:lnTo>
                  <a:pt x="0" y="1004"/>
                </a:lnTo>
              </a:path>
            </a:pathLst>
          </a:custGeom>
          <a:solidFill>
            <a:srgbClr val="4472C4"/>
          </a:solidFill>
          <a:ln cap="flat" cmpd="sng" w="11875">
            <a:solidFill>
              <a:srgbClr val="2F528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38" name="Google Shape;3938;p28"/>
          <p:cNvSpPr txBox="1"/>
          <p:nvPr/>
        </p:nvSpPr>
        <p:spPr>
          <a:xfrm>
            <a:off x="353880" y="231600"/>
            <a:ext cx="61293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Use Case : Music Recommendation</a:t>
            </a:r>
            <a:endParaRPr b="0" sz="315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9" name="Google Shape;3939;p28"/>
          <p:cNvSpPr/>
          <p:nvPr/>
        </p:nvSpPr>
        <p:spPr>
          <a:xfrm>
            <a:off x="543960" y="1085520"/>
            <a:ext cx="1504440" cy="371160"/>
          </a:xfrm>
          <a:custGeom>
            <a:rect b="b" l="l" r="r" t="t"/>
            <a:pathLst>
              <a:path extrusionOk="0" h="1031" w="4179">
                <a:moveTo>
                  <a:pt x="0" y="1030"/>
                </a:moveTo>
                <a:lnTo>
                  <a:pt x="4178" y="1030"/>
                </a:lnTo>
                <a:lnTo>
                  <a:pt x="4178" y="0"/>
                </a:lnTo>
                <a:lnTo>
                  <a:pt x="0" y="0"/>
                </a:lnTo>
                <a:lnTo>
                  <a:pt x="0" y="1030"/>
                </a:lnTo>
              </a:path>
            </a:pathLst>
          </a:custGeom>
          <a:solidFill>
            <a:srgbClr val="4472C4"/>
          </a:solidFill>
          <a:ln cap="flat" cmpd="sng" w="11875">
            <a:solidFill>
              <a:srgbClr val="2F528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40" name="Google Shape;3940;p28"/>
          <p:cNvSpPr txBox="1"/>
          <p:nvPr/>
        </p:nvSpPr>
        <p:spPr>
          <a:xfrm>
            <a:off x="1049760" y="3443160"/>
            <a:ext cx="4929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artists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1" name="Google Shape;3941;p28"/>
          <p:cNvSpPr/>
          <p:nvPr/>
        </p:nvSpPr>
        <p:spPr>
          <a:xfrm>
            <a:off x="1919880" y="2615880"/>
            <a:ext cx="1265760" cy="380160"/>
          </a:xfrm>
          <a:custGeom>
            <a:rect b="b" l="l" r="r" t="t"/>
            <a:pathLst>
              <a:path extrusionOk="0" h="1056" w="3516">
                <a:moveTo>
                  <a:pt x="0" y="1055"/>
                </a:moveTo>
                <a:lnTo>
                  <a:pt x="3515" y="1055"/>
                </a:lnTo>
                <a:lnTo>
                  <a:pt x="3515" y="0"/>
                </a:lnTo>
                <a:lnTo>
                  <a:pt x="0" y="0"/>
                </a:lnTo>
                <a:lnTo>
                  <a:pt x="0" y="1055"/>
                </a:lnTo>
              </a:path>
            </a:pathLst>
          </a:custGeom>
          <a:solidFill>
            <a:srgbClr val="4472C4"/>
          </a:solidFill>
          <a:ln cap="flat" cmpd="sng" w="11875">
            <a:solidFill>
              <a:srgbClr val="2F528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42" name="Google Shape;3942;p28"/>
          <p:cNvSpPr txBox="1"/>
          <p:nvPr/>
        </p:nvSpPr>
        <p:spPr>
          <a:xfrm>
            <a:off x="866520" y="1183080"/>
            <a:ext cx="8592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user_artist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3" name="Google Shape;3943;p28"/>
          <p:cNvSpPr/>
          <p:nvPr/>
        </p:nvSpPr>
        <p:spPr>
          <a:xfrm>
            <a:off x="2835360" y="1381800"/>
            <a:ext cx="1467360" cy="371160"/>
          </a:xfrm>
          <a:custGeom>
            <a:rect b="b" l="l" r="r" t="t"/>
            <a:pathLst>
              <a:path extrusionOk="0" h="1031" w="4076">
                <a:moveTo>
                  <a:pt x="0" y="1030"/>
                </a:moveTo>
                <a:lnTo>
                  <a:pt x="4075" y="1030"/>
                </a:lnTo>
                <a:lnTo>
                  <a:pt x="4075" y="0"/>
                </a:lnTo>
                <a:lnTo>
                  <a:pt x="0" y="0"/>
                </a:lnTo>
                <a:lnTo>
                  <a:pt x="0" y="1030"/>
                </a:lnTo>
              </a:path>
            </a:pathLst>
          </a:custGeom>
          <a:solidFill>
            <a:srgbClr val="70AD47"/>
          </a:solidFill>
          <a:ln>
            <a:noFill/>
          </a:ln>
        </p:spPr>
      </p:sp>
      <p:sp>
        <p:nvSpPr>
          <p:cNvPr id="3944" name="Google Shape;3944;p28"/>
          <p:cNvSpPr txBox="1"/>
          <p:nvPr/>
        </p:nvSpPr>
        <p:spPr>
          <a:xfrm>
            <a:off x="2117160" y="2718480"/>
            <a:ext cx="8694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artist_alias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5" name="Google Shape;3945;p28"/>
          <p:cNvSpPr/>
          <p:nvPr/>
        </p:nvSpPr>
        <p:spPr>
          <a:xfrm>
            <a:off x="543960" y="1455960"/>
            <a:ext cx="1504440" cy="513720"/>
          </a:xfrm>
          <a:custGeom>
            <a:rect b="b" l="l" r="r" t="t"/>
            <a:pathLst>
              <a:path extrusionOk="0" h="1427" w="4179">
                <a:moveTo>
                  <a:pt x="0" y="1426"/>
                </a:moveTo>
                <a:lnTo>
                  <a:pt x="4178" y="1426"/>
                </a:lnTo>
                <a:lnTo>
                  <a:pt x="4178" y="0"/>
                </a:lnTo>
                <a:lnTo>
                  <a:pt x="0" y="0"/>
                </a:lnTo>
                <a:lnTo>
                  <a:pt x="0" y="1426"/>
                </a:lnTo>
              </a:path>
            </a:pathLst>
          </a:custGeom>
          <a:solidFill>
            <a:srgbClr val="FFFFFF"/>
          </a:solidFill>
          <a:ln cap="flat" cmpd="sng" w="11875">
            <a:solidFill>
              <a:srgbClr val="4472C4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46" name="Google Shape;3946;p28"/>
          <p:cNvSpPr txBox="1"/>
          <p:nvPr/>
        </p:nvSpPr>
        <p:spPr>
          <a:xfrm>
            <a:off x="3009240" y="1479360"/>
            <a:ext cx="11196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user_artist_df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7" name="Google Shape;3947;p28"/>
          <p:cNvSpPr txBox="1"/>
          <p:nvPr/>
        </p:nvSpPr>
        <p:spPr>
          <a:xfrm>
            <a:off x="669960" y="1545240"/>
            <a:ext cx="12639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user_id,artist_id,pla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8" name="Google Shape;3948;p28"/>
          <p:cNvSpPr/>
          <p:nvPr/>
        </p:nvSpPr>
        <p:spPr>
          <a:xfrm>
            <a:off x="1289520" y="1968960"/>
            <a:ext cx="631440" cy="882360"/>
          </a:xfrm>
          <a:custGeom>
            <a:rect b="b" l="l" r="r" t="t"/>
            <a:pathLst>
              <a:path extrusionOk="0" h="2451" w="1754">
                <a:moveTo>
                  <a:pt x="0" y="0"/>
                </a:moveTo>
                <a:lnTo>
                  <a:pt x="0" y="2346"/>
                </a:lnTo>
                <a:lnTo>
                  <a:pt x="1558" y="2346"/>
                </a:lnTo>
                <a:lnTo>
                  <a:pt x="1558" y="2304"/>
                </a:lnTo>
                <a:lnTo>
                  <a:pt x="20" y="2304"/>
                </a:lnTo>
                <a:lnTo>
                  <a:pt x="39" y="2325"/>
                </a:lnTo>
                <a:lnTo>
                  <a:pt x="39" y="0"/>
                </a:lnTo>
                <a:lnTo>
                  <a:pt x="0" y="0"/>
                </a:lnTo>
                <a:moveTo>
                  <a:pt x="1519" y="2450"/>
                </a:moveTo>
                <a:lnTo>
                  <a:pt x="1753" y="2325"/>
                </a:lnTo>
                <a:lnTo>
                  <a:pt x="1519" y="2198"/>
                </a:lnTo>
                <a:lnTo>
                  <a:pt x="1519" y="2450"/>
                </a:lnTo>
              </a:path>
            </a:pathLst>
          </a:custGeom>
          <a:solidFill>
            <a:srgbClr val="4472C4"/>
          </a:solidFill>
          <a:ln>
            <a:noFill/>
          </a:ln>
        </p:spPr>
      </p:sp>
      <p:sp>
        <p:nvSpPr>
          <p:cNvPr id="3949" name="Google Shape;3949;p28"/>
          <p:cNvSpPr/>
          <p:nvPr/>
        </p:nvSpPr>
        <p:spPr>
          <a:xfrm>
            <a:off x="2047680" y="1521120"/>
            <a:ext cx="787680" cy="199080"/>
          </a:xfrm>
          <a:custGeom>
            <a:rect b="b" l="l" r="r" t="t"/>
            <a:pathLst>
              <a:path extrusionOk="0" h="553" w="2188">
                <a:moveTo>
                  <a:pt x="0" y="552"/>
                </a:moveTo>
                <a:lnTo>
                  <a:pt x="1112" y="552"/>
                </a:lnTo>
                <a:lnTo>
                  <a:pt x="1112" y="126"/>
                </a:lnTo>
                <a:lnTo>
                  <a:pt x="1094" y="147"/>
                </a:lnTo>
                <a:lnTo>
                  <a:pt x="1993" y="147"/>
                </a:lnTo>
                <a:lnTo>
                  <a:pt x="1993" y="105"/>
                </a:lnTo>
                <a:lnTo>
                  <a:pt x="1074" y="105"/>
                </a:lnTo>
                <a:lnTo>
                  <a:pt x="1074" y="531"/>
                </a:lnTo>
                <a:lnTo>
                  <a:pt x="1094" y="511"/>
                </a:lnTo>
                <a:lnTo>
                  <a:pt x="0" y="511"/>
                </a:lnTo>
                <a:lnTo>
                  <a:pt x="0" y="552"/>
                </a:lnTo>
                <a:moveTo>
                  <a:pt x="1952" y="252"/>
                </a:moveTo>
                <a:lnTo>
                  <a:pt x="2187" y="126"/>
                </a:lnTo>
                <a:lnTo>
                  <a:pt x="1952" y="0"/>
                </a:lnTo>
                <a:lnTo>
                  <a:pt x="1952" y="252"/>
                </a:lnTo>
              </a:path>
            </a:pathLst>
          </a:custGeom>
          <a:solidFill>
            <a:srgbClr val="4472C4"/>
          </a:solidFill>
          <a:ln>
            <a:noFill/>
          </a:ln>
        </p:spPr>
      </p:sp>
      <p:sp>
        <p:nvSpPr>
          <p:cNvPr id="3950" name="Google Shape;3950;p28"/>
          <p:cNvSpPr/>
          <p:nvPr/>
        </p:nvSpPr>
        <p:spPr>
          <a:xfrm>
            <a:off x="3184920" y="1752240"/>
            <a:ext cx="427320" cy="1061280"/>
          </a:xfrm>
          <a:custGeom>
            <a:rect b="b" l="l" r="r" t="t"/>
            <a:pathLst>
              <a:path extrusionOk="0" h="2948" w="1187">
                <a:moveTo>
                  <a:pt x="0" y="2947"/>
                </a:moveTo>
                <a:lnTo>
                  <a:pt x="1089" y="2947"/>
                </a:lnTo>
                <a:lnTo>
                  <a:pt x="1089" y="210"/>
                </a:lnTo>
                <a:lnTo>
                  <a:pt x="1049" y="210"/>
                </a:lnTo>
                <a:lnTo>
                  <a:pt x="1049" y="2927"/>
                </a:lnTo>
                <a:lnTo>
                  <a:pt x="1069" y="2905"/>
                </a:lnTo>
                <a:lnTo>
                  <a:pt x="0" y="2905"/>
                </a:lnTo>
                <a:lnTo>
                  <a:pt x="0" y="2947"/>
                </a:lnTo>
                <a:moveTo>
                  <a:pt x="1186" y="251"/>
                </a:moveTo>
                <a:lnTo>
                  <a:pt x="1069" y="0"/>
                </a:lnTo>
                <a:lnTo>
                  <a:pt x="952" y="251"/>
                </a:lnTo>
                <a:lnTo>
                  <a:pt x="1186" y="251"/>
                </a:lnTo>
              </a:path>
            </a:pathLst>
          </a:custGeom>
          <a:solidFill>
            <a:srgbClr val="4472C4"/>
          </a:solidFill>
          <a:ln>
            <a:noFill/>
          </a:ln>
        </p:spPr>
      </p:sp>
      <p:sp>
        <p:nvSpPr>
          <p:cNvPr id="3951" name="Google Shape;3951;p28"/>
          <p:cNvSpPr txBox="1"/>
          <p:nvPr/>
        </p:nvSpPr>
        <p:spPr>
          <a:xfrm>
            <a:off x="1080000" y="1743600"/>
            <a:ext cx="4359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ycount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2" name="Google Shape;3952;p28"/>
          <p:cNvSpPr txBox="1"/>
          <p:nvPr/>
        </p:nvSpPr>
        <p:spPr>
          <a:xfrm>
            <a:off x="1028160" y="874200"/>
            <a:ext cx="446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9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bad_ids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3" name="Google Shape;3953;p28"/>
          <p:cNvSpPr txBox="1"/>
          <p:nvPr/>
        </p:nvSpPr>
        <p:spPr>
          <a:xfrm>
            <a:off x="2120040" y="2143200"/>
            <a:ext cx="903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900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Map bad_ids to 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4" name="Google Shape;3954;p28"/>
          <p:cNvSpPr/>
          <p:nvPr/>
        </p:nvSpPr>
        <p:spPr>
          <a:xfrm>
            <a:off x="2835360" y="3349560"/>
            <a:ext cx="1467360" cy="370800"/>
          </a:xfrm>
          <a:custGeom>
            <a:rect b="b" l="l" r="r" t="t"/>
            <a:pathLst>
              <a:path extrusionOk="0" h="1030" w="4076">
                <a:moveTo>
                  <a:pt x="0" y="1029"/>
                </a:moveTo>
                <a:lnTo>
                  <a:pt x="4075" y="1029"/>
                </a:lnTo>
                <a:lnTo>
                  <a:pt x="4075" y="0"/>
                </a:lnTo>
                <a:lnTo>
                  <a:pt x="0" y="0"/>
                </a:lnTo>
                <a:lnTo>
                  <a:pt x="0" y="1029"/>
                </a:lnTo>
              </a:path>
            </a:pathLst>
          </a:custGeom>
          <a:solidFill>
            <a:srgbClr val="70AD47"/>
          </a:solidFill>
          <a:ln>
            <a:noFill/>
          </a:ln>
        </p:spPr>
      </p:sp>
      <p:sp>
        <p:nvSpPr>
          <p:cNvPr id="3955" name="Google Shape;3955;p28"/>
          <p:cNvSpPr txBox="1"/>
          <p:nvPr/>
        </p:nvSpPr>
        <p:spPr>
          <a:xfrm>
            <a:off x="2293200" y="2305920"/>
            <a:ext cx="5166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900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good_ids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6" name="Google Shape;3956;p28"/>
          <p:cNvSpPr/>
          <p:nvPr/>
        </p:nvSpPr>
        <p:spPr>
          <a:xfrm>
            <a:off x="2047680" y="3489600"/>
            <a:ext cx="787680" cy="90720"/>
          </a:xfrm>
          <a:custGeom>
            <a:rect b="b" l="l" r="r" t="t"/>
            <a:pathLst>
              <a:path extrusionOk="0" h="252" w="2188">
                <a:moveTo>
                  <a:pt x="0" y="92"/>
                </a:moveTo>
                <a:lnTo>
                  <a:pt x="1993" y="105"/>
                </a:lnTo>
                <a:lnTo>
                  <a:pt x="1993" y="147"/>
                </a:lnTo>
                <a:lnTo>
                  <a:pt x="0" y="135"/>
                </a:lnTo>
                <a:lnTo>
                  <a:pt x="0" y="92"/>
                </a:lnTo>
                <a:moveTo>
                  <a:pt x="1953" y="0"/>
                </a:moveTo>
                <a:lnTo>
                  <a:pt x="2187" y="128"/>
                </a:lnTo>
                <a:lnTo>
                  <a:pt x="1952" y="251"/>
                </a:lnTo>
                <a:lnTo>
                  <a:pt x="1953" y="0"/>
                </a:lnTo>
              </a:path>
            </a:pathLst>
          </a:custGeom>
          <a:solidFill>
            <a:srgbClr val="4472C4"/>
          </a:solidFill>
          <a:ln>
            <a:noFill/>
          </a:ln>
        </p:spPr>
      </p:sp>
      <p:cxnSp>
        <p:nvCxnSpPr>
          <p:cNvPr id="3957" name="Google Shape;3957;p28"/>
          <p:cNvCxnSpPr/>
          <p:nvPr/>
        </p:nvCxnSpPr>
        <p:spPr>
          <a:xfrm>
            <a:off x="5517360" y="1139520"/>
            <a:ext cx="0" cy="894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8" name="Google Shape;3958;p28"/>
          <p:cNvCxnSpPr/>
          <p:nvPr/>
        </p:nvCxnSpPr>
        <p:spPr>
          <a:xfrm>
            <a:off x="6244200" y="1139520"/>
            <a:ext cx="0" cy="894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9" name="Google Shape;3959;p28"/>
          <p:cNvCxnSpPr/>
          <p:nvPr/>
        </p:nvCxnSpPr>
        <p:spPr>
          <a:xfrm>
            <a:off x="4827960" y="1439400"/>
            <a:ext cx="24360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0" name="Google Shape;3960;p28"/>
          <p:cNvCxnSpPr/>
          <p:nvPr/>
        </p:nvCxnSpPr>
        <p:spPr>
          <a:xfrm>
            <a:off x="4827960" y="1733520"/>
            <a:ext cx="24360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1" name="Google Shape;3961;p28"/>
          <p:cNvCxnSpPr/>
          <p:nvPr/>
        </p:nvCxnSpPr>
        <p:spPr>
          <a:xfrm>
            <a:off x="4833000" y="1139520"/>
            <a:ext cx="0" cy="894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2" name="Google Shape;3962;p28"/>
          <p:cNvCxnSpPr/>
          <p:nvPr/>
        </p:nvCxnSpPr>
        <p:spPr>
          <a:xfrm>
            <a:off x="7259040" y="1139520"/>
            <a:ext cx="0" cy="894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3" name="Google Shape;3963;p28"/>
          <p:cNvCxnSpPr/>
          <p:nvPr/>
        </p:nvCxnSpPr>
        <p:spPr>
          <a:xfrm>
            <a:off x="4827960" y="1144920"/>
            <a:ext cx="24360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4" name="Google Shape;3964;p28"/>
          <p:cNvCxnSpPr/>
          <p:nvPr/>
        </p:nvCxnSpPr>
        <p:spPr>
          <a:xfrm>
            <a:off x="4827960" y="2028000"/>
            <a:ext cx="24360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5" name="Google Shape;3965;p28"/>
          <p:cNvSpPr txBox="1"/>
          <p:nvPr/>
        </p:nvSpPr>
        <p:spPr>
          <a:xfrm>
            <a:off x="3192120" y="3448200"/>
            <a:ext cx="7536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artists_df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6" name="Google Shape;3966;p28"/>
          <p:cNvSpPr txBox="1"/>
          <p:nvPr/>
        </p:nvSpPr>
        <p:spPr>
          <a:xfrm>
            <a:off x="4934880" y="1209360"/>
            <a:ext cx="451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user_id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7" name="Google Shape;3967;p28"/>
          <p:cNvSpPr txBox="1"/>
          <p:nvPr/>
        </p:nvSpPr>
        <p:spPr>
          <a:xfrm>
            <a:off x="5619600" y="1209360"/>
            <a:ext cx="492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artist_id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8" name="Google Shape;3968;p28"/>
          <p:cNvSpPr txBox="1"/>
          <p:nvPr/>
        </p:nvSpPr>
        <p:spPr>
          <a:xfrm>
            <a:off x="6346440" y="1209360"/>
            <a:ext cx="599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playcount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9" name="Google Shape;3969;p28"/>
          <p:cNvSpPr txBox="1"/>
          <p:nvPr/>
        </p:nvSpPr>
        <p:spPr>
          <a:xfrm>
            <a:off x="4934880" y="1503480"/>
            <a:ext cx="212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123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0" name="Google Shape;3970;p28"/>
          <p:cNvSpPr txBox="1"/>
          <p:nvPr/>
        </p:nvSpPr>
        <p:spPr>
          <a:xfrm>
            <a:off x="5619600" y="1503480"/>
            <a:ext cx="212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456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1" name="Google Shape;3971;p28"/>
          <p:cNvSpPr txBox="1"/>
          <p:nvPr/>
        </p:nvSpPr>
        <p:spPr>
          <a:xfrm>
            <a:off x="6346800" y="1503480"/>
            <a:ext cx="142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2" name="Google Shape;3972;p28"/>
          <p:cNvSpPr txBox="1"/>
          <p:nvPr/>
        </p:nvSpPr>
        <p:spPr>
          <a:xfrm>
            <a:off x="4934880" y="1797960"/>
            <a:ext cx="212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132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3" name="Google Shape;3973;p28"/>
          <p:cNvSpPr txBox="1"/>
          <p:nvPr/>
        </p:nvSpPr>
        <p:spPr>
          <a:xfrm>
            <a:off x="5619600" y="1797960"/>
            <a:ext cx="2124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654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4" name="Google Shape;3974;p28"/>
          <p:cNvSpPr/>
          <p:nvPr/>
        </p:nvSpPr>
        <p:spPr>
          <a:xfrm>
            <a:off x="4470120" y="1455960"/>
            <a:ext cx="189360" cy="185040"/>
          </a:xfrm>
          <a:custGeom>
            <a:rect b="b" l="l" r="r" t="t"/>
            <a:pathLst>
              <a:path extrusionOk="0" h="514" w="526">
                <a:moveTo>
                  <a:pt x="0" y="128"/>
                </a:moveTo>
                <a:lnTo>
                  <a:pt x="286" y="128"/>
                </a:lnTo>
                <a:lnTo>
                  <a:pt x="286" y="0"/>
                </a:lnTo>
                <a:lnTo>
                  <a:pt x="525" y="256"/>
                </a:lnTo>
                <a:lnTo>
                  <a:pt x="286" y="513"/>
                </a:lnTo>
                <a:lnTo>
                  <a:pt x="286" y="384"/>
                </a:lnTo>
                <a:lnTo>
                  <a:pt x="0" y="384"/>
                </a:lnTo>
                <a:lnTo>
                  <a:pt x="0" y="128"/>
                </a:lnTo>
              </a:path>
            </a:pathLst>
          </a:custGeom>
          <a:solidFill>
            <a:srgbClr val="4472C4"/>
          </a:solidFill>
          <a:ln cap="flat" cmpd="sng" w="11875">
            <a:solidFill>
              <a:srgbClr val="2F528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75" name="Google Shape;3975;p28"/>
          <p:cNvSpPr/>
          <p:nvPr/>
        </p:nvSpPr>
        <p:spPr>
          <a:xfrm>
            <a:off x="7645320" y="1094520"/>
            <a:ext cx="1697760" cy="933120"/>
          </a:xfrm>
          <a:custGeom>
            <a:rect b="b" l="l" r="r" t="t"/>
            <a:pathLst>
              <a:path extrusionOk="0" h="2592" w="4716">
                <a:moveTo>
                  <a:pt x="0" y="89"/>
                </a:moveTo>
                <a:cubicBezTo>
                  <a:pt x="0" y="40"/>
                  <a:pt x="37" y="0"/>
                  <a:pt x="83" y="0"/>
                </a:cubicBezTo>
                <a:lnTo>
                  <a:pt x="4631" y="0"/>
                </a:lnTo>
                <a:cubicBezTo>
                  <a:pt x="4677" y="0"/>
                  <a:pt x="4715" y="40"/>
                  <a:pt x="4715" y="89"/>
                </a:cubicBezTo>
                <a:lnTo>
                  <a:pt x="4715" y="2501"/>
                </a:lnTo>
                <a:cubicBezTo>
                  <a:pt x="4715" y="2550"/>
                  <a:pt x="4677" y="2591"/>
                  <a:pt x="4631" y="2591"/>
                </a:cubicBezTo>
                <a:lnTo>
                  <a:pt x="83" y="2591"/>
                </a:lnTo>
                <a:cubicBezTo>
                  <a:pt x="37" y="2591"/>
                  <a:pt x="0" y="2550"/>
                  <a:pt x="0" y="2501"/>
                </a:cubicBezTo>
                <a:lnTo>
                  <a:pt x="0" y="89"/>
                </a:lnTo>
              </a:path>
            </a:pathLst>
          </a:custGeom>
          <a:solidFill>
            <a:srgbClr val="FFFFFF"/>
          </a:solidFill>
          <a:ln cap="flat" cmpd="sng" w="11875">
            <a:solidFill>
              <a:srgbClr val="A5A5A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6" name="Google Shape;3976;p28"/>
          <p:cNvSpPr/>
          <p:nvPr/>
        </p:nvSpPr>
        <p:spPr>
          <a:xfrm>
            <a:off x="7789680" y="1548480"/>
            <a:ext cx="1455840" cy="343800"/>
          </a:xfrm>
          <a:custGeom>
            <a:rect b="b" l="l" r="r" t="t"/>
            <a:pathLst>
              <a:path extrusionOk="0" h="955" w="4044">
                <a:moveTo>
                  <a:pt x="0" y="954"/>
                </a:moveTo>
                <a:lnTo>
                  <a:pt x="4043" y="954"/>
                </a:lnTo>
                <a:lnTo>
                  <a:pt x="4043" y="0"/>
                </a:lnTo>
                <a:lnTo>
                  <a:pt x="0" y="0"/>
                </a:lnTo>
                <a:lnTo>
                  <a:pt x="0" y="954"/>
                </a:lnTo>
              </a:path>
            </a:pathLst>
          </a:custGeom>
          <a:solidFill>
            <a:srgbClr val="ED7D31"/>
          </a:solidFill>
          <a:ln>
            <a:noFill/>
          </a:ln>
        </p:spPr>
      </p:sp>
      <p:sp>
        <p:nvSpPr>
          <p:cNvPr id="3977" name="Google Shape;3977;p28"/>
          <p:cNvSpPr txBox="1"/>
          <p:nvPr/>
        </p:nvSpPr>
        <p:spPr>
          <a:xfrm>
            <a:off x="6346800" y="1797960"/>
            <a:ext cx="1422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8" name="Google Shape;3978;p28"/>
          <p:cNvSpPr txBox="1"/>
          <p:nvPr/>
        </p:nvSpPr>
        <p:spPr>
          <a:xfrm>
            <a:off x="8375040" y="1632360"/>
            <a:ext cx="288000" cy="2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ALS</a:t>
            </a:r>
            <a:endParaRPr b="0" sz="14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9" name="Google Shape;3979;p28"/>
          <p:cNvSpPr/>
          <p:nvPr/>
        </p:nvSpPr>
        <p:spPr>
          <a:xfrm>
            <a:off x="7385040" y="1455960"/>
            <a:ext cx="189000" cy="185040"/>
          </a:xfrm>
          <a:custGeom>
            <a:rect b="b" l="l" r="r" t="t"/>
            <a:pathLst>
              <a:path extrusionOk="0" h="514" w="525">
                <a:moveTo>
                  <a:pt x="0" y="128"/>
                </a:moveTo>
                <a:lnTo>
                  <a:pt x="286" y="128"/>
                </a:lnTo>
                <a:lnTo>
                  <a:pt x="286" y="0"/>
                </a:lnTo>
                <a:lnTo>
                  <a:pt x="524" y="256"/>
                </a:lnTo>
                <a:lnTo>
                  <a:pt x="286" y="513"/>
                </a:lnTo>
                <a:lnTo>
                  <a:pt x="286" y="384"/>
                </a:lnTo>
                <a:lnTo>
                  <a:pt x="0" y="384"/>
                </a:lnTo>
                <a:lnTo>
                  <a:pt x="0" y="128"/>
                </a:lnTo>
              </a:path>
            </a:pathLst>
          </a:custGeom>
          <a:solidFill>
            <a:srgbClr val="4472C4"/>
          </a:solidFill>
          <a:ln cap="flat" cmpd="sng" w="11875">
            <a:solidFill>
              <a:srgbClr val="2F528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80" name="Google Shape;3980;p28"/>
          <p:cNvSpPr/>
          <p:nvPr/>
        </p:nvSpPr>
        <p:spPr>
          <a:xfrm>
            <a:off x="7646400" y="3256320"/>
            <a:ext cx="1697400" cy="549720"/>
          </a:xfrm>
          <a:custGeom>
            <a:rect b="b" l="l" r="r" t="t"/>
            <a:pathLst>
              <a:path extrusionOk="0" h="1527" w="4715">
                <a:moveTo>
                  <a:pt x="0" y="1526"/>
                </a:moveTo>
                <a:lnTo>
                  <a:pt x="4714" y="1526"/>
                </a:lnTo>
                <a:lnTo>
                  <a:pt x="4714" y="0"/>
                </a:lnTo>
                <a:lnTo>
                  <a:pt x="0" y="0"/>
                </a:lnTo>
                <a:lnTo>
                  <a:pt x="0" y="1526"/>
                </a:lnTo>
              </a:path>
            </a:pathLst>
          </a:custGeom>
          <a:solidFill>
            <a:srgbClr val="5B9BD5"/>
          </a:solidFill>
          <a:ln cap="flat" cmpd="sng" w="19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81" name="Google Shape;3981;p28"/>
          <p:cNvSpPr txBox="1"/>
          <p:nvPr/>
        </p:nvSpPr>
        <p:spPr>
          <a:xfrm>
            <a:off x="7988040" y="1224840"/>
            <a:ext cx="10623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900" strike="noStrike">
                <a:solidFill>
                  <a:srgbClr val="767171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endParaRPr b="0" sz="9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2" name="Google Shape;3982;p28"/>
          <p:cNvSpPr txBox="1"/>
          <p:nvPr/>
        </p:nvSpPr>
        <p:spPr>
          <a:xfrm>
            <a:off x="7976880" y="3348840"/>
            <a:ext cx="10779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Recommended 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3" name="Google Shape;3983;p28"/>
          <p:cNvSpPr/>
          <p:nvPr/>
        </p:nvSpPr>
        <p:spPr>
          <a:xfrm>
            <a:off x="8451720" y="2027280"/>
            <a:ext cx="84960" cy="1227960"/>
          </a:xfrm>
          <a:custGeom>
            <a:rect b="b" l="l" r="r" t="t"/>
            <a:pathLst>
              <a:path extrusionOk="0" h="3411" w="236">
                <a:moveTo>
                  <a:pt x="138" y="0"/>
                </a:moveTo>
                <a:lnTo>
                  <a:pt x="138" y="3202"/>
                </a:lnTo>
                <a:lnTo>
                  <a:pt x="98" y="3202"/>
                </a:lnTo>
                <a:lnTo>
                  <a:pt x="98" y="0"/>
                </a:lnTo>
                <a:lnTo>
                  <a:pt x="138" y="0"/>
                </a:lnTo>
                <a:moveTo>
                  <a:pt x="235" y="3159"/>
                </a:moveTo>
                <a:lnTo>
                  <a:pt x="117" y="3410"/>
                </a:lnTo>
                <a:lnTo>
                  <a:pt x="0" y="3159"/>
                </a:lnTo>
                <a:lnTo>
                  <a:pt x="235" y="3159"/>
                </a:lnTo>
              </a:path>
            </a:pathLst>
          </a:custGeom>
          <a:solidFill>
            <a:srgbClr val="4472C4"/>
          </a:solidFill>
          <a:ln>
            <a:noFill/>
          </a:ln>
        </p:spPr>
      </p:sp>
      <p:sp>
        <p:nvSpPr>
          <p:cNvPr id="3984" name="Google Shape;3984;p28"/>
          <p:cNvSpPr/>
          <p:nvPr/>
        </p:nvSpPr>
        <p:spPr>
          <a:xfrm>
            <a:off x="4302000" y="3484920"/>
            <a:ext cx="3342960" cy="91080"/>
          </a:xfrm>
          <a:custGeom>
            <a:rect b="b" l="l" r="r" t="t"/>
            <a:pathLst>
              <a:path extrusionOk="0" h="253" w="9286">
                <a:moveTo>
                  <a:pt x="0" y="161"/>
                </a:moveTo>
                <a:lnTo>
                  <a:pt x="9091" y="148"/>
                </a:lnTo>
                <a:lnTo>
                  <a:pt x="9091" y="107"/>
                </a:lnTo>
                <a:lnTo>
                  <a:pt x="0" y="120"/>
                </a:lnTo>
                <a:lnTo>
                  <a:pt x="0" y="161"/>
                </a:lnTo>
                <a:moveTo>
                  <a:pt x="9053" y="252"/>
                </a:moveTo>
                <a:lnTo>
                  <a:pt x="9285" y="127"/>
                </a:lnTo>
                <a:lnTo>
                  <a:pt x="9051" y="0"/>
                </a:lnTo>
                <a:lnTo>
                  <a:pt x="9053" y="252"/>
                </a:lnTo>
              </a:path>
            </a:pathLst>
          </a:custGeom>
          <a:solidFill>
            <a:srgbClr val="4472C4"/>
          </a:solidFill>
          <a:ln>
            <a:noFill/>
          </a:ln>
        </p:spPr>
      </p:sp>
      <p:sp>
        <p:nvSpPr>
          <p:cNvPr id="3985" name="Google Shape;3985;p28"/>
          <p:cNvSpPr/>
          <p:nvPr/>
        </p:nvSpPr>
        <p:spPr>
          <a:xfrm>
            <a:off x="7741440" y="4143840"/>
            <a:ext cx="1601640" cy="629280"/>
          </a:xfrm>
          <a:custGeom>
            <a:rect b="b" l="l" r="r" t="t"/>
            <a:pathLst>
              <a:path extrusionOk="0" h="1748" w="4449">
                <a:moveTo>
                  <a:pt x="0" y="1747"/>
                </a:moveTo>
                <a:lnTo>
                  <a:pt x="4448" y="1747"/>
                </a:lnTo>
                <a:lnTo>
                  <a:pt x="4448" y="0"/>
                </a:lnTo>
                <a:lnTo>
                  <a:pt x="0" y="0"/>
                </a:lnTo>
                <a:lnTo>
                  <a:pt x="0" y="1747"/>
                </a:lnTo>
              </a:path>
            </a:pathLst>
          </a:custGeom>
          <a:solidFill>
            <a:srgbClr val="4472C4"/>
          </a:solidFill>
          <a:ln cap="flat" cmpd="sng" w="11875">
            <a:solidFill>
              <a:srgbClr val="2F528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86" name="Google Shape;3986;p28"/>
          <p:cNvSpPr txBox="1"/>
          <p:nvPr/>
        </p:nvSpPr>
        <p:spPr>
          <a:xfrm>
            <a:off x="8178480" y="3565920"/>
            <a:ext cx="632400" cy="1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20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artist_ids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7" name="Google Shape;3987;p28"/>
          <p:cNvSpPr txBox="1"/>
          <p:nvPr/>
        </p:nvSpPr>
        <p:spPr>
          <a:xfrm>
            <a:off x="8371080" y="4192440"/>
            <a:ext cx="3804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Artist 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8" name="Google Shape;3988;p28"/>
          <p:cNvSpPr txBox="1"/>
          <p:nvPr/>
        </p:nvSpPr>
        <p:spPr>
          <a:xfrm>
            <a:off x="7956000" y="4391520"/>
            <a:ext cx="12240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Recommendations 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9" name="Google Shape;3989;p28"/>
          <p:cNvSpPr/>
          <p:nvPr/>
        </p:nvSpPr>
        <p:spPr>
          <a:xfrm>
            <a:off x="8422920" y="3893160"/>
            <a:ext cx="239760" cy="217440"/>
          </a:xfrm>
          <a:custGeom>
            <a:rect b="b" l="l" r="r" t="t"/>
            <a:pathLst>
              <a:path extrusionOk="0" h="604" w="666">
                <a:moveTo>
                  <a:pt x="0" y="302"/>
                </a:moveTo>
                <a:lnTo>
                  <a:pt x="168" y="302"/>
                </a:lnTo>
                <a:lnTo>
                  <a:pt x="168" y="0"/>
                </a:lnTo>
                <a:lnTo>
                  <a:pt x="498" y="0"/>
                </a:lnTo>
                <a:lnTo>
                  <a:pt x="498" y="302"/>
                </a:lnTo>
                <a:lnTo>
                  <a:pt x="665" y="302"/>
                </a:lnTo>
                <a:lnTo>
                  <a:pt x="333" y="603"/>
                </a:lnTo>
                <a:lnTo>
                  <a:pt x="0" y="302"/>
                </a:lnTo>
              </a:path>
            </a:pathLst>
          </a:custGeom>
          <a:solidFill>
            <a:srgbClr val="FFFFFF"/>
          </a:solidFill>
          <a:ln cap="flat" cmpd="sng" w="1187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990" name="Google Shape;3990;p28"/>
          <p:cNvSpPr txBox="1"/>
          <p:nvPr/>
        </p:nvSpPr>
        <p:spPr>
          <a:xfrm>
            <a:off x="7977600" y="4589880"/>
            <a:ext cx="11433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1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artist_names</a:t>
            </a:r>
            <a:endParaRPr b="0" sz="111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94" name="Shape 3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5" name="Google Shape;3995;p29"/>
          <p:cNvSpPr txBox="1"/>
          <p:nvPr/>
        </p:nvSpPr>
        <p:spPr>
          <a:xfrm>
            <a:off x="3643795" y="2998895"/>
            <a:ext cx="2932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you next week.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6" name="Google Shape;3996;p29"/>
          <p:cNvSpPr txBox="1"/>
          <p:nvPr/>
        </p:nvSpPr>
        <p:spPr>
          <a:xfrm>
            <a:off x="408600" y="252350"/>
            <a:ext cx="41112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3" name="Google Shape;173;p15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4" name="Google Shape;174;p15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9" name="Google Shape;179;p15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1" name="Google Shape;181;p15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5" name="Google Shape;205;p15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181080" y="75240"/>
            <a:ext cx="2292120" cy="1034280"/>
          </a:xfrm>
          <a:custGeom>
            <a:rect b="b" l="l" r="r" t="t"/>
            <a:pathLst>
              <a:path extrusionOk="0" h="2873" w="6367">
                <a:moveTo>
                  <a:pt x="0" y="2872"/>
                </a:moveTo>
                <a:lnTo>
                  <a:pt x="6366" y="2872"/>
                </a:lnTo>
                <a:lnTo>
                  <a:pt x="6366" y="0"/>
                </a:lnTo>
                <a:lnTo>
                  <a:pt x="0" y="0"/>
                </a:lnTo>
                <a:lnTo>
                  <a:pt x="0" y="287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8" name="Google Shape;248;p15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51" name="Google Shape;251;p15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52" name="Google Shape;252;p15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57" name="Google Shape;257;p15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5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59" name="Google Shape;259;p15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5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83" name="Google Shape;283;p15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5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5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5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5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5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0" y="4882325"/>
            <a:ext cx="10080720" cy="788228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326" name="Google Shape;326;p15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5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29" name="Google Shape;329;p15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30" name="Google Shape;330;p15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5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35" name="Google Shape;335;p15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5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37" name="Google Shape;337;p15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5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5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5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5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5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5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5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5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5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5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5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5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5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5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5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5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5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5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5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5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5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5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5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5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5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5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5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5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5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5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5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5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5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5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5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5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5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5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5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5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5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5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5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5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5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5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5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5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5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03" name="Google Shape;403;p15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04" name="Google Shape;404;p15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05" name="Google Shape;405;p15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06" name="Google Shape;406;p15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07" name="Google Shape;407;p15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5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5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5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5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5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5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5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5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5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5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5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5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5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"/>
          <p:cNvSpPr txBox="1"/>
          <p:nvPr/>
        </p:nvSpPr>
        <p:spPr>
          <a:xfrm>
            <a:off x="353873" y="307800"/>
            <a:ext cx="38865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150">
                <a:latin typeface="Arial Narrow"/>
                <a:ea typeface="Arial Narrow"/>
                <a:cs typeface="Arial Narrow"/>
                <a:sym typeface="Arial Narrow"/>
              </a:rPr>
              <a:t>Lab </a:t>
            </a: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r>
              <a:rPr b="1" lang="en-AU" sz="3150"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Agenda</a:t>
            </a:r>
            <a:endParaRPr b="0" sz="315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15"/>
          <p:cNvSpPr txBox="1"/>
          <p:nvPr/>
        </p:nvSpPr>
        <p:spPr>
          <a:xfrm>
            <a:off x="349200" y="1242000"/>
            <a:ext cx="20952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15"/>
          <p:cNvSpPr txBox="1"/>
          <p:nvPr/>
        </p:nvSpPr>
        <p:spPr>
          <a:xfrm>
            <a:off x="664929" y="1242000"/>
            <a:ext cx="2513400" cy="2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500"/>
              <a:t>Lab </a:t>
            </a: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AU" sz="1500"/>
              <a:t>8</a:t>
            </a: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Review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15"/>
          <p:cNvSpPr txBox="1"/>
          <p:nvPr/>
        </p:nvSpPr>
        <p:spPr>
          <a:xfrm>
            <a:off x="916920" y="1533600"/>
            <a:ext cx="251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15"/>
          <p:cNvSpPr txBox="1"/>
          <p:nvPr/>
        </p:nvSpPr>
        <p:spPr>
          <a:xfrm>
            <a:off x="1230840" y="1575720"/>
            <a:ext cx="19476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K-means clustering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15"/>
          <p:cNvSpPr txBox="1"/>
          <p:nvPr/>
        </p:nvSpPr>
        <p:spPr>
          <a:xfrm>
            <a:off x="916920" y="1885680"/>
            <a:ext cx="25200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15"/>
          <p:cNvSpPr txBox="1"/>
          <p:nvPr/>
        </p:nvSpPr>
        <p:spPr>
          <a:xfrm>
            <a:off x="1230840" y="1927800"/>
            <a:ext cx="165888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Selection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15"/>
          <p:cNvSpPr txBox="1"/>
          <p:nvPr/>
        </p:nvSpPr>
        <p:spPr>
          <a:xfrm>
            <a:off x="916920" y="2238480"/>
            <a:ext cx="251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15"/>
          <p:cNvSpPr txBox="1"/>
          <p:nvPr/>
        </p:nvSpPr>
        <p:spPr>
          <a:xfrm>
            <a:off x="1230840" y="2280600"/>
            <a:ext cx="189432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 Persistence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15"/>
          <p:cNvSpPr txBox="1"/>
          <p:nvPr/>
        </p:nvSpPr>
        <p:spPr>
          <a:xfrm>
            <a:off x="349200" y="2664360"/>
            <a:ext cx="20952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15"/>
          <p:cNvSpPr txBox="1"/>
          <p:nvPr/>
        </p:nvSpPr>
        <p:spPr>
          <a:xfrm>
            <a:off x="664920" y="2664360"/>
            <a:ext cx="204372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Collaborative Filtering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15"/>
          <p:cNvSpPr txBox="1"/>
          <p:nvPr/>
        </p:nvSpPr>
        <p:spPr>
          <a:xfrm>
            <a:off x="349200" y="3029040"/>
            <a:ext cx="20952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15"/>
          <p:cNvSpPr txBox="1"/>
          <p:nvPr/>
        </p:nvSpPr>
        <p:spPr>
          <a:xfrm>
            <a:off x="664920" y="3029040"/>
            <a:ext cx="332028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: Music Recommendation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6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6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48" name="Google Shape;448;p16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49" name="Google Shape;449;p16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6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6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6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6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54" name="Google Shape;454;p16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6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56" name="Google Shape;456;p16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6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6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6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6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6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6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6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6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6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6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6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6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6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6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6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6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6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6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6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6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6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6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6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80" name="Google Shape;480;p16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6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6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6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6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6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6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6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6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6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6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6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6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6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6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6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6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6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6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6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6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6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6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6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6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6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6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6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6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6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6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6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6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6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6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6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6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6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6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525" name="Google Shape;525;p16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526" name="Google Shape;526;p16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6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6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6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6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531" name="Google Shape;531;p16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6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533" name="Google Shape;533;p16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6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6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6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6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6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6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6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6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6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6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6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6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6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6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6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6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6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6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6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6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6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6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6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557" name="Google Shape;557;p16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6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6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6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6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6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6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6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6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6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6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6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6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6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6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6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6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6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6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6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6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6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6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6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6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6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6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6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6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6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6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6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6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6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6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6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6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6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6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6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6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6"/>
          <p:cNvSpPr/>
          <p:nvPr/>
        </p:nvSpPr>
        <p:spPr>
          <a:xfrm>
            <a:off x="0" y="4882320"/>
            <a:ext cx="10080720" cy="774000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600" name="Google Shape;600;p16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6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6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03" name="Google Shape;603;p16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04" name="Google Shape;604;p16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6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6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6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6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09" name="Google Shape;609;p16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6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11" name="Google Shape;611;p16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6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6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6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6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6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6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6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6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6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6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6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6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6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6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6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6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6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6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6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6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6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6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6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6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6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6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6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6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6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6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6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6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6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6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6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6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6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6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6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6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6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6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6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6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6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6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6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6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6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6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6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6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6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6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6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6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6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6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6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6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16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6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6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677" name="Google Shape;677;p16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678" name="Google Shape;678;p16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679" name="Google Shape;679;p16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680" name="Google Shape;680;p16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681" name="Google Shape;681;p16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6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6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6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6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6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6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6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6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6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6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6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6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6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6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6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6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6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6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6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6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6"/>
          <p:cNvSpPr txBox="1"/>
          <p:nvPr/>
        </p:nvSpPr>
        <p:spPr>
          <a:xfrm>
            <a:off x="353520" y="79200"/>
            <a:ext cx="4718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Recommender Approaches</a:t>
            </a:r>
            <a:endParaRPr b="0" sz="315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3" name="Google Shape;7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8475" y="531000"/>
            <a:ext cx="6504744" cy="43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7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7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7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11" name="Google Shape;711;p17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12" name="Google Shape;712;p17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7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7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7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7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17" name="Google Shape;717;p17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7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19" name="Google Shape;719;p17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7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7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7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7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7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17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7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17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17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7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7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7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7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7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7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7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7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7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7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7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7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7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7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43" name="Google Shape;743;p17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7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7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7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7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7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7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7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7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7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7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7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7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7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7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7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7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7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7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7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7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7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7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7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7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7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7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7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7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7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7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7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7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17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7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17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7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7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7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7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7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7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7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17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7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88" name="Google Shape;788;p17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89" name="Google Shape;789;p17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7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7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7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17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94" name="Google Shape;794;p17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17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96" name="Google Shape;796;p17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7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17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7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7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7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7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7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7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7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7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7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7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7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7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7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7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7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7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7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7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7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7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7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820" name="Google Shape;820;p17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7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7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7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7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7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7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7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7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7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17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7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7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7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7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7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7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7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7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7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7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7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7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7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7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7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7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7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7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7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7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7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7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7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7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7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7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7"/>
          <p:cNvSpPr/>
          <p:nvPr/>
        </p:nvSpPr>
        <p:spPr>
          <a:xfrm>
            <a:off x="0" y="4882320"/>
            <a:ext cx="10080720" cy="774000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863" name="Google Shape;863;p17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7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7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866" name="Google Shape;866;p17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867" name="Google Shape;867;p17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7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7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7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7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872" name="Google Shape;872;p17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7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874" name="Google Shape;874;p17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7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7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17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7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7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7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7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7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7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7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7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7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7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7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7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7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7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7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7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7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7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7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17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7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7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17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17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7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17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17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17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17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17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17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7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17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7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17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7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7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7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7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7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7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7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7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17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7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7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17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7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7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7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7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7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7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7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7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7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7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7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7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7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7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7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940" name="Google Shape;940;p17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941" name="Google Shape;941;p17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942" name="Google Shape;942;p17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943" name="Google Shape;943;p17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944" name="Google Shape;944;p17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7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7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7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7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17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17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7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17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7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7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7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7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17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7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17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7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7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7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7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17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7"/>
          <p:cNvSpPr txBox="1"/>
          <p:nvPr/>
        </p:nvSpPr>
        <p:spPr>
          <a:xfrm>
            <a:off x="353520" y="79200"/>
            <a:ext cx="47181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Recommender Approaches</a:t>
            </a:r>
            <a:endParaRPr b="0" sz="315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6" name="Google Shape;9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50" y="546600"/>
            <a:ext cx="8193726" cy="433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17"/>
          <p:cNvSpPr txBox="1"/>
          <p:nvPr/>
        </p:nvSpPr>
        <p:spPr>
          <a:xfrm>
            <a:off x="208375" y="5068388"/>
            <a:ext cx="714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u="sng">
                <a:solidFill>
                  <a:schemeClr val="hlink"/>
                </a:solidFill>
                <a:hlinkClick r:id="rId4"/>
              </a:rPr>
              <a:t>https://towardsdatascience.com/various-implementations-of-collaborative-filtering-100385c6dfe0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Google Shape;9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400" y="2760"/>
            <a:ext cx="5908321" cy="51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18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18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8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976" name="Google Shape;976;p18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977" name="Google Shape;977;p18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18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8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18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18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982" name="Google Shape;982;p18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8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984" name="Google Shape;984;p18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8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8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8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8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8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8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8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18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8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18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8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8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18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18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18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18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18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18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18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18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18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18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18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08" name="Google Shape;1008;p18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18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18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18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18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8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18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18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18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18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8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8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18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8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8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8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8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18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8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18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8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8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8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8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8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8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8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8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8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8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8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8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8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8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8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18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8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8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18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18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8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18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18"/>
          <p:cNvSpPr/>
          <p:nvPr/>
        </p:nvSpPr>
        <p:spPr>
          <a:xfrm>
            <a:off x="181080" y="75240"/>
            <a:ext cx="2292120" cy="1034280"/>
          </a:xfrm>
          <a:custGeom>
            <a:rect b="b" l="l" r="r" t="t"/>
            <a:pathLst>
              <a:path extrusionOk="0" h="2873" w="6367">
                <a:moveTo>
                  <a:pt x="0" y="2872"/>
                </a:moveTo>
                <a:lnTo>
                  <a:pt x="6366" y="2872"/>
                </a:lnTo>
                <a:lnTo>
                  <a:pt x="6366" y="0"/>
                </a:lnTo>
                <a:lnTo>
                  <a:pt x="0" y="0"/>
                </a:lnTo>
                <a:lnTo>
                  <a:pt x="0" y="287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51" name="Google Shape;1051;p18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8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8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54" name="Google Shape;1054;p18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55" name="Google Shape;1055;p18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8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8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18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8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60" name="Google Shape;1060;p18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18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62" name="Google Shape;1062;p18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8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18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8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8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8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8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8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8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8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8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8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8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8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8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8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8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8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8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8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8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18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8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8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86" name="Google Shape;1086;p18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8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8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18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18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18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8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18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18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18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18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18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18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18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8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18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18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18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18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18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8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8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18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18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8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8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8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18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18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8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8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18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18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8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18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18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8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18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18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8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8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18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8"/>
          <p:cNvSpPr/>
          <p:nvPr/>
        </p:nvSpPr>
        <p:spPr>
          <a:xfrm>
            <a:off x="0" y="4882320"/>
            <a:ext cx="10080720" cy="774000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1129" name="Google Shape;1129;p18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18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18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132" name="Google Shape;1132;p18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133" name="Google Shape;1133;p18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18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18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18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18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138" name="Google Shape;1138;p18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18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140" name="Google Shape;1140;p18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18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18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18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18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8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8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8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8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8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18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8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8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8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8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8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8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8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8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8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8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8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8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8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18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18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8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18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18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18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18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18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18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18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18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18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18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18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8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18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18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18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18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18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18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18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18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18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18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18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18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18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18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18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18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18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18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18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8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8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8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8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18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18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18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18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06" name="Google Shape;1206;p18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07" name="Google Shape;1207;p18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08" name="Google Shape;1208;p18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09" name="Google Shape;1209;p18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10" name="Google Shape;1210;p18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18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18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18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18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18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18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18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18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18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8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18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18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18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18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18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18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18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18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8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8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5" name="Google Shape;12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4920" y="685200"/>
            <a:ext cx="6822360" cy="423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19"/>
          <p:cNvSpPr txBox="1"/>
          <p:nvPr/>
        </p:nvSpPr>
        <p:spPr>
          <a:xfrm>
            <a:off x="353880" y="79200"/>
            <a:ext cx="43956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Memory-Based Approach</a:t>
            </a:r>
            <a:endParaRPr b="0" sz="315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7" name="Google Shape;1237;p19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19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19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40" name="Google Shape;1240;p19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41" name="Google Shape;1241;p19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9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9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9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19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46" name="Google Shape;1246;p19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19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48" name="Google Shape;1248;p19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19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19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9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19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19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9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9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9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9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9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19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9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9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19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19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19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19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19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9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19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19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19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19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72" name="Google Shape;1272;p19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19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19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19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19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19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19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19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19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19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9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19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9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19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19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19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19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19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19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19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19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19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19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19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9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19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19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19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19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19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19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19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9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9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9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19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19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19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9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19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19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19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19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19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19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17" name="Google Shape;1317;p19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18" name="Google Shape;1318;p19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19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19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19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19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23" name="Google Shape;1323;p19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9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25" name="Google Shape;1325;p19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19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9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9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19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19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19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9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19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9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9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19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9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9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19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19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19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19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19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19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19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19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19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19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49" name="Google Shape;1349;p19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19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19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19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9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9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19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19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19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9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19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9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9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9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9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19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19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9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19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9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19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9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9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9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19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19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19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19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9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9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9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19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19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19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19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9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9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9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9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9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19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19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9"/>
          <p:cNvSpPr/>
          <p:nvPr/>
        </p:nvSpPr>
        <p:spPr>
          <a:xfrm>
            <a:off x="0" y="4882320"/>
            <a:ext cx="10080720" cy="774000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1392" name="Google Shape;1392;p19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9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9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395" name="Google Shape;1395;p19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396" name="Google Shape;1396;p19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19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9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19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19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401" name="Google Shape;1401;p19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19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403" name="Google Shape;1403;p19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19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19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19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19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19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19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19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9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19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19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19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19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19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19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19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19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19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19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19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19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19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19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19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19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9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19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19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19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19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19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19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19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19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19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19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19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19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19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19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19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19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9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19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19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19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19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19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19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9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9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19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19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19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19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19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19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19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19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19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19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19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19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19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19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19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469" name="Google Shape;1469;p19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470" name="Google Shape;1470;p19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471" name="Google Shape;1471;p19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472" name="Google Shape;1472;p19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473" name="Google Shape;1473;p19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9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9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9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9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19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9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9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9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9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9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9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19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9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9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9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9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9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9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9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9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20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20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20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01" name="Google Shape;1501;p20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02" name="Google Shape;1502;p20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20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20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20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20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07" name="Google Shape;1507;p20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20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09" name="Google Shape;1509;p20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20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20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20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20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20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20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20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20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20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20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20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20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20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20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20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20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20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20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20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20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20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20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20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33" name="Google Shape;1533;p20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20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20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20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20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20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20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20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20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20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20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20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20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20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20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20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20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20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20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20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20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20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20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20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20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20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20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20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20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20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20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20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20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20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20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20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20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20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20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20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20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0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20"/>
          <p:cNvSpPr/>
          <p:nvPr/>
        </p:nvSpPr>
        <p:spPr>
          <a:xfrm>
            <a:off x="181080" y="75240"/>
            <a:ext cx="2292120" cy="1034280"/>
          </a:xfrm>
          <a:custGeom>
            <a:rect b="b" l="l" r="r" t="t"/>
            <a:pathLst>
              <a:path extrusionOk="0" h="2873" w="6367">
                <a:moveTo>
                  <a:pt x="0" y="2872"/>
                </a:moveTo>
                <a:lnTo>
                  <a:pt x="6366" y="2872"/>
                </a:lnTo>
                <a:lnTo>
                  <a:pt x="6366" y="0"/>
                </a:lnTo>
                <a:lnTo>
                  <a:pt x="0" y="0"/>
                </a:lnTo>
                <a:lnTo>
                  <a:pt x="0" y="287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76" name="Google Shape;1576;p20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20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20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79" name="Google Shape;1579;p20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80" name="Google Shape;1580;p20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20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20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20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20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85" name="Google Shape;1585;p20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20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87" name="Google Shape;1587;p20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20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20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20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20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20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20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20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20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20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20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20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20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20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20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20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20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20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20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20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20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20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20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20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611" name="Google Shape;1611;p20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20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20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20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20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20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20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20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20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20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20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20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20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20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20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20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20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20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20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20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20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20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20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20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20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20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20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20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20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0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20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20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20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20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20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20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20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20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20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20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20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20"/>
          <p:cNvSpPr/>
          <p:nvPr/>
        </p:nvSpPr>
        <p:spPr>
          <a:xfrm>
            <a:off x="0" y="4882325"/>
            <a:ext cx="10080720" cy="788228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1654" name="Google Shape;1654;p20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20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20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57" name="Google Shape;1657;p20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58" name="Google Shape;1658;p20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20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20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20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20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63" name="Google Shape;1663;p20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20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665" name="Google Shape;1665;p20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20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20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20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20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20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20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20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20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20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20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20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20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20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20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20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20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20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20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20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20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20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20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20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20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20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20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20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20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20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20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20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20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20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20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20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20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20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20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20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20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20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20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20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20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20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20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20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20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20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20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20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20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20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20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20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20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20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20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20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20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20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20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20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20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20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31" name="Google Shape;1731;p20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32" name="Google Shape;1732;p20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33" name="Google Shape;1733;p20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34" name="Google Shape;1734;p20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35" name="Google Shape;1735;p20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20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20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20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20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20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20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20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20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20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20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20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20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20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20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20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20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20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20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20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20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20"/>
          <p:cNvSpPr txBox="1"/>
          <p:nvPr/>
        </p:nvSpPr>
        <p:spPr>
          <a:xfrm>
            <a:off x="353880" y="307800"/>
            <a:ext cx="4939920" cy="54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Implicit vs Explicit Feedback</a:t>
            </a:r>
            <a:endParaRPr b="0" sz="315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7" name="Google Shape;1757;p20"/>
          <p:cNvSpPr txBox="1"/>
          <p:nvPr/>
        </p:nvSpPr>
        <p:spPr>
          <a:xfrm>
            <a:off x="349200" y="1249200"/>
            <a:ext cx="20952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8" name="Google Shape;1758;p20"/>
          <p:cNvSpPr txBox="1"/>
          <p:nvPr/>
        </p:nvSpPr>
        <p:spPr>
          <a:xfrm>
            <a:off x="664920" y="1249200"/>
            <a:ext cx="92664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Explicit</a:t>
            </a: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9" name="Google Shape;1759;p20"/>
          <p:cNvSpPr txBox="1"/>
          <p:nvPr/>
        </p:nvSpPr>
        <p:spPr>
          <a:xfrm>
            <a:off x="916920" y="1540800"/>
            <a:ext cx="251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0" name="Google Shape;1760;p20"/>
          <p:cNvSpPr txBox="1"/>
          <p:nvPr/>
        </p:nvSpPr>
        <p:spPr>
          <a:xfrm>
            <a:off x="1230840" y="1582920"/>
            <a:ext cx="692784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we have </a:t>
            </a:r>
            <a:r>
              <a:rPr b="1" lang="en-AU" sz="1800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some sort of Rating </a:t>
            </a:r>
            <a:r>
              <a:rPr b="0" lang="en-AU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(i.e. </a:t>
            </a:r>
            <a:r>
              <a:rPr b="1" lang="en-AU" sz="180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users provide items’ rating 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1" name="Google Shape;1761;p20"/>
          <p:cNvSpPr txBox="1"/>
          <p:nvPr/>
        </p:nvSpPr>
        <p:spPr>
          <a:xfrm>
            <a:off x="1230840" y="1875600"/>
            <a:ext cx="101556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explicitly</a:t>
            </a:r>
            <a:r>
              <a:rPr b="0" lang="en-AU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2" name="Google Shape;1762;p20"/>
          <p:cNvSpPr txBox="1"/>
          <p:nvPr/>
        </p:nvSpPr>
        <p:spPr>
          <a:xfrm>
            <a:off x="349200" y="2259360"/>
            <a:ext cx="20952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3" name="Google Shape;1763;p20"/>
          <p:cNvSpPr txBox="1"/>
          <p:nvPr/>
        </p:nvSpPr>
        <p:spPr>
          <a:xfrm>
            <a:off x="664920" y="2259360"/>
            <a:ext cx="914760" cy="25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</a:t>
            </a:r>
            <a:r>
              <a:rPr b="0" lang="en-AU" sz="15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b="0" sz="15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4" name="Google Shape;1764;p20"/>
          <p:cNvSpPr txBox="1"/>
          <p:nvPr/>
        </p:nvSpPr>
        <p:spPr>
          <a:xfrm>
            <a:off x="916920" y="2551320"/>
            <a:ext cx="251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5" name="Google Shape;1765;p20"/>
          <p:cNvSpPr txBox="1"/>
          <p:nvPr/>
        </p:nvSpPr>
        <p:spPr>
          <a:xfrm>
            <a:off x="1230840" y="2593080"/>
            <a:ext cx="778788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is gathered from user behaviour, e.g. how many times a song is played 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6" name="Google Shape;1766;p20"/>
          <p:cNvSpPr txBox="1"/>
          <p:nvPr/>
        </p:nvSpPr>
        <p:spPr>
          <a:xfrm>
            <a:off x="1230840" y="2885760"/>
            <a:ext cx="23040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a movie is watched.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7" name="Google Shape;1767;p20"/>
          <p:cNvSpPr txBox="1"/>
          <p:nvPr/>
        </p:nvSpPr>
        <p:spPr>
          <a:xfrm>
            <a:off x="916920" y="3196080"/>
            <a:ext cx="251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8" name="Google Shape;1768;p20"/>
          <p:cNvSpPr txBox="1"/>
          <p:nvPr/>
        </p:nvSpPr>
        <p:spPr>
          <a:xfrm>
            <a:off x="1230840" y="3237840"/>
            <a:ext cx="236952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Advantage</a:t>
            </a:r>
            <a:r>
              <a:rPr b="0" lang="en-AU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more data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9" name="Google Shape;1769;p20"/>
          <p:cNvSpPr txBox="1"/>
          <p:nvPr/>
        </p:nvSpPr>
        <p:spPr>
          <a:xfrm>
            <a:off x="916920" y="3548520"/>
            <a:ext cx="251640" cy="30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0" name="Google Shape;1770;p20"/>
          <p:cNvSpPr txBox="1"/>
          <p:nvPr/>
        </p:nvSpPr>
        <p:spPr>
          <a:xfrm>
            <a:off x="1230840" y="3590280"/>
            <a:ext cx="6512400" cy="27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Disadvantage</a:t>
            </a:r>
            <a:r>
              <a:rPr b="0" lang="en-AU" sz="18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: Noisy data, negative preferences are not known</a:t>
            </a:r>
            <a:endParaRPr b="0" sz="18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1" name="Google Shape;1771;p20"/>
          <p:cNvSpPr txBox="1"/>
          <p:nvPr/>
        </p:nvSpPr>
        <p:spPr>
          <a:xfrm>
            <a:off x="259560" y="5092440"/>
            <a:ext cx="48273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989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https://medium.com/radon-dev/als-implicit-collaborative-filtering-5ed653ba39fe</a:t>
            </a:r>
            <a:endParaRPr b="0" sz="98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21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21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21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79" name="Google Shape;1779;p21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80" name="Google Shape;1780;p21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21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21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21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21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85" name="Google Shape;1785;p21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21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87" name="Google Shape;1787;p21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21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21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21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21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21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21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21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21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21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21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21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21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21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21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21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21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21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21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21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21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21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21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21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11" name="Google Shape;1811;p21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21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21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21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21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21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21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21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21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21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21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21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21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21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21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21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21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21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21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21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21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21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21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21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21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21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21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21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21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21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21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21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21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21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21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21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21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21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21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21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21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21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21"/>
          <p:cNvSpPr/>
          <p:nvPr/>
        </p:nvSpPr>
        <p:spPr>
          <a:xfrm>
            <a:off x="181080" y="75240"/>
            <a:ext cx="2292120" cy="1034280"/>
          </a:xfrm>
          <a:custGeom>
            <a:rect b="b" l="l" r="r" t="t"/>
            <a:pathLst>
              <a:path extrusionOk="0" h="2873" w="6367">
                <a:moveTo>
                  <a:pt x="0" y="2872"/>
                </a:moveTo>
                <a:lnTo>
                  <a:pt x="6366" y="2872"/>
                </a:lnTo>
                <a:lnTo>
                  <a:pt x="6366" y="0"/>
                </a:lnTo>
                <a:lnTo>
                  <a:pt x="0" y="0"/>
                </a:lnTo>
                <a:lnTo>
                  <a:pt x="0" y="287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54" name="Google Shape;1854;p21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21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21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57" name="Google Shape;1857;p21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58" name="Google Shape;1858;p21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21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21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21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21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63" name="Google Shape;1863;p21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21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65" name="Google Shape;1865;p21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21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21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21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21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21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21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21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21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21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21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21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21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21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21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21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21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21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21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21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21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21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21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21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89" name="Google Shape;1889;p21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21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21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21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21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21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21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21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21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21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21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21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21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21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21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21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21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21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21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21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21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21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21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21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21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21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21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21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21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21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21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21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21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21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21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21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21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21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21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21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21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21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21"/>
          <p:cNvSpPr/>
          <p:nvPr/>
        </p:nvSpPr>
        <p:spPr>
          <a:xfrm>
            <a:off x="0" y="4882326"/>
            <a:ext cx="10080720" cy="861397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1932" name="Google Shape;1932;p21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21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21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935" name="Google Shape;1935;p21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936" name="Google Shape;1936;p21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21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21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1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21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941" name="Google Shape;1941;p21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21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943" name="Google Shape;1943;p21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21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21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21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21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21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21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21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21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21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21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21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21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21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21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21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21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21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21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21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21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21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21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21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21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21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21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21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21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21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21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21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21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21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21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21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21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21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21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21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21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21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21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21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21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21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21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21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21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21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21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21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21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21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21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21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21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21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21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21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21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21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21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21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21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21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09" name="Google Shape;2009;p21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10" name="Google Shape;2010;p21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11" name="Google Shape;2011;p21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12" name="Google Shape;2012;p21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13" name="Google Shape;2013;p21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21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21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21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21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21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21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21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21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21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21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21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21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21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21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21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21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21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21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21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21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21"/>
          <p:cNvSpPr txBox="1"/>
          <p:nvPr/>
        </p:nvSpPr>
        <p:spPr>
          <a:xfrm>
            <a:off x="353880" y="307800"/>
            <a:ext cx="3427920" cy="54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Matrix Factorization</a:t>
            </a:r>
            <a:endParaRPr b="0" sz="315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5" name="Google Shape;20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200" y="1139520"/>
            <a:ext cx="9404279" cy="36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6" name="Google Shape;2036;p21"/>
          <p:cNvSpPr txBox="1"/>
          <p:nvPr/>
        </p:nvSpPr>
        <p:spPr>
          <a:xfrm>
            <a:off x="320760" y="5153640"/>
            <a:ext cx="4827300" cy="1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989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https://medium.com/radon-dev/als-implicit-collaborative-filtering-5ed653ba39fe</a:t>
            </a:r>
            <a:endParaRPr b="0" sz="98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p22"/>
          <p:cNvSpPr/>
          <p:nvPr/>
        </p:nvSpPr>
        <p:spPr>
          <a:xfrm>
            <a:off x="9044280" y="5389200"/>
            <a:ext cx="96120" cy="137520"/>
          </a:xfrm>
          <a:custGeom>
            <a:rect b="b" l="l" r="r" t="t"/>
            <a:pathLst>
              <a:path extrusionOk="0" h="382" w="267">
                <a:moveTo>
                  <a:pt x="240" y="0"/>
                </a:moveTo>
                <a:lnTo>
                  <a:pt x="240" y="222"/>
                </a:lnTo>
                <a:cubicBezTo>
                  <a:pt x="240" y="314"/>
                  <a:pt x="205" y="357"/>
                  <a:pt x="131" y="357"/>
                </a:cubicBezTo>
                <a:cubicBezTo>
                  <a:pt x="44" y="357"/>
                  <a:pt x="25" y="283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8"/>
                  <a:pt x="44" y="381"/>
                  <a:pt x="131" y="381"/>
                </a:cubicBezTo>
                <a:cubicBezTo>
                  <a:pt x="219" y="381"/>
                  <a:pt x="266" y="328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22"/>
          <p:cNvSpPr/>
          <p:nvPr/>
        </p:nvSpPr>
        <p:spPr>
          <a:xfrm>
            <a:off x="9159120" y="5423760"/>
            <a:ext cx="71640" cy="99720"/>
          </a:xfrm>
          <a:custGeom>
            <a:rect b="b" l="l" r="r" t="t"/>
            <a:pathLst>
              <a:path extrusionOk="0" h="277" w="199">
                <a:moveTo>
                  <a:pt x="108" y="0"/>
                </a:moveTo>
                <a:cubicBezTo>
                  <a:pt x="69" y="0"/>
                  <a:pt x="36" y="23"/>
                  <a:pt x="22" y="57"/>
                </a:cubicBezTo>
                <a:cubicBezTo>
                  <a:pt x="22" y="44"/>
                  <a:pt x="22" y="6"/>
                  <a:pt x="22" y="6"/>
                </a:cubicBezTo>
                <a:lnTo>
                  <a:pt x="0" y="6"/>
                </a:lnTo>
                <a:lnTo>
                  <a:pt x="0" y="276"/>
                </a:lnTo>
                <a:lnTo>
                  <a:pt x="22" y="276"/>
                </a:lnTo>
                <a:lnTo>
                  <a:pt x="22" y="129"/>
                </a:lnTo>
                <a:cubicBezTo>
                  <a:pt x="22" y="64"/>
                  <a:pt x="56" y="21"/>
                  <a:pt x="108" y="21"/>
                </a:cubicBezTo>
                <a:cubicBezTo>
                  <a:pt x="176" y="21"/>
                  <a:pt x="176" y="85"/>
                  <a:pt x="176" y="105"/>
                </a:cubicBezTo>
                <a:lnTo>
                  <a:pt x="176" y="276"/>
                </a:lnTo>
                <a:lnTo>
                  <a:pt x="198" y="276"/>
                </a:lnTo>
                <a:lnTo>
                  <a:pt x="198" y="109"/>
                </a:lnTo>
                <a:cubicBezTo>
                  <a:pt x="198" y="79"/>
                  <a:pt x="198" y="0"/>
                  <a:pt x="10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22"/>
          <p:cNvSpPr/>
          <p:nvPr/>
        </p:nvSpPr>
        <p:spPr>
          <a:xfrm>
            <a:off x="9249840" y="5425920"/>
            <a:ext cx="9360" cy="97560"/>
          </a:xfrm>
          <a:custGeom>
            <a:rect b="b" l="l" r="r" t="t"/>
            <a:pathLst>
              <a:path extrusionOk="0" h="271" w="26">
                <a:moveTo>
                  <a:pt x="0" y="270"/>
                </a:moveTo>
                <a:lnTo>
                  <a:pt x="25" y="270"/>
                </a:lnTo>
                <a:lnTo>
                  <a:pt x="25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44" name="Google Shape;2044;p22"/>
          <p:cNvSpPr/>
          <p:nvPr/>
        </p:nvSpPr>
        <p:spPr>
          <a:xfrm>
            <a:off x="9249840" y="5396400"/>
            <a:ext cx="9360" cy="14040"/>
          </a:xfrm>
          <a:custGeom>
            <a:rect b="b" l="l" r="r" t="t"/>
            <a:pathLst>
              <a:path extrusionOk="0" h="39" w="26">
                <a:moveTo>
                  <a:pt x="0" y="38"/>
                </a:moveTo>
                <a:lnTo>
                  <a:pt x="25" y="38"/>
                </a:lnTo>
                <a:lnTo>
                  <a:pt x="25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45" name="Google Shape;2045;p22"/>
          <p:cNvSpPr/>
          <p:nvPr/>
        </p:nvSpPr>
        <p:spPr>
          <a:xfrm>
            <a:off x="9267840" y="5425920"/>
            <a:ext cx="79560" cy="97560"/>
          </a:xfrm>
          <a:custGeom>
            <a:rect b="b" l="l" r="r" t="t"/>
            <a:pathLst>
              <a:path extrusionOk="0" h="271" w="221">
                <a:moveTo>
                  <a:pt x="196" y="0"/>
                </a:moveTo>
                <a:cubicBezTo>
                  <a:pt x="196" y="0"/>
                  <a:pt x="117" y="232"/>
                  <a:pt x="115" y="241"/>
                </a:cubicBezTo>
                <a:cubicBezTo>
                  <a:pt x="111" y="232"/>
                  <a:pt x="25" y="0"/>
                  <a:pt x="25" y="0"/>
                </a:cubicBezTo>
                <a:lnTo>
                  <a:pt x="0" y="0"/>
                </a:lnTo>
                <a:lnTo>
                  <a:pt x="101" y="270"/>
                </a:lnTo>
                <a:lnTo>
                  <a:pt x="127" y="270"/>
                </a:lnTo>
                <a:lnTo>
                  <a:pt x="220" y="0"/>
                </a:lnTo>
                <a:lnTo>
                  <a:pt x="19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22"/>
          <p:cNvSpPr/>
          <p:nvPr/>
        </p:nvSpPr>
        <p:spPr>
          <a:xfrm>
            <a:off x="9350640" y="5423760"/>
            <a:ext cx="80280" cy="101880"/>
          </a:xfrm>
          <a:custGeom>
            <a:rect b="b" l="l" r="r" t="t"/>
            <a:pathLst>
              <a:path extrusionOk="0" h="283" w="223">
                <a:moveTo>
                  <a:pt x="112" y="21"/>
                </a:moveTo>
                <a:cubicBezTo>
                  <a:pt x="168" y="21"/>
                  <a:pt x="197" y="73"/>
                  <a:pt x="200" y="126"/>
                </a:cubicBezTo>
                <a:cubicBezTo>
                  <a:pt x="194" y="126"/>
                  <a:pt x="29" y="126"/>
                  <a:pt x="24" y="126"/>
                </a:cubicBezTo>
                <a:cubicBezTo>
                  <a:pt x="29" y="73"/>
                  <a:pt x="60" y="21"/>
                  <a:pt x="112" y="21"/>
                </a:cubicBezTo>
                <a:moveTo>
                  <a:pt x="112" y="0"/>
                </a:moveTo>
                <a:cubicBezTo>
                  <a:pt x="83" y="0"/>
                  <a:pt x="57" y="12"/>
                  <a:pt x="39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8"/>
                  <a:pt x="12" y="225"/>
                  <a:pt x="35" y="250"/>
                </a:cubicBezTo>
                <a:cubicBezTo>
                  <a:pt x="55" y="271"/>
                  <a:pt x="82" y="282"/>
                  <a:pt x="112" y="282"/>
                </a:cubicBezTo>
                <a:cubicBezTo>
                  <a:pt x="172" y="282"/>
                  <a:pt x="209" y="248"/>
                  <a:pt x="219" y="185"/>
                </a:cubicBezTo>
                <a:lnTo>
                  <a:pt x="220" y="183"/>
                </a:lnTo>
                <a:lnTo>
                  <a:pt x="197" y="183"/>
                </a:lnTo>
                <a:lnTo>
                  <a:pt x="197" y="184"/>
                </a:lnTo>
                <a:cubicBezTo>
                  <a:pt x="189" y="232"/>
                  <a:pt x="157" y="261"/>
                  <a:pt x="112" y="261"/>
                </a:cubicBezTo>
                <a:cubicBezTo>
                  <a:pt x="88" y="261"/>
                  <a:pt x="68" y="252"/>
                  <a:pt x="53" y="236"/>
                </a:cubicBezTo>
                <a:cubicBezTo>
                  <a:pt x="34" y="215"/>
                  <a:pt x="24" y="183"/>
                  <a:pt x="24" y="147"/>
                </a:cubicBezTo>
                <a:cubicBezTo>
                  <a:pt x="28" y="147"/>
                  <a:pt x="222" y="147"/>
                  <a:pt x="222" y="147"/>
                </a:cubicBezTo>
                <a:lnTo>
                  <a:pt x="222" y="145"/>
                </a:lnTo>
                <a:cubicBezTo>
                  <a:pt x="222" y="141"/>
                  <a:pt x="222" y="138"/>
                  <a:pt x="222" y="134"/>
                </a:cubicBezTo>
                <a:cubicBezTo>
                  <a:pt x="222" y="94"/>
                  <a:pt x="211" y="58"/>
                  <a:pt x="190" y="34"/>
                </a:cubicBezTo>
                <a:cubicBezTo>
                  <a:pt x="170" y="12"/>
                  <a:pt x="144" y="0"/>
                  <a:pt x="1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22"/>
          <p:cNvSpPr/>
          <p:nvPr/>
        </p:nvSpPr>
        <p:spPr>
          <a:xfrm>
            <a:off x="9444600" y="5425200"/>
            <a:ext cx="43200" cy="98280"/>
          </a:xfrm>
          <a:custGeom>
            <a:rect b="b" l="l" r="r" t="t"/>
            <a:pathLst>
              <a:path extrusionOk="0" h="273" w="120">
                <a:moveTo>
                  <a:pt x="22" y="56"/>
                </a:moveTo>
                <a:cubicBezTo>
                  <a:pt x="22" y="45"/>
                  <a:pt x="22" y="2"/>
                  <a:pt x="22" y="2"/>
                </a:cubicBezTo>
                <a:lnTo>
                  <a:pt x="0" y="2"/>
                </a:lnTo>
                <a:lnTo>
                  <a:pt x="0" y="272"/>
                </a:lnTo>
                <a:lnTo>
                  <a:pt x="22" y="272"/>
                </a:lnTo>
                <a:lnTo>
                  <a:pt x="22" y="124"/>
                </a:lnTo>
                <a:cubicBezTo>
                  <a:pt x="24" y="84"/>
                  <a:pt x="33" y="70"/>
                  <a:pt x="50" y="51"/>
                </a:cubicBezTo>
                <a:cubicBezTo>
                  <a:pt x="76" y="22"/>
                  <a:pt x="107" y="24"/>
                  <a:pt x="117" y="26"/>
                </a:cubicBezTo>
                <a:lnTo>
                  <a:pt x="119" y="26"/>
                </a:lnTo>
                <a:lnTo>
                  <a:pt x="119" y="1"/>
                </a:lnTo>
                <a:lnTo>
                  <a:pt x="117" y="1"/>
                </a:lnTo>
                <a:cubicBezTo>
                  <a:pt x="75" y="0"/>
                  <a:pt x="36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22"/>
          <p:cNvSpPr/>
          <p:nvPr/>
        </p:nvSpPr>
        <p:spPr>
          <a:xfrm>
            <a:off x="9489240" y="5423760"/>
            <a:ext cx="72720" cy="101880"/>
          </a:xfrm>
          <a:custGeom>
            <a:rect b="b" l="l" r="r" t="t"/>
            <a:pathLst>
              <a:path extrusionOk="0" h="283" w="202">
                <a:moveTo>
                  <a:pt x="111" y="127"/>
                </a:moveTo>
                <a:lnTo>
                  <a:pt x="104" y="126"/>
                </a:lnTo>
                <a:cubicBezTo>
                  <a:pt x="66" y="117"/>
                  <a:pt x="32" y="109"/>
                  <a:pt x="32" y="71"/>
                </a:cubicBezTo>
                <a:cubicBezTo>
                  <a:pt x="32" y="36"/>
                  <a:pt x="67" y="21"/>
                  <a:pt x="99" y="21"/>
                </a:cubicBezTo>
                <a:cubicBezTo>
                  <a:pt x="126" y="21"/>
                  <a:pt x="171" y="31"/>
                  <a:pt x="171" y="88"/>
                </a:cubicBezTo>
                <a:lnTo>
                  <a:pt x="171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61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1"/>
                  <a:pt x="95" y="148"/>
                </a:cubicBezTo>
                <a:lnTo>
                  <a:pt x="101" y="151"/>
                </a:lnTo>
                <a:cubicBezTo>
                  <a:pt x="141" y="159"/>
                  <a:pt x="179" y="166"/>
                  <a:pt x="179" y="207"/>
                </a:cubicBezTo>
                <a:cubicBezTo>
                  <a:pt x="179" y="256"/>
                  <a:pt x="125" y="261"/>
                  <a:pt x="101" y="261"/>
                </a:cubicBezTo>
                <a:cubicBezTo>
                  <a:pt x="56" y="261"/>
                  <a:pt x="25" y="231"/>
                  <a:pt x="23" y="186"/>
                </a:cubicBezTo>
                <a:lnTo>
                  <a:pt x="23" y="184"/>
                </a:lnTo>
                <a:lnTo>
                  <a:pt x="0" y="184"/>
                </a:lnTo>
                <a:lnTo>
                  <a:pt x="1" y="186"/>
                </a:lnTo>
                <a:cubicBezTo>
                  <a:pt x="2" y="245"/>
                  <a:pt x="41" y="282"/>
                  <a:pt x="101" y="282"/>
                </a:cubicBezTo>
                <a:cubicBezTo>
                  <a:pt x="125" y="282"/>
                  <a:pt x="201" y="277"/>
                  <a:pt x="201" y="207"/>
                </a:cubicBezTo>
                <a:cubicBezTo>
                  <a:pt x="201" y="149"/>
                  <a:pt x="161" y="138"/>
                  <a:pt x="111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22"/>
          <p:cNvSpPr/>
          <p:nvPr/>
        </p:nvSpPr>
        <p:spPr>
          <a:xfrm>
            <a:off x="9577440" y="5425920"/>
            <a:ext cx="9000" cy="97560"/>
          </a:xfrm>
          <a:custGeom>
            <a:rect b="b" l="l" r="r" t="t"/>
            <a:pathLst>
              <a:path extrusionOk="0" h="271" w="25">
                <a:moveTo>
                  <a:pt x="0" y="270"/>
                </a:moveTo>
                <a:lnTo>
                  <a:pt x="24" y="270"/>
                </a:lnTo>
                <a:lnTo>
                  <a:pt x="24" y="0"/>
                </a:lnTo>
                <a:lnTo>
                  <a:pt x="0" y="0"/>
                </a:lnTo>
                <a:lnTo>
                  <a:pt x="0" y="27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50" name="Google Shape;2050;p22"/>
          <p:cNvSpPr/>
          <p:nvPr/>
        </p:nvSpPr>
        <p:spPr>
          <a:xfrm>
            <a:off x="9596160" y="5396400"/>
            <a:ext cx="124560" cy="161280"/>
          </a:xfrm>
          <a:custGeom>
            <a:rect b="b" l="l" r="r" t="t"/>
            <a:pathLst>
              <a:path extrusionOk="0" h="448" w="346">
                <a:moveTo>
                  <a:pt x="67" y="82"/>
                </a:moveTo>
                <a:cubicBezTo>
                  <a:pt x="67" y="78"/>
                  <a:pt x="67" y="0"/>
                  <a:pt x="67" y="0"/>
                </a:cubicBezTo>
                <a:lnTo>
                  <a:pt x="45" y="0"/>
                </a:lnTo>
                <a:cubicBezTo>
                  <a:pt x="45" y="0"/>
                  <a:pt x="45" y="78"/>
                  <a:pt x="45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4"/>
                </a:lnTo>
                <a:cubicBezTo>
                  <a:pt x="0" y="104"/>
                  <a:pt x="41" y="104"/>
                  <a:pt x="45" y="104"/>
                </a:cubicBezTo>
                <a:cubicBezTo>
                  <a:pt x="45" y="108"/>
                  <a:pt x="45" y="286"/>
                  <a:pt x="45" y="286"/>
                </a:cubicBezTo>
                <a:cubicBezTo>
                  <a:pt x="45" y="287"/>
                  <a:pt x="45" y="289"/>
                  <a:pt x="45" y="290"/>
                </a:cubicBezTo>
                <a:cubicBezTo>
                  <a:pt x="45" y="311"/>
                  <a:pt x="50" y="326"/>
                  <a:pt x="60" y="335"/>
                </a:cubicBezTo>
                <a:cubicBezTo>
                  <a:pt x="74" y="352"/>
                  <a:pt x="98" y="352"/>
                  <a:pt x="118" y="351"/>
                </a:cubicBezTo>
                <a:lnTo>
                  <a:pt x="120" y="351"/>
                </a:lnTo>
                <a:lnTo>
                  <a:pt x="120" y="330"/>
                </a:lnTo>
                <a:lnTo>
                  <a:pt x="118" y="330"/>
                </a:lnTo>
                <a:cubicBezTo>
                  <a:pt x="98" y="330"/>
                  <a:pt x="85" y="328"/>
                  <a:pt x="76" y="320"/>
                </a:cubicBezTo>
                <a:cubicBezTo>
                  <a:pt x="71" y="314"/>
                  <a:pt x="67" y="302"/>
                  <a:pt x="67" y="286"/>
                </a:cubicBezTo>
                <a:cubicBezTo>
                  <a:pt x="67" y="286"/>
                  <a:pt x="67" y="108"/>
                  <a:pt x="67" y="104"/>
                </a:cubicBezTo>
                <a:cubicBezTo>
                  <a:pt x="71" y="104"/>
                  <a:pt x="116" y="104"/>
                  <a:pt x="129" y="104"/>
                </a:cubicBezTo>
                <a:cubicBezTo>
                  <a:pt x="154" y="167"/>
                  <a:pt x="224" y="345"/>
                  <a:pt x="224" y="347"/>
                </a:cubicBezTo>
                <a:cubicBezTo>
                  <a:pt x="213" y="381"/>
                  <a:pt x="206" y="399"/>
                  <a:pt x="200" y="408"/>
                </a:cubicBezTo>
                <a:cubicBezTo>
                  <a:pt x="189" y="421"/>
                  <a:pt x="176" y="424"/>
                  <a:pt x="150" y="424"/>
                </a:cubicBezTo>
                <a:lnTo>
                  <a:pt x="149" y="424"/>
                </a:lnTo>
                <a:lnTo>
                  <a:pt x="149" y="447"/>
                </a:lnTo>
                <a:lnTo>
                  <a:pt x="150" y="447"/>
                </a:lnTo>
                <a:cubicBezTo>
                  <a:pt x="177" y="447"/>
                  <a:pt x="195" y="446"/>
                  <a:pt x="208" y="434"/>
                </a:cubicBezTo>
                <a:cubicBezTo>
                  <a:pt x="219" y="426"/>
                  <a:pt x="227" y="405"/>
                  <a:pt x="238" y="377"/>
                </a:cubicBezTo>
                <a:lnTo>
                  <a:pt x="345" y="82"/>
                </a:lnTo>
                <a:lnTo>
                  <a:pt x="319" y="82"/>
                </a:lnTo>
                <a:cubicBezTo>
                  <a:pt x="319" y="82"/>
                  <a:pt x="240" y="308"/>
                  <a:pt x="236" y="319"/>
                </a:cubicBezTo>
                <a:cubicBezTo>
                  <a:pt x="233" y="308"/>
                  <a:pt x="147" y="82"/>
                  <a:pt x="147" y="82"/>
                </a:cubicBezTo>
                <a:lnTo>
                  <a:pt x="67" y="8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22"/>
          <p:cNvSpPr/>
          <p:nvPr/>
        </p:nvSpPr>
        <p:spPr>
          <a:xfrm>
            <a:off x="9577440" y="5396400"/>
            <a:ext cx="9000" cy="14040"/>
          </a:xfrm>
          <a:custGeom>
            <a:rect b="b" l="l" r="r" t="t"/>
            <a:pathLst>
              <a:path extrusionOk="0" h="39" w="25">
                <a:moveTo>
                  <a:pt x="0" y="38"/>
                </a:moveTo>
                <a:lnTo>
                  <a:pt x="24" y="38"/>
                </a:lnTo>
                <a:lnTo>
                  <a:pt x="24" y="0"/>
                </a:lnTo>
                <a:lnTo>
                  <a:pt x="0" y="0"/>
                </a:lnTo>
                <a:lnTo>
                  <a:pt x="0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52" name="Google Shape;2052;p22"/>
          <p:cNvSpPr/>
          <p:nvPr/>
        </p:nvSpPr>
        <p:spPr>
          <a:xfrm>
            <a:off x="9182160" y="5228640"/>
            <a:ext cx="134280" cy="140760"/>
          </a:xfrm>
          <a:custGeom>
            <a:rect b="b" l="l" r="r" t="t"/>
            <a:pathLst>
              <a:path extrusionOk="0" h="391" w="373">
                <a:moveTo>
                  <a:pt x="186" y="26"/>
                </a:moveTo>
                <a:cubicBezTo>
                  <a:pt x="110" y="26"/>
                  <a:pt x="57" y="86"/>
                  <a:pt x="57" y="187"/>
                </a:cubicBezTo>
                <a:cubicBezTo>
                  <a:pt x="57" y="308"/>
                  <a:pt x="124" y="362"/>
                  <a:pt x="187" y="362"/>
                </a:cubicBezTo>
                <a:cubicBezTo>
                  <a:pt x="263" y="362"/>
                  <a:pt x="313" y="300"/>
                  <a:pt x="313" y="200"/>
                </a:cubicBezTo>
                <a:cubicBezTo>
                  <a:pt x="314" y="93"/>
                  <a:pt x="263" y="26"/>
                  <a:pt x="186" y="26"/>
                </a:cubicBezTo>
                <a:moveTo>
                  <a:pt x="182" y="387"/>
                </a:moveTo>
                <a:cubicBezTo>
                  <a:pt x="84" y="385"/>
                  <a:pt x="0" y="303"/>
                  <a:pt x="2" y="191"/>
                </a:cubicBezTo>
                <a:cubicBezTo>
                  <a:pt x="5" y="100"/>
                  <a:pt x="71" y="0"/>
                  <a:pt x="193" y="2"/>
                </a:cubicBezTo>
                <a:cubicBezTo>
                  <a:pt x="278" y="4"/>
                  <a:pt x="372" y="72"/>
                  <a:pt x="369" y="199"/>
                </a:cubicBezTo>
                <a:cubicBezTo>
                  <a:pt x="367" y="324"/>
                  <a:pt x="269" y="390"/>
                  <a:pt x="182" y="38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22"/>
          <p:cNvSpPr/>
          <p:nvPr/>
        </p:nvSpPr>
        <p:spPr>
          <a:xfrm>
            <a:off x="9654120" y="5231520"/>
            <a:ext cx="117720" cy="135360"/>
          </a:xfrm>
          <a:custGeom>
            <a:rect b="b" l="l" r="r" t="t"/>
            <a:pathLst>
              <a:path extrusionOk="0" h="376" w="327">
                <a:moveTo>
                  <a:pt x="326" y="5"/>
                </a:moveTo>
                <a:lnTo>
                  <a:pt x="326" y="0"/>
                </a:lnTo>
                <a:lnTo>
                  <a:pt x="227" y="0"/>
                </a:lnTo>
                <a:lnTo>
                  <a:pt x="227" y="5"/>
                </a:lnTo>
                <a:cubicBezTo>
                  <a:pt x="247" y="6"/>
                  <a:pt x="252" y="11"/>
                  <a:pt x="252" y="40"/>
                </a:cubicBezTo>
                <a:lnTo>
                  <a:pt x="252" y="172"/>
                </a:lnTo>
                <a:lnTo>
                  <a:pt x="74" y="172"/>
                </a:lnTo>
                <a:lnTo>
                  <a:pt x="74" y="40"/>
                </a:lnTo>
                <a:cubicBezTo>
                  <a:pt x="74" y="11"/>
                  <a:pt x="79" y="6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6"/>
                  <a:pt x="25" y="11"/>
                  <a:pt x="25" y="4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99" y="375"/>
                </a:lnTo>
                <a:lnTo>
                  <a:pt x="99" y="369"/>
                </a:lnTo>
                <a:cubicBezTo>
                  <a:pt x="79" y="367"/>
                  <a:pt x="74" y="364"/>
                  <a:pt x="74" y="333"/>
                </a:cubicBezTo>
                <a:lnTo>
                  <a:pt x="74" y="194"/>
                </a:lnTo>
                <a:lnTo>
                  <a:pt x="252" y="194"/>
                </a:lnTo>
                <a:lnTo>
                  <a:pt x="252" y="333"/>
                </a:lnTo>
                <a:cubicBezTo>
                  <a:pt x="252" y="364"/>
                  <a:pt x="247" y="367"/>
                  <a:pt x="227" y="369"/>
                </a:cubicBezTo>
                <a:lnTo>
                  <a:pt x="227" y="375"/>
                </a:lnTo>
                <a:lnTo>
                  <a:pt x="326" y="375"/>
                </a:lnTo>
                <a:lnTo>
                  <a:pt x="326" y="369"/>
                </a:lnTo>
                <a:cubicBezTo>
                  <a:pt x="308" y="367"/>
                  <a:pt x="302" y="364"/>
                  <a:pt x="302" y="333"/>
                </a:cubicBezTo>
                <a:lnTo>
                  <a:pt x="302" y="40"/>
                </a:lnTo>
                <a:cubicBezTo>
                  <a:pt x="302" y="11"/>
                  <a:pt x="308" y="6"/>
                  <a:pt x="326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22"/>
          <p:cNvSpPr/>
          <p:nvPr/>
        </p:nvSpPr>
        <p:spPr>
          <a:xfrm>
            <a:off x="9324360" y="5231520"/>
            <a:ext cx="114480" cy="135360"/>
          </a:xfrm>
          <a:custGeom>
            <a:rect b="b" l="l" r="r" t="t"/>
            <a:pathLst>
              <a:path extrusionOk="0" h="376" w="318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3"/>
                </a:lnTo>
                <a:cubicBezTo>
                  <a:pt x="24" y="364"/>
                  <a:pt x="19" y="367"/>
                  <a:pt x="0" y="369"/>
                </a:cubicBezTo>
                <a:lnTo>
                  <a:pt x="0" y="375"/>
                </a:lnTo>
                <a:lnTo>
                  <a:pt x="74" y="375"/>
                </a:lnTo>
                <a:lnTo>
                  <a:pt x="74" y="369"/>
                </a:lnTo>
                <a:cubicBezTo>
                  <a:pt x="54" y="367"/>
                  <a:pt x="50" y="364"/>
                  <a:pt x="50" y="333"/>
                </a:cubicBezTo>
                <a:lnTo>
                  <a:pt x="50" y="60"/>
                </a:lnTo>
                <a:cubicBezTo>
                  <a:pt x="50" y="65"/>
                  <a:pt x="244" y="320"/>
                  <a:pt x="286" y="375"/>
                </a:cubicBezTo>
                <a:lnTo>
                  <a:pt x="293" y="375"/>
                </a:lnTo>
                <a:lnTo>
                  <a:pt x="293" y="30"/>
                </a:lnTo>
                <a:cubicBezTo>
                  <a:pt x="293" y="8"/>
                  <a:pt x="299" y="6"/>
                  <a:pt x="317" y="5"/>
                </a:cubicBezTo>
                <a:lnTo>
                  <a:pt x="317" y="0"/>
                </a:lnTo>
                <a:lnTo>
                  <a:pt x="244" y="0"/>
                </a:lnTo>
                <a:lnTo>
                  <a:pt x="244" y="5"/>
                </a:lnTo>
                <a:cubicBezTo>
                  <a:pt x="263" y="6"/>
                  <a:pt x="269" y="8"/>
                  <a:pt x="269" y="30"/>
                </a:cubicBezTo>
                <a:lnTo>
                  <a:pt x="269" y="268"/>
                </a:ln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22"/>
          <p:cNvSpPr/>
          <p:nvPr/>
        </p:nvSpPr>
        <p:spPr>
          <a:xfrm>
            <a:off x="9439560" y="5231520"/>
            <a:ext cx="117360" cy="135360"/>
          </a:xfrm>
          <a:custGeom>
            <a:rect b="b" l="l" r="r" t="t"/>
            <a:pathLst>
              <a:path extrusionOk="0" h="376" w="326">
                <a:moveTo>
                  <a:pt x="91" y="239"/>
                </a:moveTo>
                <a:cubicBezTo>
                  <a:pt x="115" y="180"/>
                  <a:pt x="150" y="85"/>
                  <a:pt x="150" y="85"/>
                </a:cubicBezTo>
                <a:cubicBezTo>
                  <a:pt x="150" y="85"/>
                  <a:pt x="181" y="171"/>
                  <a:pt x="207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5"/>
                  <a:pt x="61" y="252"/>
                  <a:pt x="32" y="324"/>
                </a:cubicBezTo>
                <a:cubicBezTo>
                  <a:pt x="28" y="337"/>
                  <a:pt x="19" y="356"/>
                  <a:pt x="13" y="363"/>
                </a:cubicBezTo>
                <a:cubicBezTo>
                  <a:pt x="9" y="369"/>
                  <a:pt x="4" y="369"/>
                  <a:pt x="0" y="369"/>
                </a:cubicBezTo>
                <a:lnTo>
                  <a:pt x="0" y="375"/>
                </a:lnTo>
                <a:lnTo>
                  <a:pt x="66" y="375"/>
                </a:lnTo>
                <a:lnTo>
                  <a:pt x="66" y="369"/>
                </a:lnTo>
                <a:cubicBezTo>
                  <a:pt x="61" y="369"/>
                  <a:pt x="50" y="369"/>
                  <a:pt x="49" y="359"/>
                </a:cubicBezTo>
                <a:cubicBezTo>
                  <a:pt x="49" y="356"/>
                  <a:pt x="50" y="351"/>
                  <a:pt x="51" y="347"/>
                </a:cubicBezTo>
                <a:cubicBezTo>
                  <a:pt x="53" y="340"/>
                  <a:pt x="66" y="305"/>
                  <a:pt x="83" y="263"/>
                </a:cubicBezTo>
                <a:lnTo>
                  <a:pt x="216" y="263"/>
                </a:lnTo>
                <a:cubicBezTo>
                  <a:pt x="229" y="298"/>
                  <a:pt x="241" y="328"/>
                  <a:pt x="246" y="341"/>
                </a:cubicBezTo>
                <a:cubicBezTo>
                  <a:pt x="248" y="345"/>
                  <a:pt x="251" y="354"/>
                  <a:pt x="251" y="359"/>
                </a:cubicBezTo>
                <a:cubicBezTo>
                  <a:pt x="251" y="369"/>
                  <a:pt x="243" y="369"/>
                  <a:pt x="234" y="369"/>
                </a:cubicBezTo>
                <a:lnTo>
                  <a:pt x="234" y="375"/>
                </a:lnTo>
                <a:lnTo>
                  <a:pt x="325" y="375"/>
                </a:lnTo>
                <a:lnTo>
                  <a:pt x="325" y="369"/>
                </a:lnTo>
                <a:cubicBezTo>
                  <a:pt x="314" y="369"/>
                  <a:pt x="311" y="365"/>
                  <a:pt x="302" y="345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22"/>
          <p:cNvSpPr/>
          <p:nvPr/>
        </p:nvSpPr>
        <p:spPr>
          <a:xfrm>
            <a:off x="9037800" y="5231520"/>
            <a:ext cx="136800" cy="135360"/>
          </a:xfrm>
          <a:custGeom>
            <a:rect b="b" l="l" r="r" t="t"/>
            <a:pathLst>
              <a:path extrusionOk="0" h="376" w="380">
                <a:moveTo>
                  <a:pt x="1" y="0"/>
                </a:moveTo>
                <a:lnTo>
                  <a:pt x="1" y="5"/>
                </a:lnTo>
                <a:cubicBezTo>
                  <a:pt x="11" y="5"/>
                  <a:pt x="18" y="6"/>
                  <a:pt x="21" y="11"/>
                </a:cubicBezTo>
                <a:cubicBezTo>
                  <a:pt x="22" y="13"/>
                  <a:pt x="23" y="14"/>
                  <a:pt x="24" y="17"/>
                </a:cubicBezTo>
                <a:cubicBezTo>
                  <a:pt x="24" y="19"/>
                  <a:pt x="24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3"/>
                </a:lnTo>
                <a:cubicBezTo>
                  <a:pt x="25" y="364"/>
                  <a:pt x="20" y="367"/>
                  <a:pt x="0" y="369"/>
                </a:cubicBezTo>
                <a:lnTo>
                  <a:pt x="0" y="375"/>
                </a:lnTo>
                <a:lnTo>
                  <a:pt x="75" y="375"/>
                </a:lnTo>
                <a:lnTo>
                  <a:pt x="75" y="369"/>
                </a:lnTo>
                <a:cubicBezTo>
                  <a:pt x="55" y="367"/>
                  <a:pt x="50" y="364"/>
                  <a:pt x="50" y="333"/>
                </a:cubicBezTo>
                <a:lnTo>
                  <a:pt x="50" y="75"/>
                </a:lnTo>
                <a:cubicBezTo>
                  <a:pt x="50" y="70"/>
                  <a:pt x="50" y="59"/>
                  <a:pt x="50" y="59"/>
                </a:cubicBezTo>
                <a:lnTo>
                  <a:pt x="54" y="75"/>
                </a:lnTo>
                <a:lnTo>
                  <a:pt x="173" y="373"/>
                </a:lnTo>
                <a:lnTo>
                  <a:pt x="181" y="373"/>
                </a:lnTo>
                <a:lnTo>
                  <a:pt x="303" y="64"/>
                </a:lnTo>
                <a:lnTo>
                  <a:pt x="306" y="52"/>
                </a:lnTo>
                <a:cubicBezTo>
                  <a:pt x="306" y="52"/>
                  <a:pt x="305" y="58"/>
                  <a:pt x="305" y="63"/>
                </a:cubicBezTo>
                <a:lnTo>
                  <a:pt x="305" y="333"/>
                </a:lnTo>
                <a:cubicBezTo>
                  <a:pt x="305" y="364"/>
                  <a:pt x="300" y="367"/>
                  <a:pt x="281" y="369"/>
                </a:cubicBezTo>
                <a:lnTo>
                  <a:pt x="281" y="375"/>
                </a:lnTo>
                <a:lnTo>
                  <a:pt x="379" y="375"/>
                </a:lnTo>
                <a:lnTo>
                  <a:pt x="379" y="369"/>
                </a:lnTo>
                <a:cubicBezTo>
                  <a:pt x="359" y="367"/>
                  <a:pt x="355" y="364"/>
                  <a:pt x="355" y="333"/>
                </a:cubicBezTo>
                <a:lnTo>
                  <a:pt x="355" y="30"/>
                </a:lnTo>
                <a:cubicBezTo>
                  <a:pt x="355" y="8"/>
                  <a:pt x="359" y="6"/>
                  <a:pt x="379" y="5"/>
                </a:cubicBezTo>
                <a:lnTo>
                  <a:pt x="379" y="0"/>
                </a:lnTo>
                <a:lnTo>
                  <a:pt x="302" y="0"/>
                </a:lnTo>
                <a:lnTo>
                  <a:pt x="192" y="282"/>
                </a:lnTo>
                <a:lnTo>
                  <a:pt x="79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22"/>
          <p:cNvSpPr/>
          <p:nvPr/>
        </p:nvSpPr>
        <p:spPr>
          <a:xfrm>
            <a:off x="9562320" y="5229720"/>
            <a:ext cx="75600" cy="138960"/>
          </a:xfrm>
          <a:custGeom>
            <a:rect b="b" l="l" r="r" t="t"/>
            <a:pathLst>
              <a:path extrusionOk="0" h="386" w="210">
                <a:moveTo>
                  <a:pt x="1" y="354"/>
                </a:moveTo>
                <a:cubicBezTo>
                  <a:pt x="25" y="369"/>
                  <a:pt x="60" y="385"/>
                  <a:pt x="96" y="385"/>
                </a:cubicBezTo>
                <a:cubicBezTo>
                  <a:pt x="97" y="385"/>
                  <a:pt x="98" y="385"/>
                  <a:pt x="98" y="385"/>
                </a:cubicBezTo>
                <a:cubicBezTo>
                  <a:pt x="152" y="384"/>
                  <a:pt x="209" y="340"/>
                  <a:pt x="209" y="273"/>
                </a:cubicBezTo>
                <a:cubicBezTo>
                  <a:pt x="209" y="199"/>
                  <a:pt x="161" y="183"/>
                  <a:pt x="114" y="155"/>
                </a:cubicBezTo>
                <a:cubicBezTo>
                  <a:pt x="64" y="129"/>
                  <a:pt x="44" y="116"/>
                  <a:pt x="44" y="81"/>
                </a:cubicBezTo>
                <a:cubicBezTo>
                  <a:pt x="44" y="57"/>
                  <a:pt x="57" y="21"/>
                  <a:pt x="100" y="21"/>
                </a:cubicBezTo>
                <a:cubicBezTo>
                  <a:pt x="115" y="21"/>
                  <a:pt x="127" y="26"/>
                  <a:pt x="137" y="32"/>
                </a:cubicBezTo>
                <a:cubicBezTo>
                  <a:pt x="172" y="52"/>
                  <a:pt x="173" y="83"/>
                  <a:pt x="179" y="102"/>
                </a:cubicBezTo>
                <a:lnTo>
                  <a:pt x="183" y="102"/>
                </a:lnTo>
                <a:lnTo>
                  <a:pt x="180" y="18"/>
                </a:lnTo>
                <a:cubicBezTo>
                  <a:pt x="158" y="8"/>
                  <a:pt x="140" y="4"/>
                  <a:pt x="128" y="1"/>
                </a:cubicBezTo>
                <a:cubicBezTo>
                  <a:pt x="120" y="1"/>
                  <a:pt x="114" y="0"/>
                  <a:pt x="108" y="0"/>
                </a:cubicBezTo>
                <a:cubicBezTo>
                  <a:pt x="60" y="0"/>
                  <a:pt x="1" y="31"/>
                  <a:pt x="1" y="98"/>
                </a:cubicBezTo>
                <a:cubicBezTo>
                  <a:pt x="1" y="143"/>
                  <a:pt x="28" y="172"/>
                  <a:pt x="76" y="198"/>
                </a:cubicBezTo>
                <a:cubicBezTo>
                  <a:pt x="126" y="225"/>
                  <a:pt x="162" y="236"/>
                  <a:pt x="162" y="288"/>
                </a:cubicBezTo>
                <a:cubicBezTo>
                  <a:pt x="162" y="315"/>
                  <a:pt x="149" y="362"/>
                  <a:pt x="94" y="362"/>
                </a:cubicBezTo>
                <a:cubicBezTo>
                  <a:pt x="72" y="362"/>
                  <a:pt x="54" y="353"/>
                  <a:pt x="40" y="341"/>
                </a:cubicBezTo>
                <a:cubicBezTo>
                  <a:pt x="8" y="308"/>
                  <a:pt x="8" y="282"/>
                  <a:pt x="6" y="271"/>
                </a:cubicBezTo>
                <a:lnTo>
                  <a:pt x="0" y="271"/>
                </a:lnTo>
                <a:lnTo>
                  <a:pt x="1" y="35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22"/>
          <p:cNvSpPr/>
          <p:nvPr/>
        </p:nvSpPr>
        <p:spPr>
          <a:xfrm>
            <a:off x="8723880" y="5382720"/>
            <a:ext cx="254880" cy="145440"/>
          </a:xfrm>
          <a:custGeom>
            <a:rect b="b" l="l" r="r" t="t"/>
            <a:pathLst>
              <a:path extrusionOk="0" h="404" w="708">
                <a:moveTo>
                  <a:pt x="660" y="152"/>
                </a:moveTo>
                <a:lnTo>
                  <a:pt x="670" y="79"/>
                </a:lnTo>
                <a:lnTo>
                  <a:pt x="639" y="49"/>
                </a:lnTo>
                <a:cubicBezTo>
                  <a:pt x="643" y="40"/>
                  <a:pt x="646" y="31"/>
                  <a:pt x="649" y="21"/>
                </a:cubicBezTo>
                <a:cubicBezTo>
                  <a:pt x="658" y="30"/>
                  <a:pt x="689" y="62"/>
                  <a:pt x="693" y="65"/>
                </a:cubicBezTo>
                <a:cubicBezTo>
                  <a:pt x="683" y="96"/>
                  <a:pt x="671" y="126"/>
                  <a:pt x="660" y="152"/>
                </a:cubicBezTo>
                <a:moveTo>
                  <a:pt x="615" y="173"/>
                </a:moveTo>
                <a:cubicBezTo>
                  <a:pt x="559" y="270"/>
                  <a:pt x="478" y="341"/>
                  <a:pt x="385" y="378"/>
                </a:cubicBezTo>
                <a:cubicBezTo>
                  <a:pt x="385" y="378"/>
                  <a:pt x="357" y="389"/>
                  <a:pt x="354" y="390"/>
                </a:cubicBezTo>
                <a:cubicBezTo>
                  <a:pt x="351" y="389"/>
                  <a:pt x="323" y="378"/>
                  <a:pt x="323" y="378"/>
                </a:cubicBezTo>
                <a:cubicBezTo>
                  <a:pt x="228" y="341"/>
                  <a:pt x="149" y="270"/>
                  <a:pt x="91" y="173"/>
                </a:cubicBezTo>
                <a:cubicBezTo>
                  <a:pt x="76" y="145"/>
                  <a:pt x="61" y="115"/>
                  <a:pt x="50" y="83"/>
                </a:cubicBezTo>
                <a:cubicBezTo>
                  <a:pt x="54" y="78"/>
                  <a:pt x="85" y="49"/>
                  <a:pt x="94" y="40"/>
                </a:cubicBezTo>
                <a:cubicBezTo>
                  <a:pt x="106" y="77"/>
                  <a:pt x="120" y="111"/>
                  <a:pt x="138" y="141"/>
                </a:cubicBezTo>
                <a:cubicBezTo>
                  <a:pt x="189" y="228"/>
                  <a:pt x="258" y="290"/>
                  <a:pt x="342" y="324"/>
                </a:cubicBezTo>
                <a:lnTo>
                  <a:pt x="354" y="328"/>
                </a:lnTo>
                <a:lnTo>
                  <a:pt x="366" y="324"/>
                </a:lnTo>
                <a:cubicBezTo>
                  <a:pt x="449" y="290"/>
                  <a:pt x="519" y="228"/>
                  <a:pt x="570" y="141"/>
                </a:cubicBezTo>
                <a:cubicBezTo>
                  <a:pt x="588" y="111"/>
                  <a:pt x="602" y="77"/>
                  <a:pt x="614" y="40"/>
                </a:cubicBezTo>
                <a:cubicBezTo>
                  <a:pt x="623" y="49"/>
                  <a:pt x="651" y="78"/>
                  <a:pt x="657" y="83"/>
                </a:cubicBezTo>
                <a:cubicBezTo>
                  <a:pt x="645" y="115"/>
                  <a:pt x="632" y="145"/>
                  <a:pt x="615" y="173"/>
                </a:cubicBezTo>
                <a:moveTo>
                  <a:pt x="645" y="174"/>
                </a:moveTo>
                <a:cubicBezTo>
                  <a:pt x="643" y="172"/>
                  <a:pt x="638" y="168"/>
                  <a:pt x="633" y="164"/>
                </a:cubicBezTo>
                <a:lnTo>
                  <a:pt x="633" y="162"/>
                </a:lnTo>
                <a:cubicBezTo>
                  <a:pt x="640" y="151"/>
                  <a:pt x="646" y="138"/>
                  <a:pt x="653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60" y="138"/>
                  <a:pt x="66" y="151"/>
                  <a:pt x="74" y="164"/>
                </a:cubicBezTo>
                <a:cubicBezTo>
                  <a:pt x="68" y="167"/>
                  <a:pt x="64" y="172"/>
                  <a:pt x="61" y="174"/>
                </a:cubicBezTo>
                <a:moveTo>
                  <a:pt x="13" y="65"/>
                </a:moveTo>
                <a:cubicBezTo>
                  <a:pt x="18" y="62"/>
                  <a:pt x="49" y="30"/>
                  <a:pt x="57" y="21"/>
                </a:cubicBezTo>
                <a:cubicBezTo>
                  <a:pt x="61" y="31"/>
                  <a:pt x="63" y="40"/>
                  <a:pt x="66" y="49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2" y="95"/>
                  <a:pt x="13" y="65"/>
                </a:cubicBezTo>
                <a:moveTo>
                  <a:pt x="644" y="0"/>
                </a:moveTo>
                <a:lnTo>
                  <a:pt x="642" y="8"/>
                </a:lnTo>
                <a:cubicBezTo>
                  <a:pt x="638" y="20"/>
                  <a:pt x="635" y="31"/>
                  <a:pt x="632" y="40"/>
                </a:cubicBezTo>
                <a:lnTo>
                  <a:pt x="609" y="19"/>
                </a:lnTo>
                <a:lnTo>
                  <a:pt x="606" y="28"/>
                </a:lnTo>
                <a:cubicBezTo>
                  <a:pt x="594" y="68"/>
                  <a:pt x="579" y="103"/>
                  <a:pt x="560" y="135"/>
                </a:cubicBezTo>
                <a:cubicBezTo>
                  <a:pt x="511" y="219"/>
                  <a:pt x="443" y="280"/>
                  <a:pt x="362" y="313"/>
                </a:cubicBezTo>
                <a:cubicBezTo>
                  <a:pt x="362" y="313"/>
                  <a:pt x="356" y="314"/>
                  <a:pt x="354" y="315"/>
                </a:cubicBezTo>
                <a:cubicBezTo>
                  <a:pt x="352" y="314"/>
                  <a:pt x="345" y="313"/>
                  <a:pt x="345" y="313"/>
                </a:cubicBezTo>
                <a:cubicBezTo>
                  <a:pt x="265" y="280"/>
                  <a:pt x="196" y="219"/>
                  <a:pt x="147" y="135"/>
                </a:cubicBezTo>
                <a:cubicBezTo>
                  <a:pt x="128" y="103"/>
                  <a:pt x="114" y="68"/>
                  <a:pt x="101" y="28"/>
                </a:cubicBezTo>
                <a:lnTo>
                  <a:pt x="98" y="19"/>
                </a:lnTo>
                <a:lnTo>
                  <a:pt x="91" y="25"/>
                </a:lnTo>
                <a:lnTo>
                  <a:pt x="76" y="40"/>
                </a:lnTo>
                <a:cubicBezTo>
                  <a:pt x="73" y="31"/>
                  <a:pt x="68" y="20"/>
                  <a:pt x="65" y="8"/>
                </a:cubicBezTo>
                <a:lnTo>
                  <a:pt x="63" y="0"/>
                </a:lnTo>
                <a:lnTo>
                  <a:pt x="56" y="6"/>
                </a:lnTo>
                <a:lnTo>
                  <a:pt x="0" y="62"/>
                </a:lnTo>
                <a:lnTo>
                  <a:pt x="1" y="65"/>
                </a:lnTo>
                <a:cubicBezTo>
                  <a:pt x="14" y="111"/>
                  <a:pt x="36" y="159"/>
                  <a:pt x="53" y="190"/>
                </a:cubicBezTo>
                <a:lnTo>
                  <a:pt x="56" y="197"/>
                </a:lnTo>
                <a:lnTo>
                  <a:pt x="80" y="174"/>
                </a:lnTo>
                <a:cubicBezTo>
                  <a:pt x="80" y="175"/>
                  <a:pt x="82" y="178"/>
                  <a:pt x="83" y="179"/>
                </a:cubicBezTo>
                <a:cubicBezTo>
                  <a:pt x="140" y="279"/>
                  <a:pt x="223" y="351"/>
                  <a:pt x="319" y="390"/>
                </a:cubicBezTo>
                <a:lnTo>
                  <a:pt x="354" y="403"/>
                </a:lnTo>
                <a:lnTo>
                  <a:pt x="388" y="390"/>
                </a:lnTo>
                <a:cubicBezTo>
                  <a:pt x="485" y="351"/>
                  <a:pt x="567" y="279"/>
                  <a:pt x="625" y="179"/>
                </a:cubicBezTo>
                <a:cubicBezTo>
                  <a:pt x="626" y="178"/>
                  <a:pt x="626" y="175"/>
                  <a:pt x="627" y="174"/>
                </a:cubicBezTo>
                <a:lnTo>
                  <a:pt x="650" y="197"/>
                </a:lnTo>
                <a:lnTo>
                  <a:pt x="654" y="190"/>
                </a:lnTo>
                <a:cubicBezTo>
                  <a:pt x="670" y="159"/>
                  <a:pt x="691" y="111"/>
                  <a:pt x="706" y="65"/>
                </a:cubicBezTo>
                <a:lnTo>
                  <a:pt x="707" y="62"/>
                </a:lnTo>
                <a:lnTo>
                  <a:pt x="64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22"/>
          <p:cNvSpPr/>
          <p:nvPr/>
        </p:nvSpPr>
        <p:spPr>
          <a:xfrm>
            <a:off x="8751960" y="5425920"/>
            <a:ext cx="15120" cy="14760"/>
          </a:xfrm>
          <a:custGeom>
            <a:rect b="b" l="l" r="r" t="t"/>
            <a:pathLst>
              <a:path extrusionOk="0" h="41" w="42">
                <a:moveTo>
                  <a:pt x="20" y="7"/>
                </a:moveTo>
                <a:lnTo>
                  <a:pt x="32" y="5"/>
                </a:lnTo>
                <a:lnTo>
                  <a:pt x="23" y="15"/>
                </a:lnTo>
                <a:lnTo>
                  <a:pt x="20" y="7"/>
                </a:lnTo>
                <a:moveTo>
                  <a:pt x="31" y="19"/>
                </a:moveTo>
                <a:lnTo>
                  <a:pt x="41" y="9"/>
                </a:lnTo>
                <a:lnTo>
                  <a:pt x="40" y="6"/>
                </a:lnTo>
                <a:cubicBezTo>
                  <a:pt x="39" y="4"/>
                  <a:pt x="35" y="2"/>
                  <a:pt x="34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6"/>
                  <a:pt x="1" y="7"/>
                  <a:pt x="2" y="8"/>
                </a:cubicBezTo>
                <a:cubicBezTo>
                  <a:pt x="3" y="11"/>
                  <a:pt x="4" y="13"/>
                  <a:pt x="6" y="14"/>
                </a:cubicBezTo>
                <a:lnTo>
                  <a:pt x="8" y="13"/>
                </a:lnTo>
                <a:lnTo>
                  <a:pt x="7" y="11"/>
                </a:lnTo>
                <a:lnTo>
                  <a:pt x="15" y="8"/>
                </a:lnTo>
                <a:lnTo>
                  <a:pt x="21" y="18"/>
                </a:lnTo>
                <a:cubicBezTo>
                  <a:pt x="19" y="20"/>
                  <a:pt x="17" y="24"/>
                  <a:pt x="14" y="27"/>
                </a:cubicBezTo>
                <a:lnTo>
                  <a:pt x="12" y="24"/>
                </a:lnTo>
                <a:lnTo>
                  <a:pt x="11" y="26"/>
                </a:lnTo>
                <a:cubicBezTo>
                  <a:pt x="12" y="28"/>
                  <a:pt x="13" y="31"/>
                  <a:pt x="14" y="33"/>
                </a:cubicBezTo>
                <a:cubicBezTo>
                  <a:pt x="15" y="36"/>
                  <a:pt x="17" y="38"/>
                  <a:pt x="18" y="40"/>
                </a:cubicBezTo>
                <a:lnTo>
                  <a:pt x="20" y="39"/>
                </a:lnTo>
                <a:lnTo>
                  <a:pt x="19" y="37"/>
                </a:lnTo>
                <a:cubicBezTo>
                  <a:pt x="21" y="33"/>
                  <a:pt x="26" y="26"/>
                  <a:pt x="31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22"/>
          <p:cNvSpPr/>
          <p:nvPr/>
        </p:nvSpPr>
        <p:spPr>
          <a:xfrm>
            <a:off x="8762760" y="5439600"/>
            <a:ext cx="17280" cy="18360"/>
          </a:xfrm>
          <a:custGeom>
            <a:rect b="b" l="l" r="r" t="t"/>
            <a:pathLst>
              <a:path extrusionOk="0" h="51" w="48">
                <a:moveTo>
                  <a:pt x="46" y="33"/>
                </a:moveTo>
                <a:lnTo>
                  <a:pt x="47" y="32"/>
                </a:lnTo>
                <a:cubicBezTo>
                  <a:pt x="46" y="30"/>
                  <a:pt x="45" y="28"/>
                  <a:pt x="44" y="27"/>
                </a:cubicBezTo>
                <a:cubicBezTo>
                  <a:pt x="43" y="25"/>
                  <a:pt x="42" y="24"/>
                  <a:pt x="41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3" y="39"/>
                  <a:pt x="23" y="39"/>
                </a:cubicBezTo>
                <a:cubicBezTo>
                  <a:pt x="26" y="31"/>
                  <a:pt x="30" y="20"/>
                  <a:pt x="33" y="11"/>
                </a:cubicBezTo>
                <a:cubicBezTo>
                  <a:pt x="32" y="9"/>
                  <a:pt x="31" y="8"/>
                  <a:pt x="30" y="6"/>
                </a:cubicBezTo>
                <a:cubicBezTo>
                  <a:pt x="29" y="5"/>
                  <a:pt x="28" y="4"/>
                  <a:pt x="26" y="0"/>
                </a:cubicBezTo>
                <a:lnTo>
                  <a:pt x="25" y="4"/>
                </a:lnTo>
                <a:lnTo>
                  <a:pt x="26" y="6"/>
                </a:lnTo>
                <a:cubicBezTo>
                  <a:pt x="24" y="8"/>
                  <a:pt x="22" y="9"/>
                  <a:pt x="19" y="12"/>
                </a:cubicBezTo>
                <a:lnTo>
                  <a:pt x="12" y="18"/>
                </a:lnTo>
                <a:cubicBezTo>
                  <a:pt x="9" y="20"/>
                  <a:pt x="7" y="21"/>
                  <a:pt x="4" y="24"/>
                </a:cubicBezTo>
                <a:lnTo>
                  <a:pt x="1" y="21"/>
                </a:lnTo>
                <a:lnTo>
                  <a:pt x="0" y="23"/>
                </a:lnTo>
                <a:cubicBezTo>
                  <a:pt x="1" y="24"/>
                  <a:pt x="2" y="26"/>
                  <a:pt x="3" y="27"/>
                </a:cubicBezTo>
                <a:cubicBezTo>
                  <a:pt x="4" y="28"/>
                  <a:pt x="6" y="31"/>
                  <a:pt x="7" y="32"/>
                </a:cubicBezTo>
                <a:lnTo>
                  <a:pt x="9" y="31"/>
                </a:lnTo>
                <a:lnTo>
                  <a:pt x="8" y="28"/>
                </a:lnTo>
                <a:cubicBezTo>
                  <a:pt x="12" y="24"/>
                  <a:pt x="19" y="19"/>
                  <a:pt x="23" y="15"/>
                </a:cubicBezTo>
                <a:cubicBezTo>
                  <a:pt x="20" y="24"/>
                  <a:pt x="18" y="33"/>
                  <a:pt x="13" y="44"/>
                </a:cubicBezTo>
                <a:cubicBezTo>
                  <a:pt x="14" y="44"/>
                  <a:pt x="15" y="45"/>
                  <a:pt x="15" y="46"/>
                </a:cubicBezTo>
                <a:cubicBezTo>
                  <a:pt x="17" y="47"/>
                  <a:pt x="18" y="49"/>
                  <a:pt x="18" y="50"/>
                </a:cubicBezTo>
                <a:cubicBezTo>
                  <a:pt x="20" y="47"/>
                  <a:pt x="23" y="45"/>
                  <a:pt x="28" y="41"/>
                </a:cubicBezTo>
                <a:lnTo>
                  <a:pt x="35" y="37"/>
                </a:lnTo>
                <a:cubicBezTo>
                  <a:pt x="39" y="34"/>
                  <a:pt x="42" y="32"/>
                  <a:pt x="44" y="31"/>
                </a:cubicBezTo>
                <a:lnTo>
                  <a:pt x="46" y="3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22"/>
          <p:cNvSpPr/>
          <p:nvPr/>
        </p:nvSpPr>
        <p:spPr>
          <a:xfrm>
            <a:off x="8777160" y="5457960"/>
            <a:ext cx="15480" cy="15840"/>
          </a:xfrm>
          <a:custGeom>
            <a:rect b="b" l="l" r="r" t="t"/>
            <a:pathLst>
              <a:path extrusionOk="0" h="44" w="43">
                <a:moveTo>
                  <a:pt x="8" y="7"/>
                </a:moveTo>
                <a:cubicBezTo>
                  <a:pt x="0" y="17"/>
                  <a:pt x="1" y="28"/>
                  <a:pt x="6" y="35"/>
                </a:cubicBezTo>
                <a:cubicBezTo>
                  <a:pt x="11" y="39"/>
                  <a:pt x="15" y="42"/>
                  <a:pt x="23" y="43"/>
                </a:cubicBezTo>
                <a:lnTo>
                  <a:pt x="23" y="38"/>
                </a:lnTo>
                <a:cubicBezTo>
                  <a:pt x="19" y="38"/>
                  <a:pt x="16" y="36"/>
                  <a:pt x="13" y="34"/>
                </a:cubicBezTo>
                <a:cubicBezTo>
                  <a:pt x="10" y="29"/>
                  <a:pt x="9" y="21"/>
                  <a:pt x="14" y="15"/>
                </a:cubicBezTo>
                <a:cubicBezTo>
                  <a:pt x="21" y="7"/>
                  <a:pt x="26" y="10"/>
                  <a:pt x="30" y="16"/>
                </a:cubicBezTo>
                <a:cubicBezTo>
                  <a:pt x="32" y="17"/>
                  <a:pt x="33" y="21"/>
                  <a:pt x="34" y="23"/>
                </a:cubicBezTo>
                <a:lnTo>
                  <a:pt x="32" y="25"/>
                </a:lnTo>
                <a:lnTo>
                  <a:pt x="33" y="28"/>
                </a:lnTo>
                <a:cubicBezTo>
                  <a:pt x="35" y="25"/>
                  <a:pt x="39" y="24"/>
                  <a:pt x="42" y="23"/>
                </a:cubicBezTo>
                <a:cubicBezTo>
                  <a:pt x="39" y="19"/>
                  <a:pt x="36" y="16"/>
                  <a:pt x="34" y="12"/>
                </a:cubicBezTo>
                <a:cubicBezTo>
                  <a:pt x="26" y="2"/>
                  <a:pt x="15" y="0"/>
                  <a:pt x="8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22"/>
          <p:cNvSpPr/>
          <p:nvPr/>
        </p:nvSpPr>
        <p:spPr>
          <a:xfrm>
            <a:off x="8790840" y="5472720"/>
            <a:ext cx="16200" cy="17280"/>
          </a:xfrm>
          <a:custGeom>
            <a:rect b="b" l="l" r="r" t="t"/>
            <a:pathLst>
              <a:path extrusionOk="0" h="48" w="45">
                <a:moveTo>
                  <a:pt x="29" y="31"/>
                </a:moveTo>
                <a:cubicBezTo>
                  <a:pt x="24" y="37"/>
                  <a:pt x="18" y="38"/>
                  <a:pt x="13" y="35"/>
                </a:cubicBezTo>
                <a:cubicBezTo>
                  <a:pt x="8" y="30"/>
                  <a:pt x="8" y="23"/>
                  <a:pt x="14" y="17"/>
                </a:cubicBezTo>
                <a:cubicBezTo>
                  <a:pt x="18" y="10"/>
                  <a:pt x="24" y="9"/>
                  <a:pt x="29" y="12"/>
                </a:cubicBezTo>
                <a:cubicBezTo>
                  <a:pt x="34" y="18"/>
                  <a:pt x="34" y="25"/>
                  <a:pt x="29" y="31"/>
                </a:cubicBezTo>
                <a:moveTo>
                  <a:pt x="32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9"/>
                  <a:pt x="1" y="30"/>
                  <a:pt x="11" y="38"/>
                </a:cubicBezTo>
                <a:cubicBezTo>
                  <a:pt x="19" y="47"/>
                  <a:pt x="29" y="44"/>
                  <a:pt x="36" y="37"/>
                </a:cubicBezTo>
                <a:cubicBezTo>
                  <a:pt x="44" y="28"/>
                  <a:pt x="43" y="18"/>
                  <a:pt x="3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22"/>
          <p:cNvSpPr/>
          <p:nvPr/>
        </p:nvSpPr>
        <p:spPr>
          <a:xfrm>
            <a:off x="8807040" y="5485320"/>
            <a:ext cx="15840" cy="18720"/>
          </a:xfrm>
          <a:custGeom>
            <a:rect b="b" l="l" r="r" t="t"/>
            <a:pathLst>
              <a:path extrusionOk="0" h="52" w="44">
                <a:moveTo>
                  <a:pt x="33" y="20"/>
                </a:moveTo>
                <a:cubicBezTo>
                  <a:pt x="31" y="24"/>
                  <a:pt x="26" y="24"/>
                  <a:pt x="22" y="21"/>
                </a:cubicBezTo>
                <a:cubicBezTo>
                  <a:pt x="22" y="20"/>
                  <a:pt x="21" y="20"/>
                  <a:pt x="20" y="19"/>
                </a:cubicBezTo>
                <a:lnTo>
                  <a:pt x="22" y="17"/>
                </a:lnTo>
                <a:cubicBezTo>
                  <a:pt x="23" y="14"/>
                  <a:pt x="24" y="12"/>
                  <a:pt x="25" y="11"/>
                </a:cubicBezTo>
                <a:cubicBezTo>
                  <a:pt x="26" y="11"/>
                  <a:pt x="28" y="12"/>
                  <a:pt x="31" y="13"/>
                </a:cubicBezTo>
                <a:cubicBezTo>
                  <a:pt x="34" y="15"/>
                  <a:pt x="34" y="18"/>
                  <a:pt x="33" y="20"/>
                </a:cubicBezTo>
                <a:moveTo>
                  <a:pt x="35" y="11"/>
                </a:moveTo>
                <a:cubicBezTo>
                  <a:pt x="33" y="9"/>
                  <a:pt x="31" y="8"/>
                  <a:pt x="30" y="7"/>
                </a:cubicBezTo>
                <a:cubicBezTo>
                  <a:pt x="26" y="6"/>
                  <a:pt x="24" y="5"/>
                  <a:pt x="22" y="4"/>
                </a:cubicBezTo>
                <a:cubicBezTo>
                  <a:pt x="21" y="2"/>
                  <a:pt x="19" y="1"/>
                  <a:pt x="18" y="0"/>
                </a:cubicBezTo>
                <a:lnTo>
                  <a:pt x="17" y="2"/>
                </a:lnTo>
                <a:lnTo>
                  <a:pt x="19" y="4"/>
                </a:lnTo>
                <a:cubicBezTo>
                  <a:pt x="18" y="7"/>
                  <a:pt x="15" y="9"/>
                  <a:pt x="14" y="12"/>
                </a:cubicBezTo>
                <a:lnTo>
                  <a:pt x="9" y="21"/>
                </a:lnTo>
                <a:cubicBezTo>
                  <a:pt x="8" y="24"/>
                  <a:pt x="6" y="27"/>
                  <a:pt x="4" y="30"/>
                </a:cubicBezTo>
                <a:lnTo>
                  <a:pt x="1" y="27"/>
                </a:lnTo>
                <a:lnTo>
                  <a:pt x="0" y="30"/>
                </a:lnTo>
                <a:cubicBezTo>
                  <a:pt x="2" y="31"/>
                  <a:pt x="4" y="32"/>
                  <a:pt x="7" y="34"/>
                </a:cubicBezTo>
                <a:cubicBezTo>
                  <a:pt x="9" y="36"/>
                  <a:pt x="11" y="37"/>
                  <a:pt x="13" y="39"/>
                </a:cubicBezTo>
                <a:lnTo>
                  <a:pt x="14" y="37"/>
                </a:lnTo>
                <a:lnTo>
                  <a:pt x="12" y="34"/>
                </a:lnTo>
                <a:cubicBezTo>
                  <a:pt x="13" y="32"/>
                  <a:pt x="14" y="28"/>
                  <a:pt x="17" y="26"/>
                </a:cubicBezTo>
                <a:lnTo>
                  <a:pt x="18" y="24"/>
                </a:lnTo>
                <a:lnTo>
                  <a:pt x="20" y="25"/>
                </a:lnTo>
                <a:cubicBezTo>
                  <a:pt x="21" y="30"/>
                  <a:pt x="21" y="39"/>
                  <a:pt x="22" y="45"/>
                </a:cubicBezTo>
                <a:cubicBezTo>
                  <a:pt x="24" y="46"/>
                  <a:pt x="28" y="50"/>
                  <a:pt x="31" y="51"/>
                </a:cubicBezTo>
                <a:lnTo>
                  <a:pt x="32" y="50"/>
                </a:lnTo>
                <a:lnTo>
                  <a:pt x="32" y="49"/>
                </a:lnTo>
                <a:cubicBezTo>
                  <a:pt x="31" y="44"/>
                  <a:pt x="30" y="32"/>
                  <a:pt x="28" y="28"/>
                </a:cubicBezTo>
                <a:cubicBezTo>
                  <a:pt x="33" y="31"/>
                  <a:pt x="39" y="30"/>
                  <a:pt x="41" y="25"/>
                </a:cubicBezTo>
                <a:cubicBezTo>
                  <a:pt x="43" y="21"/>
                  <a:pt x="43" y="17"/>
                  <a:pt x="35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22"/>
          <p:cNvSpPr/>
          <p:nvPr/>
        </p:nvSpPr>
        <p:spPr>
          <a:xfrm>
            <a:off x="8824320" y="5497920"/>
            <a:ext cx="13320" cy="15840"/>
          </a:xfrm>
          <a:custGeom>
            <a:rect b="b" l="l" r="r" t="t"/>
            <a:pathLst>
              <a:path extrusionOk="0" h="44" w="37">
                <a:moveTo>
                  <a:pt x="26" y="18"/>
                </a:moveTo>
                <a:lnTo>
                  <a:pt x="20" y="14"/>
                </a:lnTo>
                <a:lnTo>
                  <a:pt x="29" y="5"/>
                </a:lnTo>
                <a:lnTo>
                  <a:pt x="26" y="18"/>
                </a:lnTo>
                <a:moveTo>
                  <a:pt x="36" y="4"/>
                </a:moveTo>
                <a:lnTo>
                  <a:pt x="34" y="1"/>
                </a:lnTo>
                <a:cubicBezTo>
                  <a:pt x="32" y="0"/>
                  <a:pt x="29" y="0"/>
                  <a:pt x="26" y="0"/>
                </a:cubicBezTo>
                <a:cubicBezTo>
                  <a:pt x="20" y="7"/>
                  <a:pt x="10" y="19"/>
                  <a:pt x="3" y="23"/>
                </a:cubicBezTo>
                <a:lnTo>
                  <a:pt x="1" y="23"/>
                </a:lnTo>
                <a:lnTo>
                  <a:pt x="0" y="25"/>
                </a:lnTo>
                <a:cubicBezTo>
                  <a:pt x="1" y="25"/>
                  <a:pt x="3" y="26"/>
                  <a:pt x="4" y="27"/>
                </a:cubicBezTo>
                <a:cubicBezTo>
                  <a:pt x="7" y="27"/>
                  <a:pt x="10" y="28"/>
                  <a:pt x="12" y="30"/>
                </a:cubicBezTo>
                <a:lnTo>
                  <a:pt x="12" y="27"/>
                </a:lnTo>
                <a:lnTo>
                  <a:pt x="10" y="26"/>
                </a:lnTo>
                <a:lnTo>
                  <a:pt x="17" y="18"/>
                </a:lnTo>
                <a:lnTo>
                  <a:pt x="26" y="23"/>
                </a:lnTo>
                <a:cubicBezTo>
                  <a:pt x="26" y="25"/>
                  <a:pt x="25" y="30"/>
                  <a:pt x="25" y="34"/>
                </a:cubicBezTo>
                <a:lnTo>
                  <a:pt x="22" y="33"/>
                </a:lnTo>
                <a:lnTo>
                  <a:pt x="21" y="36"/>
                </a:lnTo>
                <a:cubicBezTo>
                  <a:pt x="24" y="37"/>
                  <a:pt x="26" y="38"/>
                  <a:pt x="29" y="39"/>
                </a:cubicBezTo>
                <a:cubicBezTo>
                  <a:pt x="31" y="40"/>
                  <a:pt x="33" y="41"/>
                  <a:pt x="35" y="43"/>
                </a:cubicBezTo>
                <a:lnTo>
                  <a:pt x="36" y="40"/>
                </a:lnTo>
                <a:lnTo>
                  <a:pt x="34" y="38"/>
                </a:lnTo>
                <a:cubicBezTo>
                  <a:pt x="34" y="36"/>
                  <a:pt x="34" y="25"/>
                  <a:pt x="35" y="18"/>
                </a:cubicBezTo>
                <a:lnTo>
                  <a:pt x="36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22"/>
          <p:cNvSpPr/>
          <p:nvPr/>
        </p:nvSpPr>
        <p:spPr>
          <a:xfrm>
            <a:off x="8862120" y="5498280"/>
            <a:ext cx="10440" cy="14400"/>
          </a:xfrm>
          <a:custGeom>
            <a:rect b="b" l="l" r="r" t="t"/>
            <a:pathLst>
              <a:path extrusionOk="0" h="40" w="29">
                <a:moveTo>
                  <a:pt x="23" y="32"/>
                </a:moveTo>
                <a:cubicBezTo>
                  <a:pt x="22" y="28"/>
                  <a:pt x="21" y="26"/>
                  <a:pt x="19" y="23"/>
                </a:cubicBezTo>
                <a:lnTo>
                  <a:pt x="15" y="13"/>
                </a:lnTo>
                <a:cubicBezTo>
                  <a:pt x="14" y="8"/>
                  <a:pt x="13" y="6"/>
                  <a:pt x="12" y="4"/>
                </a:cubicBezTo>
                <a:lnTo>
                  <a:pt x="14" y="1"/>
                </a:lnTo>
                <a:lnTo>
                  <a:pt x="14" y="0"/>
                </a:lnTo>
                <a:cubicBezTo>
                  <a:pt x="11" y="0"/>
                  <a:pt x="9" y="1"/>
                  <a:pt x="7" y="2"/>
                </a:cubicBezTo>
                <a:cubicBezTo>
                  <a:pt x="4" y="4"/>
                  <a:pt x="2" y="5"/>
                  <a:pt x="0" y="6"/>
                </a:cubicBezTo>
                <a:lnTo>
                  <a:pt x="0" y="8"/>
                </a:lnTo>
                <a:lnTo>
                  <a:pt x="3" y="7"/>
                </a:lnTo>
                <a:cubicBezTo>
                  <a:pt x="4" y="9"/>
                  <a:pt x="7" y="13"/>
                  <a:pt x="8" y="18"/>
                </a:cubicBezTo>
                <a:lnTo>
                  <a:pt x="11" y="26"/>
                </a:lnTo>
                <a:cubicBezTo>
                  <a:pt x="13" y="30"/>
                  <a:pt x="14" y="33"/>
                  <a:pt x="14" y="36"/>
                </a:cubicBezTo>
                <a:lnTo>
                  <a:pt x="12" y="38"/>
                </a:lnTo>
                <a:lnTo>
                  <a:pt x="13" y="39"/>
                </a:lnTo>
                <a:cubicBezTo>
                  <a:pt x="15" y="38"/>
                  <a:pt x="18" y="37"/>
                  <a:pt x="20" y="36"/>
                </a:cubicBezTo>
                <a:cubicBezTo>
                  <a:pt x="22" y="34"/>
                  <a:pt x="24" y="34"/>
                  <a:pt x="28" y="33"/>
                </a:cubicBezTo>
                <a:lnTo>
                  <a:pt x="25" y="31"/>
                </a:lnTo>
                <a:lnTo>
                  <a:pt x="23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22"/>
          <p:cNvSpPr/>
          <p:nvPr/>
        </p:nvSpPr>
        <p:spPr>
          <a:xfrm>
            <a:off x="8874360" y="5486040"/>
            <a:ext cx="19800" cy="20160"/>
          </a:xfrm>
          <a:custGeom>
            <a:rect b="b" l="l" r="r" t="t"/>
            <a:pathLst>
              <a:path extrusionOk="0" h="56" w="55">
                <a:moveTo>
                  <a:pt x="50" y="30"/>
                </a:moveTo>
                <a:cubicBezTo>
                  <a:pt x="49" y="26"/>
                  <a:pt x="46" y="24"/>
                  <a:pt x="45" y="21"/>
                </a:cubicBezTo>
                <a:lnTo>
                  <a:pt x="41" y="12"/>
                </a:lnTo>
                <a:cubicBezTo>
                  <a:pt x="39" y="8"/>
                  <a:pt x="37" y="6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5" y="0"/>
                  <a:pt x="32" y="2"/>
                  <a:pt x="30" y="4"/>
                </a:cubicBezTo>
                <a:cubicBezTo>
                  <a:pt x="29" y="5"/>
                  <a:pt x="26" y="6"/>
                  <a:pt x="24" y="7"/>
                </a:cubicBezTo>
                <a:cubicBezTo>
                  <a:pt x="25" y="12"/>
                  <a:pt x="29" y="30"/>
                  <a:pt x="30" y="33"/>
                </a:cubicBezTo>
                <a:cubicBezTo>
                  <a:pt x="26" y="30"/>
                  <a:pt x="14" y="19"/>
                  <a:pt x="11" y="15"/>
                </a:cubicBezTo>
                <a:cubicBezTo>
                  <a:pt x="9" y="17"/>
                  <a:pt x="7" y="18"/>
                  <a:pt x="6" y="20"/>
                </a:cubicBezTo>
                <a:cubicBezTo>
                  <a:pt x="3" y="21"/>
                  <a:pt x="1" y="21"/>
                  <a:pt x="0" y="24"/>
                </a:cubicBezTo>
                <a:lnTo>
                  <a:pt x="0" y="25"/>
                </a:lnTo>
                <a:lnTo>
                  <a:pt x="3" y="24"/>
                </a:lnTo>
                <a:lnTo>
                  <a:pt x="6" y="28"/>
                </a:lnTo>
                <a:cubicBezTo>
                  <a:pt x="8" y="32"/>
                  <a:pt x="15" y="46"/>
                  <a:pt x="17" y="50"/>
                </a:cubicBezTo>
                <a:lnTo>
                  <a:pt x="14" y="52"/>
                </a:lnTo>
                <a:lnTo>
                  <a:pt x="15" y="55"/>
                </a:lnTo>
                <a:cubicBezTo>
                  <a:pt x="18" y="55"/>
                  <a:pt x="19" y="52"/>
                  <a:pt x="20" y="51"/>
                </a:cubicBezTo>
                <a:cubicBezTo>
                  <a:pt x="22" y="50"/>
                  <a:pt x="23" y="49"/>
                  <a:pt x="25" y="47"/>
                </a:cubicBezTo>
                <a:lnTo>
                  <a:pt x="24" y="46"/>
                </a:lnTo>
                <a:lnTo>
                  <a:pt x="22" y="46"/>
                </a:lnTo>
                <a:cubicBezTo>
                  <a:pt x="20" y="44"/>
                  <a:pt x="19" y="41"/>
                  <a:pt x="17" y="39"/>
                </a:cubicBezTo>
                <a:lnTo>
                  <a:pt x="13" y="33"/>
                </a:lnTo>
                <a:cubicBezTo>
                  <a:pt x="11" y="30"/>
                  <a:pt x="10" y="26"/>
                  <a:pt x="9" y="25"/>
                </a:cubicBezTo>
                <a:cubicBezTo>
                  <a:pt x="21" y="36"/>
                  <a:pt x="28" y="41"/>
                  <a:pt x="31" y="44"/>
                </a:cubicBezTo>
                <a:lnTo>
                  <a:pt x="36" y="41"/>
                </a:lnTo>
                <a:lnTo>
                  <a:pt x="30" y="12"/>
                </a:lnTo>
                <a:cubicBezTo>
                  <a:pt x="30" y="13"/>
                  <a:pt x="32" y="15"/>
                  <a:pt x="35" y="20"/>
                </a:cubicBezTo>
                <a:lnTo>
                  <a:pt x="39" y="25"/>
                </a:lnTo>
                <a:cubicBezTo>
                  <a:pt x="40" y="28"/>
                  <a:pt x="42" y="31"/>
                  <a:pt x="43" y="33"/>
                </a:cubicBezTo>
                <a:lnTo>
                  <a:pt x="41" y="36"/>
                </a:lnTo>
                <a:lnTo>
                  <a:pt x="42" y="38"/>
                </a:lnTo>
                <a:cubicBezTo>
                  <a:pt x="43" y="37"/>
                  <a:pt x="45" y="34"/>
                  <a:pt x="47" y="33"/>
                </a:cubicBezTo>
                <a:cubicBezTo>
                  <a:pt x="50" y="32"/>
                  <a:pt x="53" y="31"/>
                  <a:pt x="54" y="30"/>
                </a:cubicBezTo>
                <a:lnTo>
                  <a:pt x="53" y="27"/>
                </a:lnTo>
                <a:lnTo>
                  <a:pt x="50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22"/>
          <p:cNvSpPr/>
          <p:nvPr/>
        </p:nvSpPr>
        <p:spPr>
          <a:xfrm>
            <a:off x="8892720" y="547488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3"/>
                  <a:pt x="26" y="31"/>
                  <a:pt x="24" y="28"/>
                </a:cubicBezTo>
                <a:lnTo>
                  <a:pt x="20" y="22"/>
                </a:lnTo>
                <a:cubicBezTo>
                  <a:pt x="17" y="20"/>
                  <a:pt x="14" y="16"/>
                  <a:pt x="13" y="14"/>
                </a:cubicBezTo>
                <a:cubicBezTo>
                  <a:pt x="13" y="13"/>
                  <a:pt x="14" y="12"/>
                  <a:pt x="15" y="12"/>
                </a:cubicBezTo>
                <a:cubicBezTo>
                  <a:pt x="20" y="8"/>
                  <a:pt x="23" y="8"/>
                  <a:pt x="25" y="12"/>
                </a:cubicBezTo>
                <a:cubicBezTo>
                  <a:pt x="28" y="14"/>
                  <a:pt x="28" y="18"/>
                  <a:pt x="24" y="20"/>
                </a:cubicBezTo>
                <a:cubicBezTo>
                  <a:pt x="24" y="21"/>
                  <a:pt x="23" y="21"/>
                  <a:pt x="23" y="22"/>
                </a:cubicBezTo>
                <a:lnTo>
                  <a:pt x="24" y="27"/>
                </a:lnTo>
                <a:cubicBezTo>
                  <a:pt x="25" y="26"/>
                  <a:pt x="28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5" y="6"/>
                  <a:pt x="13" y="7"/>
                  <a:pt x="11" y="9"/>
                </a:cubicBezTo>
                <a:cubicBezTo>
                  <a:pt x="9" y="10"/>
                  <a:pt x="8" y="13"/>
                  <a:pt x="6" y="14"/>
                </a:cubicBezTo>
                <a:cubicBezTo>
                  <a:pt x="4" y="15"/>
                  <a:pt x="2" y="16"/>
                  <a:pt x="0" y="19"/>
                </a:cubicBezTo>
                <a:lnTo>
                  <a:pt x="2" y="20"/>
                </a:lnTo>
                <a:lnTo>
                  <a:pt x="4" y="19"/>
                </a:lnTo>
                <a:cubicBezTo>
                  <a:pt x="7" y="21"/>
                  <a:pt x="8" y="24"/>
                  <a:pt x="11" y="26"/>
                </a:cubicBezTo>
                <a:lnTo>
                  <a:pt x="17" y="34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6" y="44"/>
                  <a:pt x="28" y="41"/>
                </a:cubicBezTo>
                <a:cubicBezTo>
                  <a:pt x="30" y="40"/>
                  <a:pt x="32" y="38"/>
                  <a:pt x="35" y="34"/>
                </a:cubicBezTo>
                <a:lnTo>
                  <a:pt x="34" y="33"/>
                </a:lnTo>
                <a:lnTo>
                  <a:pt x="3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22"/>
          <p:cNvSpPr/>
          <p:nvPr/>
        </p:nvSpPr>
        <p:spPr>
          <a:xfrm>
            <a:off x="8909280" y="5463360"/>
            <a:ext cx="15120" cy="16200"/>
          </a:xfrm>
          <a:custGeom>
            <a:rect b="b" l="l" r="r" t="t"/>
            <a:pathLst>
              <a:path extrusionOk="0" h="45" w="42">
                <a:moveTo>
                  <a:pt x="12" y="23"/>
                </a:moveTo>
                <a:lnTo>
                  <a:pt x="7" y="9"/>
                </a:lnTo>
                <a:lnTo>
                  <a:pt x="18" y="15"/>
                </a:lnTo>
                <a:lnTo>
                  <a:pt x="12" y="23"/>
                </a:lnTo>
                <a:moveTo>
                  <a:pt x="37" y="15"/>
                </a:moveTo>
                <a:cubicBezTo>
                  <a:pt x="34" y="14"/>
                  <a:pt x="26" y="11"/>
                  <a:pt x="20" y="7"/>
                </a:cubicBezTo>
                <a:lnTo>
                  <a:pt x="8" y="0"/>
                </a:lnTo>
                <a:lnTo>
                  <a:pt x="6" y="1"/>
                </a:lnTo>
                <a:cubicBezTo>
                  <a:pt x="4" y="5"/>
                  <a:pt x="2" y="7"/>
                  <a:pt x="0" y="9"/>
                </a:cubicBezTo>
                <a:cubicBezTo>
                  <a:pt x="6" y="19"/>
                  <a:pt x="12" y="33"/>
                  <a:pt x="14" y="40"/>
                </a:cubicBezTo>
                <a:lnTo>
                  <a:pt x="13" y="43"/>
                </a:lnTo>
                <a:lnTo>
                  <a:pt x="14" y="44"/>
                </a:lnTo>
                <a:cubicBezTo>
                  <a:pt x="15" y="43"/>
                  <a:pt x="17" y="40"/>
                  <a:pt x="19" y="40"/>
                </a:cubicBezTo>
                <a:cubicBezTo>
                  <a:pt x="20" y="38"/>
                  <a:pt x="21" y="37"/>
                  <a:pt x="23" y="36"/>
                </a:cubicBezTo>
                <a:lnTo>
                  <a:pt x="21" y="33"/>
                </a:lnTo>
                <a:lnTo>
                  <a:pt x="19" y="36"/>
                </a:lnTo>
                <a:lnTo>
                  <a:pt x="14" y="26"/>
                </a:lnTo>
                <a:lnTo>
                  <a:pt x="21" y="18"/>
                </a:lnTo>
                <a:cubicBezTo>
                  <a:pt x="24" y="19"/>
                  <a:pt x="28" y="21"/>
                  <a:pt x="31" y="23"/>
                </a:cubicBezTo>
                <a:lnTo>
                  <a:pt x="29" y="25"/>
                </a:lnTo>
                <a:lnTo>
                  <a:pt x="31" y="27"/>
                </a:lnTo>
                <a:cubicBezTo>
                  <a:pt x="32" y="25"/>
                  <a:pt x="34" y="23"/>
                  <a:pt x="35" y="20"/>
                </a:cubicBezTo>
                <a:cubicBezTo>
                  <a:pt x="37" y="19"/>
                  <a:pt x="39" y="17"/>
                  <a:pt x="41" y="15"/>
                </a:cubicBezTo>
                <a:lnTo>
                  <a:pt x="40" y="13"/>
                </a:lnTo>
                <a:lnTo>
                  <a:pt x="37" y="1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22"/>
          <p:cNvSpPr/>
          <p:nvPr/>
        </p:nvSpPr>
        <p:spPr>
          <a:xfrm>
            <a:off x="8919000" y="5445720"/>
            <a:ext cx="18000" cy="17280"/>
          </a:xfrm>
          <a:custGeom>
            <a:rect b="b" l="l" r="r" t="t"/>
            <a:pathLst>
              <a:path extrusionOk="0" h="48" w="50">
                <a:moveTo>
                  <a:pt x="21" y="21"/>
                </a:moveTo>
                <a:cubicBezTo>
                  <a:pt x="20" y="21"/>
                  <a:pt x="19" y="23"/>
                  <a:pt x="19" y="23"/>
                </a:cubicBezTo>
                <a:lnTo>
                  <a:pt x="17" y="21"/>
                </a:lnTo>
                <a:cubicBezTo>
                  <a:pt x="14" y="20"/>
                  <a:pt x="12" y="18"/>
                  <a:pt x="11" y="17"/>
                </a:cubicBezTo>
                <a:cubicBezTo>
                  <a:pt x="12" y="15"/>
                  <a:pt x="12" y="14"/>
                  <a:pt x="13" y="13"/>
                </a:cubicBezTo>
                <a:cubicBezTo>
                  <a:pt x="17" y="10"/>
                  <a:pt x="19" y="10"/>
                  <a:pt x="21" y="11"/>
                </a:cubicBezTo>
                <a:cubicBezTo>
                  <a:pt x="24" y="13"/>
                  <a:pt x="23" y="17"/>
                  <a:pt x="21" y="21"/>
                </a:cubicBezTo>
                <a:moveTo>
                  <a:pt x="46" y="14"/>
                </a:moveTo>
                <a:cubicBezTo>
                  <a:pt x="44" y="15"/>
                  <a:pt x="31" y="15"/>
                  <a:pt x="28" y="15"/>
                </a:cubicBezTo>
                <a:cubicBezTo>
                  <a:pt x="30" y="11"/>
                  <a:pt x="30" y="6"/>
                  <a:pt x="25" y="2"/>
                </a:cubicBezTo>
                <a:cubicBezTo>
                  <a:pt x="22" y="0"/>
                  <a:pt x="18" y="0"/>
                  <a:pt x="12" y="7"/>
                </a:cubicBezTo>
                <a:cubicBezTo>
                  <a:pt x="11" y="10"/>
                  <a:pt x="10" y="12"/>
                  <a:pt x="8" y="13"/>
                </a:cubicBezTo>
                <a:cubicBezTo>
                  <a:pt x="7" y="15"/>
                  <a:pt x="6" y="18"/>
                  <a:pt x="4" y="19"/>
                </a:cubicBezTo>
                <a:cubicBezTo>
                  <a:pt x="2" y="21"/>
                  <a:pt x="1" y="23"/>
                  <a:pt x="0" y="24"/>
                </a:cubicBezTo>
                <a:lnTo>
                  <a:pt x="2" y="26"/>
                </a:lnTo>
                <a:lnTo>
                  <a:pt x="4" y="24"/>
                </a:lnTo>
                <a:cubicBezTo>
                  <a:pt x="7" y="25"/>
                  <a:pt x="9" y="26"/>
                  <a:pt x="12" y="31"/>
                </a:cubicBezTo>
                <a:lnTo>
                  <a:pt x="19" y="37"/>
                </a:lnTo>
                <a:cubicBezTo>
                  <a:pt x="22" y="39"/>
                  <a:pt x="24" y="40"/>
                  <a:pt x="26" y="43"/>
                </a:cubicBezTo>
                <a:lnTo>
                  <a:pt x="24" y="45"/>
                </a:lnTo>
                <a:lnTo>
                  <a:pt x="26" y="47"/>
                </a:lnTo>
                <a:cubicBezTo>
                  <a:pt x="28" y="45"/>
                  <a:pt x="29" y="43"/>
                  <a:pt x="31" y="40"/>
                </a:cubicBezTo>
                <a:cubicBezTo>
                  <a:pt x="32" y="38"/>
                  <a:pt x="34" y="36"/>
                  <a:pt x="35" y="34"/>
                </a:cubicBezTo>
                <a:lnTo>
                  <a:pt x="34" y="32"/>
                </a:lnTo>
                <a:lnTo>
                  <a:pt x="32" y="34"/>
                </a:lnTo>
                <a:cubicBezTo>
                  <a:pt x="29" y="33"/>
                  <a:pt x="26" y="32"/>
                  <a:pt x="24" y="30"/>
                </a:cubicBezTo>
                <a:lnTo>
                  <a:pt x="22" y="26"/>
                </a:lnTo>
                <a:lnTo>
                  <a:pt x="23" y="24"/>
                </a:lnTo>
                <a:cubicBezTo>
                  <a:pt x="29" y="24"/>
                  <a:pt x="36" y="24"/>
                  <a:pt x="43" y="24"/>
                </a:cubicBezTo>
                <a:cubicBezTo>
                  <a:pt x="45" y="21"/>
                  <a:pt x="47" y="18"/>
                  <a:pt x="49" y="15"/>
                </a:cubicBezTo>
                <a:lnTo>
                  <a:pt x="47" y="14"/>
                </a:lnTo>
                <a:lnTo>
                  <a:pt x="4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22"/>
          <p:cNvSpPr/>
          <p:nvPr/>
        </p:nvSpPr>
        <p:spPr>
          <a:xfrm>
            <a:off x="8931600" y="5426280"/>
            <a:ext cx="16200" cy="18000"/>
          </a:xfrm>
          <a:custGeom>
            <a:rect b="b" l="l" r="r" t="t"/>
            <a:pathLst>
              <a:path extrusionOk="0" h="50" w="45">
                <a:moveTo>
                  <a:pt x="33" y="31"/>
                </a:moveTo>
                <a:cubicBezTo>
                  <a:pt x="29" y="35"/>
                  <a:pt x="23" y="37"/>
                  <a:pt x="17" y="33"/>
                </a:cubicBezTo>
                <a:cubicBezTo>
                  <a:pt x="11" y="28"/>
                  <a:pt x="7" y="22"/>
                  <a:pt x="11" y="17"/>
                </a:cubicBezTo>
                <a:cubicBezTo>
                  <a:pt x="14" y="11"/>
                  <a:pt x="21" y="11"/>
                  <a:pt x="27" y="14"/>
                </a:cubicBezTo>
                <a:cubicBezTo>
                  <a:pt x="33" y="18"/>
                  <a:pt x="36" y="25"/>
                  <a:pt x="33" y="31"/>
                </a:cubicBezTo>
                <a:moveTo>
                  <a:pt x="32" y="6"/>
                </a:moveTo>
                <a:cubicBezTo>
                  <a:pt x="22" y="0"/>
                  <a:pt x="13" y="3"/>
                  <a:pt x="7" y="14"/>
                </a:cubicBezTo>
                <a:cubicBezTo>
                  <a:pt x="0" y="25"/>
                  <a:pt x="3" y="35"/>
                  <a:pt x="12" y="43"/>
                </a:cubicBezTo>
                <a:cubicBezTo>
                  <a:pt x="22" y="49"/>
                  <a:pt x="30" y="45"/>
                  <a:pt x="36" y="33"/>
                </a:cubicBezTo>
                <a:cubicBezTo>
                  <a:pt x="44" y="21"/>
                  <a:pt x="39" y="11"/>
                  <a:pt x="32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22"/>
          <p:cNvSpPr/>
          <p:nvPr/>
        </p:nvSpPr>
        <p:spPr>
          <a:xfrm>
            <a:off x="8848080" y="5507280"/>
            <a:ext cx="5760" cy="6480"/>
          </a:xfrm>
          <a:custGeom>
            <a:rect b="b" l="l" r="r" t="t"/>
            <a:pathLst>
              <a:path extrusionOk="0" h="18" w="16">
                <a:moveTo>
                  <a:pt x="9" y="0"/>
                </a:moveTo>
                <a:cubicBezTo>
                  <a:pt x="3" y="0"/>
                  <a:pt x="0" y="4"/>
                  <a:pt x="0" y="8"/>
                </a:cubicBezTo>
                <a:cubicBezTo>
                  <a:pt x="0" y="13"/>
                  <a:pt x="3" y="17"/>
                  <a:pt x="9" y="17"/>
                </a:cubicBezTo>
                <a:cubicBezTo>
                  <a:pt x="12" y="17"/>
                  <a:pt x="15" y="13"/>
                  <a:pt x="15" y="8"/>
                </a:cubicBezTo>
                <a:cubicBezTo>
                  <a:pt x="15" y="4"/>
                  <a:pt x="12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22"/>
          <p:cNvSpPr/>
          <p:nvPr/>
        </p:nvSpPr>
        <p:spPr>
          <a:xfrm>
            <a:off x="8751240" y="54122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22"/>
          <p:cNvSpPr/>
          <p:nvPr/>
        </p:nvSpPr>
        <p:spPr>
          <a:xfrm>
            <a:off x="8945280" y="5412240"/>
            <a:ext cx="6480" cy="6840"/>
          </a:xfrm>
          <a:custGeom>
            <a:rect b="b" l="l" r="r" t="t"/>
            <a:pathLst>
              <a:path extrusionOk="0" h="19" w="18">
                <a:moveTo>
                  <a:pt x="8" y="18"/>
                </a:moveTo>
                <a:cubicBezTo>
                  <a:pt x="13" y="18"/>
                  <a:pt x="17" y="14"/>
                  <a:pt x="17" y="9"/>
                </a:cubicBezTo>
                <a:cubicBezTo>
                  <a:pt x="17" y="4"/>
                  <a:pt x="13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22"/>
          <p:cNvSpPr/>
          <p:nvPr/>
        </p:nvSpPr>
        <p:spPr>
          <a:xfrm>
            <a:off x="8757360" y="5231520"/>
            <a:ext cx="187200" cy="257760"/>
          </a:xfrm>
          <a:custGeom>
            <a:rect b="b" l="l" r="r" t="t"/>
            <a:pathLst>
              <a:path extrusionOk="0" h="716" w="520">
                <a:moveTo>
                  <a:pt x="508" y="287"/>
                </a:moveTo>
                <a:cubicBezTo>
                  <a:pt x="508" y="332"/>
                  <a:pt x="502" y="378"/>
                  <a:pt x="489" y="423"/>
                </a:cubicBezTo>
                <a:lnTo>
                  <a:pt x="488" y="427"/>
                </a:lnTo>
                <a:cubicBezTo>
                  <a:pt x="488" y="427"/>
                  <a:pt x="488" y="429"/>
                  <a:pt x="487" y="430"/>
                </a:cubicBezTo>
                <a:cubicBezTo>
                  <a:pt x="461" y="405"/>
                  <a:pt x="267" y="216"/>
                  <a:pt x="260" y="209"/>
                </a:cubicBezTo>
                <a:cubicBezTo>
                  <a:pt x="259" y="210"/>
                  <a:pt x="258" y="210"/>
                  <a:pt x="257" y="212"/>
                </a:cubicBezTo>
                <a:cubicBezTo>
                  <a:pt x="256" y="212"/>
                  <a:pt x="256" y="213"/>
                  <a:pt x="255" y="215"/>
                </a:cubicBezTo>
                <a:cubicBezTo>
                  <a:pt x="224" y="243"/>
                  <a:pt x="75" y="389"/>
                  <a:pt x="31" y="430"/>
                </a:cubicBezTo>
                <a:cubicBezTo>
                  <a:pt x="31" y="429"/>
                  <a:pt x="30" y="427"/>
                  <a:pt x="30" y="427"/>
                </a:cubicBezTo>
                <a:lnTo>
                  <a:pt x="30" y="423"/>
                </a:lnTo>
                <a:cubicBezTo>
                  <a:pt x="17" y="378"/>
                  <a:pt x="11" y="333"/>
                  <a:pt x="11" y="287"/>
                </a:cubicBezTo>
                <a:cubicBezTo>
                  <a:pt x="11" y="287"/>
                  <a:pt x="11" y="23"/>
                  <a:pt x="11" y="12"/>
                </a:cubicBezTo>
                <a:cubicBezTo>
                  <a:pt x="31" y="12"/>
                  <a:pt x="487" y="12"/>
                  <a:pt x="508" y="12"/>
                </a:cubicBezTo>
                <a:cubicBezTo>
                  <a:pt x="508" y="33"/>
                  <a:pt x="508" y="287"/>
                  <a:pt x="508" y="287"/>
                </a:cubicBezTo>
                <a:moveTo>
                  <a:pt x="454" y="514"/>
                </a:moveTo>
                <a:lnTo>
                  <a:pt x="451" y="522"/>
                </a:lnTo>
                <a:cubicBezTo>
                  <a:pt x="407" y="607"/>
                  <a:pt x="338" y="671"/>
                  <a:pt x="260" y="702"/>
                </a:cubicBezTo>
                <a:cubicBezTo>
                  <a:pt x="181" y="671"/>
                  <a:pt x="112" y="607"/>
                  <a:pt x="67" y="522"/>
                </a:cubicBezTo>
                <a:lnTo>
                  <a:pt x="64" y="514"/>
                </a:lnTo>
                <a:lnTo>
                  <a:pt x="63" y="511"/>
                </a:lnTo>
                <a:cubicBezTo>
                  <a:pt x="62" y="510"/>
                  <a:pt x="62" y="509"/>
                  <a:pt x="62" y="509"/>
                </a:cubicBezTo>
                <a:lnTo>
                  <a:pt x="216" y="358"/>
                </a:lnTo>
                <a:cubicBezTo>
                  <a:pt x="243" y="334"/>
                  <a:pt x="260" y="316"/>
                  <a:pt x="260" y="316"/>
                </a:cubicBezTo>
                <a:lnTo>
                  <a:pt x="457" y="509"/>
                </a:lnTo>
                <a:cubicBezTo>
                  <a:pt x="457" y="509"/>
                  <a:pt x="456" y="510"/>
                  <a:pt x="456" y="511"/>
                </a:cubicBezTo>
                <a:lnTo>
                  <a:pt x="454" y="514"/>
                </a:lnTo>
                <a:moveTo>
                  <a:pt x="519" y="0"/>
                </a:moveTo>
                <a:lnTo>
                  <a:pt x="0" y="0"/>
                </a:lnTo>
                <a:lnTo>
                  <a:pt x="0" y="287"/>
                </a:lnTo>
                <a:cubicBezTo>
                  <a:pt x="0" y="334"/>
                  <a:pt x="7" y="381"/>
                  <a:pt x="19" y="427"/>
                </a:cubicBezTo>
                <a:lnTo>
                  <a:pt x="20" y="430"/>
                </a:lnTo>
                <a:lnTo>
                  <a:pt x="22" y="440"/>
                </a:lnTo>
                <a:lnTo>
                  <a:pt x="22" y="439"/>
                </a:lnTo>
                <a:cubicBezTo>
                  <a:pt x="31" y="466"/>
                  <a:pt x="41" y="492"/>
                  <a:pt x="53" y="516"/>
                </a:cubicBezTo>
                <a:lnTo>
                  <a:pt x="55" y="520"/>
                </a:lnTo>
                <a:lnTo>
                  <a:pt x="58" y="527"/>
                </a:lnTo>
                <a:cubicBezTo>
                  <a:pt x="105" y="615"/>
                  <a:pt x="175" y="682"/>
                  <a:pt x="258" y="715"/>
                </a:cubicBezTo>
                <a:lnTo>
                  <a:pt x="260" y="715"/>
                </a:lnTo>
                <a:lnTo>
                  <a:pt x="262" y="715"/>
                </a:lnTo>
                <a:cubicBezTo>
                  <a:pt x="344" y="682"/>
                  <a:pt x="414" y="615"/>
                  <a:pt x="461" y="527"/>
                </a:cubicBezTo>
                <a:lnTo>
                  <a:pt x="464" y="520"/>
                </a:lnTo>
                <a:lnTo>
                  <a:pt x="466" y="516"/>
                </a:lnTo>
                <a:cubicBezTo>
                  <a:pt x="478" y="492"/>
                  <a:pt x="488" y="466"/>
                  <a:pt x="496" y="439"/>
                </a:cubicBezTo>
                <a:lnTo>
                  <a:pt x="496" y="440"/>
                </a:lnTo>
                <a:lnTo>
                  <a:pt x="499" y="430"/>
                </a:lnTo>
                <a:lnTo>
                  <a:pt x="500" y="427"/>
                </a:lnTo>
                <a:cubicBezTo>
                  <a:pt x="513" y="381"/>
                  <a:pt x="519" y="334"/>
                  <a:pt x="519" y="287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22"/>
          <p:cNvSpPr/>
          <p:nvPr/>
        </p:nvSpPr>
        <p:spPr>
          <a:xfrm>
            <a:off x="8808480" y="5370480"/>
            <a:ext cx="79560" cy="102600"/>
          </a:xfrm>
          <a:custGeom>
            <a:rect b="b" l="l" r="r" t="t"/>
            <a:pathLst>
              <a:path extrusionOk="0" h="285" w="221">
                <a:moveTo>
                  <a:pt x="220" y="110"/>
                </a:moveTo>
                <a:lnTo>
                  <a:pt x="204" y="110"/>
                </a:lnTo>
                <a:lnTo>
                  <a:pt x="196" y="124"/>
                </a:lnTo>
                <a:lnTo>
                  <a:pt x="189" y="110"/>
                </a:lnTo>
                <a:lnTo>
                  <a:pt x="172" y="110"/>
                </a:lnTo>
                <a:lnTo>
                  <a:pt x="181" y="95"/>
                </a:lnTo>
                <a:lnTo>
                  <a:pt x="172" y="79"/>
                </a:lnTo>
                <a:lnTo>
                  <a:pt x="189" y="79"/>
                </a:lnTo>
                <a:lnTo>
                  <a:pt x="196" y="65"/>
                </a:lnTo>
                <a:lnTo>
                  <a:pt x="204" y="79"/>
                </a:lnTo>
                <a:lnTo>
                  <a:pt x="220" y="79"/>
                </a:lnTo>
                <a:lnTo>
                  <a:pt x="213" y="95"/>
                </a:lnTo>
                <a:lnTo>
                  <a:pt x="220" y="110"/>
                </a:lnTo>
                <a:moveTo>
                  <a:pt x="163" y="171"/>
                </a:moveTo>
                <a:lnTo>
                  <a:pt x="149" y="164"/>
                </a:lnTo>
                <a:lnTo>
                  <a:pt x="136" y="171"/>
                </a:lnTo>
                <a:lnTo>
                  <a:pt x="138" y="154"/>
                </a:lnTo>
                <a:lnTo>
                  <a:pt x="127" y="142"/>
                </a:lnTo>
                <a:lnTo>
                  <a:pt x="142" y="140"/>
                </a:lnTo>
                <a:lnTo>
                  <a:pt x="149" y="126"/>
                </a:lnTo>
                <a:lnTo>
                  <a:pt x="157" y="140"/>
                </a:lnTo>
                <a:lnTo>
                  <a:pt x="172" y="142"/>
                </a:lnTo>
                <a:lnTo>
                  <a:pt x="161" y="154"/>
                </a:lnTo>
                <a:lnTo>
                  <a:pt x="163" y="171"/>
                </a:lnTo>
                <a:moveTo>
                  <a:pt x="93" y="13"/>
                </a:moveTo>
                <a:lnTo>
                  <a:pt x="109" y="18"/>
                </a:lnTo>
                <a:lnTo>
                  <a:pt x="118" y="0"/>
                </a:lnTo>
                <a:lnTo>
                  <a:pt x="126" y="18"/>
                </a:lnTo>
                <a:lnTo>
                  <a:pt x="143" y="13"/>
                </a:lnTo>
                <a:lnTo>
                  <a:pt x="136" y="31"/>
                </a:lnTo>
                <a:lnTo>
                  <a:pt x="150" y="43"/>
                </a:lnTo>
                <a:lnTo>
                  <a:pt x="132" y="47"/>
                </a:lnTo>
                <a:lnTo>
                  <a:pt x="132" y="68"/>
                </a:lnTo>
                <a:lnTo>
                  <a:pt x="118" y="56"/>
                </a:lnTo>
                <a:lnTo>
                  <a:pt x="104" y="68"/>
                </a:lnTo>
                <a:lnTo>
                  <a:pt x="104" y="47"/>
                </a:lnTo>
                <a:lnTo>
                  <a:pt x="86" y="43"/>
                </a:lnTo>
                <a:lnTo>
                  <a:pt x="99" y="31"/>
                </a:lnTo>
                <a:lnTo>
                  <a:pt x="93" y="13"/>
                </a:lnTo>
                <a:moveTo>
                  <a:pt x="144" y="274"/>
                </a:moveTo>
                <a:lnTo>
                  <a:pt x="126" y="266"/>
                </a:lnTo>
                <a:lnTo>
                  <a:pt x="118" y="284"/>
                </a:lnTo>
                <a:lnTo>
                  <a:pt x="110" y="266"/>
                </a:lnTo>
                <a:lnTo>
                  <a:pt x="93" y="274"/>
                </a:lnTo>
                <a:lnTo>
                  <a:pt x="99" y="254"/>
                </a:lnTo>
                <a:lnTo>
                  <a:pt x="82" y="245"/>
                </a:lnTo>
                <a:lnTo>
                  <a:pt x="99" y="237"/>
                </a:lnTo>
                <a:lnTo>
                  <a:pt x="93" y="217"/>
                </a:lnTo>
                <a:lnTo>
                  <a:pt x="110" y="224"/>
                </a:lnTo>
                <a:lnTo>
                  <a:pt x="118" y="205"/>
                </a:lnTo>
                <a:lnTo>
                  <a:pt x="126" y="224"/>
                </a:lnTo>
                <a:lnTo>
                  <a:pt x="144" y="217"/>
                </a:lnTo>
                <a:lnTo>
                  <a:pt x="138" y="237"/>
                </a:lnTo>
                <a:lnTo>
                  <a:pt x="154" y="245"/>
                </a:lnTo>
                <a:lnTo>
                  <a:pt x="138" y="254"/>
                </a:lnTo>
                <a:lnTo>
                  <a:pt x="144" y="274"/>
                </a:lnTo>
                <a:moveTo>
                  <a:pt x="46" y="138"/>
                </a:moveTo>
                <a:lnTo>
                  <a:pt x="45" y="156"/>
                </a:lnTo>
                <a:lnTo>
                  <a:pt x="32" y="145"/>
                </a:lnTo>
                <a:lnTo>
                  <a:pt x="18" y="156"/>
                </a:lnTo>
                <a:lnTo>
                  <a:pt x="17" y="138"/>
                </a:lnTo>
                <a:lnTo>
                  <a:pt x="0" y="133"/>
                </a:lnTo>
                <a:lnTo>
                  <a:pt x="13" y="121"/>
                </a:lnTo>
                <a:lnTo>
                  <a:pt x="6" y="103"/>
                </a:lnTo>
                <a:lnTo>
                  <a:pt x="23" y="107"/>
                </a:lnTo>
                <a:lnTo>
                  <a:pt x="32" y="88"/>
                </a:lnTo>
                <a:lnTo>
                  <a:pt x="40" y="107"/>
                </a:lnTo>
                <a:lnTo>
                  <a:pt x="57" y="103"/>
                </a:lnTo>
                <a:lnTo>
                  <a:pt x="50" y="121"/>
                </a:lnTo>
                <a:lnTo>
                  <a:pt x="64" y="133"/>
                </a:lnTo>
                <a:lnTo>
                  <a:pt x="46" y="138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76" name="Google Shape;2076;p22"/>
          <p:cNvSpPr/>
          <p:nvPr/>
        </p:nvSpPr>
        <p:spPr>
          <a:xfrm>
            <a:off x="8768880" y="5252400"/>
            <a:ext cx="68400" cy="57240"/>
          </a:xfrm>
          <a:custGeom>
            <a:rect b="b" l="l" r="r" t="t"/>
            <a:pathLst>
              <a:path extrusionOk="0" h="159" w="190">
                <a:moveTo>
                  <a:pt x="0" y="0"/>
                </a:moveTo>
                <a:lnTo>
                  <a:pt x="10" y="0"/>
                </a:lnTo>
                <a:lnTo>
                  <a:pt x="9" y="4"/>
                </a:lnTo>
                <a:lnTo>
                  <a:pt x="9" y="5"/>
                </a:lnTo>
                <a:lnTo>
                  <a:pt x="9" y="141"/>
                </a:lnTo>
                <a:cubicBezTo>
                  <a:pt x="22" y="141"/>
                  <a:pt x="84" y="141"/>
                  <a:pt x="87" y="141"/>
                </a:cubicBezTo>
                <a:cubicBezTo>
                  <a:pt x="88" y="143"/>
                  <a:pt x="90" y="143"/>
                  <a:pt x="94" y="143"/>
                </a:cubicBezTo>
                <a:cubicBezTo>
                  <a:pt x="98" y="143"/>
                  <a:pt x="99" y="143"/>
                  <a:pt x="101" y="141"/>
                </a:cubicBezTo>
                <a:cubicBezTo>
                  <a:pt x="105" y="141"/>
                  <a:pt x="173" y="141"/>
                  <a:pt x="179" y="141"/>
                </a:cubicBezTo>
                <a:lnTo>
                  <a:pt x="179" y="5"/>
                </a:lnTo>
                <a:lnTo>
                  <a:pt x="179" y="4"/>
                </a:lnTo>
                <a:lnTo>
                  <a:pt x="179" y="0"/>
                </a:lnTo>
                <a:lnTo>
                  <a:pt x="189" y="0"/>
                </a:lnTo>
                <a:lnTo>
                  <a:pt x="189" y="151"/>
                </a:lnTo>
                <a:cubicBezTo>
                  <a:pt x="189" y="151"/>
                  <a:pt x="108" y="151"/>
                  <a:pt x="105" y="151"/>
                </a:cubicBezTo>
                <a:cubicBezTo>
                  <a:pt x="104" y="155"/>
                  <a:pt x="99" y="158"/>
                  <a:pt x="94" y="158"/>
                </a:cubicBezTo>
                <a:cubicBezTo>
                  <a:pt x="88" y="158"/>
                  <a:pt x="85" y="155"/>
                  <a:pt x="84" y="151"/>
                </a:cubicBezTo>
                <a:cubicBezTo>
                  <a:pt x="80" y="151"/>
                  <a:pt x="0" y="151"/>
                  <a:pt x="0" y="151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22"/>
          <p:cNvSpPr/>
          <p:nvPr/>
        </p:nvSpPr>
        <p:spPr>
          <a:xfrm>
            <a:off x="877536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67" y="26"/>
                </a:moveTo>
                <a:cubicBezTo>
                  <a:pt x="64" y="25"/>
                  <a:pt x="61" y="24"/>
                  <a:pt x="55" y="24"/>
                </a:cubicBezTo>
                <a:cubicBezTo>
                  <a:pt x="49" y="24"/>
                  <a:pt x="40" y="26"/>
                  <a:pt x="32" y="30"/>
                </a:cubicBezTo>
                <a:cubicBezTo>
                  <a:pt x="24" y="31"/>
                  <a:pt x="15" y="33"/>
                  <a:pt x="8" y="34"/>
                </a:cubicBezTo>
                <a:lnTo>
                  <a:pt x="8" y="26"/>
                </a:lnTo>
                <a:cubicBezTo>
                  <a:pt x="14" y="26"/>
                  <a:pt x="23" y="24"/>
                  <a:pt x="30" y="21"/>
                </a:cubicBezTo>
                <a:cubicBezTo>
                  <a:pt x="39" y="20"/>
                  <a:pt x="47" y="17"/>
                  <a:pt x="56" y="18"/>
                </a:cubicBezTo>
                <a:cubicBezTo>
                  <a:pt x="60" y="18"/>
                  <a:pt x="64" y="18"/>
                  <a:pt x="67" y="20"/>
                </a:cubicBezTo>
                <a:lnTo>
                  <a:pt x="67" y="26"/>
                </a:lnTo>
                <a:moveTo>
                  <a:pt x="67" y="43"/>
                </a:moveTo>
                <a:cubicBezTo>
                  <a:pt x="64" y="42"/>
                  <a:pt x="61" y="40"/>
                  <a:pt x="55" y="40"/>
                </a:cubicBezTo>
                <a:cubicBezTo>
                  <a:pt x="49" y="40"/>
                  <a:pt x="40" y="43"/>
                  <a:pt x="32" y="44"/>
                </a:cubicBezTo>
                <a:cubicBezTo>
                  <a:pt x="24" y="46"/>
                  <a:pt x="15" y="49"/>
                  <a:pt x="8" y="49"/>
                </a:cubicBezTo>
                <a:lnTo>
                  <a:pt x="8" y="43"/>
                </a:lnTo>
                <a:cubicBezTo>
                  <a:pt x="14" y="43"/>
                  <a:pt x="23" y="40"/>
                  <a:pt x="30" y="38"/>
                </a:cubicBezTo>
                <a:cubicBezTo>
                  <a:pt x="39" y="36"/>
                  <a:pt x="47" y="33"/>
                  <a:pt x="56" y="34"/>
                </a:cubicBezTo>
                <a:cubicBezTo>
                  <a:pt x="60" y="34"/>
                  <a:pt x="64" y="34"/>
                  <a:pt x="67" y="36"/>
                </a:cubicBezTo>
                <a:lnTo>
                  <a:pt x="67" y="43"/>
                </a:lnTo>
                <a:moveTo>
                  <a:pt x="67" y="58"/>
                </a:moveTo>
                <a:cubicBezTo>
                  <a:pt x="64" y="57"/>
                  <a:pt x="61" y="56"/>
                  <a:pt x="55" y="56"/>
                </a:cubicBezTo>
                <a:cubicBezTo>
                  <a:pt x="49" y="55"/>
                  <a:pt x="40" y="57"/>
                  <a:pt x="32" y="59"/>
                </a:cubicBezTo>
                <a:cubicBezTo>
                  <a:pt x="24" y="62"/>
                  <a:pt x="15" y="64"/>
                  <a:pt x="8" y="64"/>
                </a:cubicBezTo>
                <a:lnTo>
                  <a:pt x="8" y="58"/>
                </a:lnTo>
                <a:cubicBezTo>
                  <a:pt x="14" y="57"/>
                  <a:pt x="23" y="56"/>
                  <a:pt x="30" y="53"/>
                </a:cubicBezTo>
                <a:cubicBezTo>
                  <a:pt x="39" y="51"/>
                  <a:pt x="47" y="49"/>
                  <a:pt x="56" y="49"/>
                </a:cubicBezTo>
                <a:cubicBezTo>
                  <a:pt x="60" y="50"/>
                  <a:pt x="64" y="50"/>
                  <a:pt x="67" y="51"/>
                </a:cubicBezTo>
                <a:lnTo>
                  <a:pt x="67" y="58"/>
                </a:lnTo>
                <a:moveTo>
                  <a:pt x="67" y="74"/>
                </a:moveTo>
                <a:cubicBezTo>
                  <a:pt x="64" y="71"/>
                  <a:pt x="61" y="71"/>
                  <a:pt x="55" y="71"/>
                </a:cubicBezTo>
                <a:cubicBezTo>
                  <a:pt x="49" y="70"/>
                  <a:pt x="40" y="72"/>
                  <a:pt x="32" y="75"/>
                </a:cubicBezTo>
                <a:cubicBezTo>
                  <a:pt x="24" y="77"/>
                  <a:pt x="15" y="79"/>
                  <a:pt x="8" y="79"/>
                </a:cubicBezTo>
                <a:lnTo>
                  <a:pt x="8" y="74"/>
                </a:lnTo>
                <a:cubicBezTo>
                  <a:pt x="14" y="72"/>
                  <a:pt x="23" y="71"/>
                  <a:pt x="30" y="69"/>
                </a:cubicBezTo>
                <a:cubicBezTo>
                  <a:pt x="39" y="66"/>
                  <a:pt x="47" y="64"/>
                  <a:pt x="56" y="64"/>
                </a:cubicBezTo>
                <a:cubicBezTo>
                  <a:pt x="60" y="64"/>
                  <a:pt x="64" y="65"/>
                  <a:pt x="67" y="66"/>
                </a:cubicBezTo>
                <a:lnTo>
                  <a:pt x="67" y="74"/>
                </a:lnTo>
                <a:moveTo>
                  <a:pt x="67" y="88"/>
                </a:moveTo>
                <a:cubicBezTo>
                  <a:pt x="64" y="87"/>
                  <a:pt x="61" y="85"/>
                  <a:pt x="55" y="85"/>
                </a:cubicBezTo>
                <a:cubicBezTo>
                  <a:pt x="49" y="85"/>
                  <a:pt x="40" y="88"/>
                  <a:pt x="32" y="90"/>
                </a:cubicBezTo>
                <a:cubicBezTo>
                  <a:pt x="24" y="93"/>
                  <a:pt x="15" y="94"/>
                  <a:pt x="8" y="95"/>
                </a:cubicBezTo>
                <a:lnTo>
                  <a:pt x="8" y="88"/>
                </a:lnTo>
                <a:cubicBezTo>
                  <a:pt x="14" y="88"/>
                  <a:pt x="23" y="85"/>
                  <a:pt x="30" y="84"/>
                </a:cubicBezTo>
                <a:cubicBezTo>
                  <a:pt x="39" y="82"/>
                  <a:pt x="47" y="79"/>
                  <a:pt x="55" y="79"/>
                </a:cubicBezTo>
                <a:cubicBezTo>
                  <a:pt x="60" y="79"/>
                  <a:pt x="64" y="81"/>
                  <a:pt x="67" y="82"/>
                </a:cubicBezTo>
                <a:lnTo>
                  <a:pt x="67" y="88"/>
                </a:lnTo>
                <a:moveTo>
                  <a:pt x="67" y="103"/>
                </a:moveTo>
                <a:cubicBezTo>
                  <a:pt x="64" y="102"/>
                  <a:pt x="61" y="101"/>
                  <a:pt x="55" y="101"/>
                </a:cubicBezTo>
                <a:cubicBezTo>
                  <a:pt x="49" y="101"/>
                  <a:pt x="40" y="103"/>
                  <a:pt x="32" y="106"/>
                </a:cubicBezTo>
                <a:cubicBezTo>
                  <a:pt x="24" y="108"/>
                  <a:pt x="15" y="109"/>
                  <a:pt x="8" y="110"/>
                </a:cubicBezTo>
                <a:lnTo>
                  <a:pt x="8" y="104"/>
                </a:lnTo>
                <a:cubicBezTo>
                  <a:pt x="14" y="103"/>
                  <a:pt x="23" y="101"/>
                  <a:pt x="30" y="100"/>
                </a:cubicBezTo>
                <a:cubicBezTo>
                  <a:pt x="39" y="96"/>
                  <a:pt x="47" y="95"/>
                  <a:pt x="56" y="95"/>
                </a:cubicBezTo>
                <a:cubicBezTo>
                  <a:pt x="60" y="95"/>
                  <a:pt x="64" y="96"/>
                  <a:pt x="67" y="96"/>
                </a:cubicBezTo>
                <a:lnTo>
                  <a:pt x="67" y="103"/>
                </a:lnTo>
                <a:moveTo>
                  <a:pt x="67" y="119"/>
                </a:moveTo>
                <a:cubicBezTo>
                  <a:pt x="64" y="117"/>
                  <a:pt x="61" y="116"/>
                  <a:pt x="55" y="116"/>
                </a:cubicBezTo>
                <a:cubicBezTo>
                  <a:pt x="49" y="116"/>
                  <a:pt x="40" y="119"/>
                  <a:pt x="32" y="121"/>
                </a:cubicBezTo>
                <a:cubicBezTo>
                  <a:pt x="24" y="122"/>
                  <a:pt x="15" y="125"/>
                  <a:pt x="8" y="125"/>
                </a:cubicBezTo>
                <a:lnTo>
                  <a:pt x="8" y="119"/>
                </a:lnTo>
                <a:cubicBezTo>
                  <a:pt x="14" y="119"/>
                  <a:pt x="23" y="116"/>
                  <a:pt x="30" y="115"/>
                </a:cubicBezTo>
                <a:cubicBezTo>
                  <a:pt x="39" y="111"/>
                  <a:pt x="47" y="109"/>
                  <a:pt x="56" y="110"/>
                </a:cubicBezTo>
                <a:cubicBezTo>
                  <a:pt x="60" y="110"/>
                  <a:pt x="64" y="110"/>
                  <a:pt x="67" y="111"/>
                </a:cubicBezTo>
                <a:lnTo>
                  <a:pt x="67" y="119"/>
                </a:lnTo>
                <a:moveTo>
                  <a:pt x="55" y="1"/>
                </a:moveTo>
                <a:cubicBezTo>
                  <a:pt x="49" y="0"/>
                  <a:pt x="40" y="4"/>
                  <a:pt x="32" y="5"/>
                </a:cubicBezTo>
                <a:cubicBezTo>
                  <a:pt x="21" y="8"/>
                  <a:pt x="11" y="11"/>
                  <a:pt x="0" y="10"/>
                </a:cubicBezTo>
                <a:cubicBezTo>
                  <a:pt x="0" y="11"/>
                  <a:pt x="0" y="12"/>
                  <a:pt x="0" y="12"/>
                </a:cubicBezTo>
                <a:cubicBezTo>
                  <a:pt x="0" y="32"/>
                  <a:pt x="0" y="138"/>
                  <a:pt x="0" y="142"/>
                </a:cubicBezTo>
                <a:cubicBezTo>
                  <a:pt x="10" y="143"/>
                  <a:pt x="20" y="141"/>
                  <a:pt x="30" y="138"/>
                </a:cubicBezTo>
                <a:cubicBezTo>
                  <a:pt x="39" y="135"/>
                  <a:pt x="47" y="133"/>
                  <a:pt x="56" y="133"/>
                </a:cubicBezTo>
                <a:cubicBezTo>
                  <a:pt x="63" y="134"/>
                  <a:pt x="69" y="135"/>
                  <a:pt x="74" y="139"/>
                </a:cubicBezTo>
                <a:lnTo>
                  <a:pt x="74" y="8"/>
                </a:lnTo>
                <a:cubicBezTo>
                  <a:pt x="71" y="5"/>
                  <a:pt x="65" y="1"/>
                  <a:pt x="5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22"/>
          <p:cNvSpPr/>
          <p:nvPr/>
        </p:nvSpPr>
        <p:spPr>
          <a:xfrm>
            <a:off x="8803800" y="5248080"/>
            <a:ext cx="27000" cy="51840"/>
          </a:xfrm>
          <a:custGeom>
            <a:rect b="b" l="l" r="r" t="t"/>
            <a:pathLst>
              <a:path extrusionOk="0" h="144" w="75">
                <a:moveTo>
                  <a:pt x="7" y="20"/>
                </a:moveTo>
                <a:cubicBezTo>
                  <a:pt x="10" y="18"/>
                  <a:pt x="13" y="18"/>
                  <a:pt x="19" y="18"/>
                </a:cubicBezTo>
                <a:cubicBezTo>
                  <a:pt x="28" y="17"/>
                  <a:pt x="36" y="20"/>
                  <a:pt x="44" y="21"/>
                </a:cubicBezTo>
                <a:cubicBezTo>
                  <a:pt x="52" y="24"/>
                  <a:pt x="58" y="26"/>
                  <a:pt x="66" y="26"/>
                </a:cubicBezTo>
                <a:lnTo>
                  <a:pt x="66" y="34"/>
                </a:lnTo>
                <a:cubicBezTo>
                  <a:pt x="58" y="33"/>
                  <a:pt x="51" y="31"/>
                  <a:pt x="43" y="30"/>
                </a:cubicBezTo>
                <a:cubicBezTo>
                  <a:pt x="35" y="26"/>
                  <a:pt x="26" y="24"/>
                  <a:pt x="20" y="24"/>
                </a:cubicBezTo>
                <a:cubicBezTo>
                  <a:pt x="13" y="24"/>
                  <a:pt x="10" y="25"/>
                  <a:pt x="7" y="26"/>
                </a:cubicBezTo>
                <a:lnTo>
                  <a:pt x="7" y="20"/>
                </a:lnTo>
                <a:moveTo>
                  <a:pt x="7" y="36"/>
                </a:moveTo>
                <a:cubicBezTo>
                  <a:pt x="10" y="34"/>
                  <a:pt x="13" y="34"/>
                  <a:pt x="20" y="34"/>
                </a:cubicBezTo>
                <a:cubicBezTo>
                  <a:pt x="28" y="33"/>
                  <a:pt x="36" y="36"/>
                  <a:pt x="44" y="38"/>
                </a:cubicBezTo>
                <a:cubicBezTo>
                  <a:pt x="52" y="40"/>
                  <a:pt x="58" y="43"/>
                  <a:pt x="66" y="43"/>
                </a:cubicBezTo>
                <a:lnTo>
                  <a:pt x="66" y="49"/>
                </a:lnTo>
                <a:cubicBezTo>
                  <a:pt x="58" y="49"/>
                  <a:pt x="51" y="46"/>
                  <a:pt x="43" y="44"/>
                </a:cubicBezTo>
                <a:cubicBezTo>
                  <a:pt x="35" y="43"/>
                  <a:pt x="26" y="40"/>
                  <a:pt x="20" y="40"/>
                </a:cubicBezTo>
                <a:cubicBezTo>
                  <a:pt x="13" y="40"/>
                  <a:pt x="10" y="42"/>
                  <a:pt x="7" y="43"/>
                </a:cubicBezTo>
                <a:lnTo>
                  <a:pt x="7" y="36"/>
                </a:lnTo>
                <a:moveTo>
                  <a:pt x="7" y="51"/>
                </a:moveTo>
                <a:cubicBezTo>
                  <a:pt x="10" y="50"/>
                  <a:pt x="13" y="50"/>
                  <a:pt x="19" y="49"/>
                </a:cubicBezTo>
                <a:cubicBezTo>
                  <a:pt x="28" y="49"/>
                  <a:pt x="36" y="51"/>
                  <a:pt x="44" y="53"/>
                </a:cubicBezTo>
                <a:cubicBezTo>
                  <a:pt x="52" y="56"/>
                  <a:pt x="58" y="57"/>
                  <a:pt x="66" y="58"/>
                </a:cubicBezTo>
                <a:lnTo>
                  <a:pt x="66" y="64"/>
                </a:lnTo>
                <a:cubicBezTo>
                  <a:pt x="58" y="64"/>
                  <a:pt x="51" y="62"/>
                  <a:pt x="43" y="59"/>
                </a:cubicBezTo>
                <a:cubicBezTo>
                  <a:pt x="35" y="57"/>
                  <a:pt x="26" y="55"/>
                  <a:pt x="20" y="56"/>
                </a:cubicBezTo>
                <a:cubicBezTo>
                  <a:pt x="13" y="56"/>
                  <a:pt x="10" y="57"/>
                  <a:pt x="7" y="58"/>
                </a:cubicBezTo>
                <a:lnTo>
                  <a:pt x="7" y="51"/>
                </a:lnTo>
                <a:moveTo>
                  <a:pt x="7" y="66"/>
                </a:moveTo>
                <a:cubicBezTo>
                  <a:pt x="10" y="65"/>
                  <a:pt x="13" y="64"/>
                  <a:pt x="19" y="64"/>
                </a:cubicBezTo>
                <a:cubicBezTo>
                  <a:pt x="28" y="64"/>
                  <a:pt x="36" y="66"/>
                  <a:pt x="44" y="69"/>
                </a:cubicBezTo>
                <a:cubicBezTo>
                  <a:pt x="52" y="71"/>
                  <a:pt x="58" y="72"/>
                  <a:pt x="66" y="74"/>
                </a:cubicBezTo>
                <a:lnTo>
                  <a:pt x="66" y="79"/>
                </a:lnTo>
                <a:cubicBezTo>
                  <a:pt x="58" y="79"/>
                  <a:pt x="51" y="77"/>
                  <a:pt x="43" y="75"/>
                </a:cubicBezTo>
                <a:cubicBezTo>
                  <a:pt x="35" y="72"/>
                  <a:pt x="26" y="70"/>
                  <a:pt x="20" y="71"/>
                </a:cubicBezTo>
                <a:cubicBezTo>
                  <a:pt x="13" y="71"/>
                  <a:pt x="10" y="71"/>
                  <a:pt x="7" y="74"/>
                </a:cubicBezTo>
                <a:lnTo>
                  <a:pt x="7" y="66"/>
                </a:lnTo>
                <a:moveTo>
                  <a:pt x="7" y="82"/>
                </a:moveTo>
                <a:cubicBezTo>
                  <a:pt x="10" y="81"/>
                  <a:pt x="13" y="79"/>
                  <a:pt x="20" y="79"/>
                </a:cubicBezTo>
                <a:cubicBezTo>
                  <a:pt x="28" y="79"/>
                  <a:pt x="36" y="82"/>
                  <a:pt x="44" y="84"/>
                </a:cubicBezTo>
                <a:cubicBezTo>
                  <a:pt x="52" y="85"/>
                  <a:pt x="58" y="88"/>
                  <a:pt x="66" y="88"/>
                </a:cubicBezTo>
                <a:lnTo>
                  <a:pt x="66" y="95"/>
                </a:lnTo>
                <a:cubicBezTo>
                  <a:pt x="58" y="94"/>
                  <a:pt x="51" y="93"/>
                  <a:pt x="43" y="90"/>
                </a:cubicBezTo>
                <a:cubicBezTo>
                  <a:pt x="35" y="88"/>
                  <a:pt x="26" y="85"/>
                  <a:pt x="20" y="85"/>
                </a:cubicBezTo>
                <a:cubicBezTo>
                  <a:pt x="13" y="85"/>
                  <a:pt x="10" y="87"/>
                  <a:pt x="7" y="88"/>
                </a:cubicBezTo>
                <a:lnTo>
                  <a:pt x="7" y="82"/>
                </a:lnTo>
                <a:moveTo>
                  <a:pt x="7" y="96"/>
                </a:moveTo>
                <a:cubicBezTo>
                  <a:pt x="10" y="96"/>
                  <a:pt x="13" y="95"/>
                  <a:pt x="20" y="95"/>
                </a:cubicBezTo>
                <a:cubicBezTo>
                  <a:pt x="28" y="95"/>
                  <a:pt x="36" y="96"/>
                  <a:pt x="44" y="100"/>
                </a:cubicBezTo>
                <a:cubicBezTo>
                  <a:pt x="52" y="101"/>
                  <a:pt x="58" y="103"/>
                  <a:pt x="66" y="104"/>
                </a:cubicBezTo>
                <a:lnTo>
                  <a:pt x="66" y="110"/>
                </a:lnTo>
                <a:cubicBezTo>
                  <a:pt x="58" y="109"/>
                  <a:pt x="51" y="108"/>
                  <a:pt x="43" y="106"/>
                </a:cubicBezTo>
                <a:cubicBezTo>
                  <a:pt x="35" y="103"/>
                  <a:pt x="26" y="101"/>
                  <a:pt x="20" y="101"/>
                </a:cubicBezTo>
                <a:cubicBezTo>
                  <a:pt x="13" y="101"/>
                  <a:pt x="10" y="102"/>
                  <a:pt x="7" y="103"/>
                </a:cubicBezTo>
                <a:lnTo>
                  <a:pt x="7" y="96"/>
                </a:lnTo>
                <a:moveTo>
                  <a:pt x="7" y="111"/>
                </a:moveTo>
                <a:cubicBezTo>
                  <a:pt x="10" y="110"/>
                  <a:pt x="13" y="110"/>
                  <a:pt x="20" y="110"/>
                </a:cubicBezTo>
                <a:cubicBezTo>
                  <a:pt x="28" y="109"/>
                  <a:pt x="36" y="111"/>
                  <a:pt x="44" y="115"/>
                </a:cubicBezTo>
                <a:cubicBezTo>
                  <a:pt x="52" y="116"/>
                  <a:pt x="58" y="119"/>
                  <a:pt x="66" y="119"/>
                </a:cubicBezTo>
                <a:lnTo>
                  <a:pt x="66" y="125"/>
                </a:lnTo>
                <a:cubicBezTo>
                  <a:pt x="58" y="125"/>
                  <a:pt x="51" y="122"/>
                  <a:pt x="43" y="121"/>
                </a:cubicBezTo>
                <a:cubicBezTo>
                  <a:pt x="35" y="119"/>
                  <a:pt x="26" y="116"/>
                  <a:pt x="20" y="116"/>
                </a:cubicBezTo>
                <a:cubicBezTo>
                  <a:pt x="13" y="116"/>
                  <a:pt x="10" y="117"/>
                  <a:pt x="7" y="119"/>
                </a:cubicBezTo>
                <a:lnTo>
                  <a:pt x="7" y="111"/>
                </a:lnTo>
                <a:moveTo>
                  <a:pt x="0" y="8"/>
                </a:moveTo>
                <a:lnTo>
                  <a:pt x="0" y="139"/>
                </a:lnTo>
                <a:cubicBezTo>
                  <a:pt x="4" y="135"/>
                  <a:pt x="11" y="134"/>
                  <a:pt x="20" y="133"/>
                </a:cubicBezTo>
                <a:cubicBezTo>
                  <a:pt x="28" y="133"/>
                  <a:pt x="36" y="135"/>
                  <a:pt x="45" y="138"/>
                </a:cubicBezTo>
                <a:cubicBezTo>
                  <a:pt x="54" y="141"/>
                  <a:pt x="64" y="143"/>
                  <a:pt x="74" y="142"/>
                </a:cubicBezTo>
                <a:cubicBezTo>
                  <a:pt x="74" y="138"/>
                  <a:pt x="74" y="32"/>
                  <a:pt x="74" y="12"/>
                </a:cubicBezTo>
                <a:cubicBezTo>
                  <a:pt x="74" y="12"/>
                  <a:pt x="74" y="11"/>
                  <a:pt x="74" y="10"/>
                </a:cubicBezTo>
                <a:cubicBezTo>
                  <a:pt x="63" y="11"/>
                  <a:pt x="53" y="8"/>
                  <a:pt x="43" y="5"/>
                </a:cubicBezTo>
                <a:cubicBezTo>
                  <a:pt x="35" y="4"/>
                  <a:pt x="26" y="0"/>
                  <a:pt x="20" y="1"/>
                </a:cubicBezTo>
                <a:cubicBezTo>
                  <a:pt x="9" y="1"/>
                  <a:pt x="3" y="5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22"/>
          <p:cNvSpPr/>
          <p:nvPr/>
        </p:nvSpPr>
        <p:spPr>
          <a:xfrm>
            <a:off x="8923680" y="527544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3" y="11"/>
                  <a:pt x="11" y="14"/>
                </a:cubicBezTo>
                <a:cubicBezTo>
                  <a:pt x="10" y="17"/>
                  <a:pt x="9" y="20"/>
                  <a:pt x="8" y="21"/>
                </a:cubicBezTo>
                <a:cubicBezTo>
                  <a:pt x="6" y="23"/>
                  <a:pt x="2" y="24"/>
                  <a:pt x="0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0" y="14"/>
                  <a:pt x="2" y="9"/>
                </a:cubicBezTo>
                <a:cubicBezTo>
                  <a:pt x="6" y="6"/>
                  <a:pt x="9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22"/>
          <p:cNvSpPr/>
          <p:nvPr/>
        </p:nvSpPr>
        <p:spPr>
          <a:xfrm>
            <a:off x="8908560" y="5303160"/>
            <a:ext cx="9720" cy="4680"/>
          </a:xfrm>
          <a:custGeom>
            <a:rect b="b" l="l" r="r" t="t"/>
            <a:pathLst>
              <a:path extrusionOk="0" h="13" w="27">
                <a:moveTo>
                  <a:pt x="13" y="1"/>
                </a:moveTo>
                <a:cubicBezTo>
                  <a:pt x="18" y="0"/>
                  <a:pt x="22" y="1"/>
                  <a:pt x="26" y="4"/>
                </a:cubicBezTo>
                <a:cubicBezTo>
                  <a:pt x="23" y="7"/>
                  <a:pt x="19" y="11"/>
                  <a:pt x="14" y="11"/>
                </a:cubicBezTo>
                <a:cubicBezTo>
                  <a:pt x="9" y="12"/>
                  <a:pt x="4" y="11"/>
                  <a:pt x="0" y="7"/>
                </a:cubicBezTo>
                <a:cubicBezTo>
                  <a:pt x="3" y="4"/>
                  <a:pt x="8" y="1"/>
                  <a:pt x="13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22"/>
          <p:cNvSpPr/>
          <p:nvPr/>
        </p:nvSpPr>
        <p:spPr>
          <a:xfrm>
            <a:off x="8905320" y="5298480"/>
            <a:ext cx="5400" cy="9000"/>
          </a:xfrm>
          <a:custGeom>
            <a:rect b="b" l="l" r="r" t="t"/>
            <a:pathLst>
              <a:path extrusionOk="0" h="25" w="15">
                <a:moveTo>
                  <a:pt x="0" y="24"/>
                </a:moveTo>
                <a:lnTo>
                  <a:pt x="0" y="23"/>
                </a:lnTo>
                <a:cubicBezTo>
                  <a:pt x="0" y="18"/>
                  <a:pt x="1" y="12"/>
                  <a:pt x="3" y="8"/>
                </a:cubicBezTo>
                <a:cubicBezTo>
                  <a:pt x="6" y="5"/>
                  <a:pt x="10" y="1"/>
                  <a:pt x="14" y="0"/>
                </a:cubicBezTo>
                <a:lnTo>
                  <a:pt x="14" y="1"/>
                </a:lnTo>
                <a:cubicBezTo>
                  <a:pt x="14" y="6"/>
                  <a:pt x="13" y="9"/>
                  <a:pt x="11" y="13"/>
                </a:cubicBezTo>
                <a:cubicBezTo>
                  <a:pt x="9" y="19"/>
                  <a:pt x="4" y="21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22"/>
          <p:cNvSpPr/>
          <p:nvPr/>
        </p:nvSpPr>
        <p:spPr>
          <a:xfrm>
            <a:off x="8910720" y="5294520"/>
            <a:ext cx="4320" cy="9360"/>
          </a:xfrm>
          <a:custGeom>
            <a:rect b="b" l="l" r="r" t="t"/>
            <a:pathLst>
              <a:path extrusionOk="0" h="26" w="12">
                <a:moveTo>
                  <a:pt x="2" y="7"/>
                </a:moveTo>
                <a:cubicBezTo>
                  <a:pt x="3" y="5"/>
                  <a:pt x="6" y="2"/>
                  <a:pt x="9" y="0"/>
                </a:cubicBezTo>
                <a:cubicBezTo>
                  <a:pt x="10" y="2"/>
                  <a:pt x="11" y="4"/>
                  <a:pt x="11" y="6"/>
                </a:cubicBezTo>
                <a:cubicBezTo>
                  <a:pt x="11" y="8"/>
                  <a:pt x="10" y="11"/>
                  <a:pt x="10" y="15"/>
                </a:cubicBezTo>
                <a:cubicBezTo>
                  <a:pt x="9" y="18"/>
                  <a:pt x="6" y="21"/>
                  <a:pt x="3" y="24"/>
                </a:cubicBezTo>
                <a:cubicBezTo>
                  <a:pt x="2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2" y="19"/>
                  <a:pt x="2" y="14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22"/>
          <p:cNvSpPr/>
          <p:nvPr/>
        </p:nvSpPr>
        <p:spPr>
          <a:xfrm>
            <a:off x="8914680" y="5289480"/>
            <a:ext cx="3600" cy="10080"/>
          </a:xfrm>
          <a:custGeom>
            <a:rect b="b" l="l" r="r" t="t"/>
            <a:pathLst>
              <a:path extrusionOk="0" h="28" w="10">
                <a:moveTo>
                  <a:pt x="0" y="11"/>
                </a:moveTo>
                <a:cubicBezTo>
                  <a:pt x="1" y="7"/>
                  <a:pt x="4" y="4"/>
                  <a:pt x="7" y="0"/>
                </a:cubicBezTo>
                <a:cubicBezTo>
                  <a:pt x="8" y="5"/>
                  <a:pt x="9" y="9"/>
                  <a:pt x="9" y="13"/>
                </a:cubicBezTo>
                <a:cubicBezTo>
                  <a:pt x="9" y="14"/>
                  <a:pt x="9" y="14"/>
                  <a:pt x="9" y="15"/>
                </a:cubicBezTo>
                <a:cubicBezTo>
                  <a:pt x="9" y="19"/>
                  <a:pt x="8" y="21"/>
                  <a:pt x="6" y="25"/>
                </a:cubicBezTo>
                <a:cubicBezTo>
                  <a:pt x="4" y="26"/>
                  <a:pt x="4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4" y="21"/>
                  <a:pt x="2" y="17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22"/>
          <p:cNvSpPr/>
          <p:nvPr/>
        </p:nvSpPr>
        <p:spPr>
          <a:xfrm>
            <a:off x="8917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6"/>
                  <a:pt x="1" y="2"/>
                  <a:pt x="3" y="0"/>
                </a:cubicBezTo>
                <a:cubicBezTo>
                  <a:pt x="8" y="4"/>
                  <a:pt x="10" y="7"/>
                  <a:pt x="10" y="12"/>
                </a:cubicBezTo>
                <a:cubicBezTo>
                  <a:pt x="10" y="13"/>
                  <a:pt x="10" y="14"/>
                  <a:pt x="10" y="15"/>
                </a:cubicBezTo>
                <a:cubicBezTo>
                  <a:pt x="10" y="18"/>
                  <a:pt x="10" y="21"/>
                  <a:pt x="9" y="24"/>
                </a:cubicBezTo>
                <a:cubicBezTo>
                  <a:pt x="9" y="25"/>
                  <a:pt x="8" y="25"/>
                  <a:pt x="7" y="26"/>
                </a:cubicBezTo>
                <a:cubicBezTo>
                  <a:pt x="7" y="19"/>
                  <a:pt x="3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22"/>
          <p:cNvSpPr/>
          <p:nvPr/>
        </p:nvSpPr>
        <p:spPr>
          <a:xfrm>
            <a:off x="8918280" y="5278680"/>
            <a:ext cx="4680" cy="9360"/>
          </a:xfrm>
          <a:custGeom>
            <a:rect b="b" l="l" r="r" t="t"/>
            <a:pathLst>
              <a:path extrusionOk="0" h="26" w="13">
                <a:moveTo>
                  <a:pt x="1" y="11"/>
                </a:moveTo>
                <a:cubicBezTo>
                  <a:pt x="1" y="8"/>
                  <a:pt x="0" y="7"/>
                  <a:pt x="0" y="5"/>
                </a:cubicBezTo>
                <a:cubicBezTo>
                  <a:pt x="0" y="4"/>
                  <a:pt x="1" y="1"/>
                  <a:pt x="1" y="0"/>
                </a:cubicBezTo>
                <a:cubicBezTo>
                  <a:pt x="6" y="2"/>
                  <a:pt x="9" y="6"/>
                  <a:pt x="11" y="11"/>
                </a:cubicBezTo>
                <a:cubicBezTo>
                  <a:pt x="12" y="14"/>
                  <a:pt x="12" y="17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10" y="25"/>
                </a:cubicBezTo>
                <a:lnTo>
                  <a:pt x="10" y="24"/>
                </a:lnTo>
                <a:cubicBezTo>
                  <a:pt x="9" y="19"/>
                  <a:pt x="6" y="14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22"/>
          <p:cNvSpPr/>
          <p:nvPr/>
        </p:nvSpPr>
        <p:spPr>
          <a:xfrm>
            <a:off x="8917920" y="5272920"/>
            <a:ext cx="5760" cy="8640"/>
          </a:xfrm>
          <a:custGeom>
            <a:rect b="b" l="l" r="r" t="t"/>
            <a:pathLst>
              <a:path extrusionOk="0" h="24" w="16">
                <a:moveTo>
                  <a:pt x="2" y="11"/>
                </a:moveTo>
                <a:cubicBezTo>
                  <a:pt x="1" y="7"/>
                  <a:pt x="0" y="5"/>
                  <a:pt x="0" y="0"/>
                </a:cubicBezTo>
                <a:cubicBezTo>
                  <a:pt x="4" y="2"/>
                  <a:pt x="9" y="5"/>
                  <a:pt x="11" y="8"/>
                </a:cubicBezTo>
                <a:cubicBezTo>
                  <a:pt x="12" y="12"/>
                  <a:pt x="14" y="15"/>
                  <a:pt x="15" y="19"/>
                </a:cubicBezTo>
                <a:cubicBezTo>
                  <a:pt x="14" y="20"/>
                  <a:pt x="14" y="21"/>
                  <a:pt x="14" y="23"/>
                </a:cubicBezTo>
                <a:cubicBezTo>
                  <a:pt x="10" y="18"/>
                  <a:pt x="7" y="14"/>
                  <a:pt x="2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22"/>
          <p:cNvSpPr/>
          <p:nvPr/>
        </p:nvSpPr>
        <p:spPr>
          <a:xfrm>
            <a:off x="8915760" y="526752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lnTo>
                  <a:pt x="18" y="18"/>
                </a:lnTo>
                <a:cubicBezTo>
                  <a:pt x="14" y="15"/>
                  <a:pt x="10" y="12"/>
                  <a:pt x="4" y="11"/>
                </a:cubicBezTo>
                <a:cubicBezTo>
                  <a:pt x="2" y="8"/>
                  <a:pt x="1" y="5"/>
                  <a:pt x="0" y="0"/>
                </a:cubicBezTo>
                <a:cubicBezTo>
                  <a:pt x="4" y="1"/>
                  <a:pt x="10" y="2"/>
                  <a:pt x="13" y="7"/>
                </a:cubicBezTo>
                <a:cubicBezTo>
                  <a:pt x="15" y="8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22"/>
          <p:cNvSpPr/>
          <p:nvPr/>
        </p:nvSpPr>
        <p:spPr>
          <a:xfrm>
            <a:off x="8912880" y="5262840"/>
            <a:ext cx="7920" cy="5400"/>
          </a:xfrm>
          <a:custGeom>
            <a:rect b="b" l="l" r="r" t="t"/>
            <a:pathLst>
              <a:path extrusionOk="0" h="15" w="22">
                <a:moveTo>
                  <a:pt x="21" y="14"/>
                </a:moveTo>
                <a:cubicBezTo>
                  <a:pt x="17" y="11"/>
                  <a:pt x="11" y="8"/>
                  <a:pt x="6" y="8"/>
                </a:cubicBezTo>
                <a:cubicBezTo>
                  <a:pt x="3" y="6"/>
                  <a:pt x="1" y="4"/>
                  <a:pt x="0" y="0"/>
                </a:cubicBezTo>
                <a:cubicBezTo>
                  <a:pt x="4" y="0"/>
                  <a:pt x="9" y="0"/>
                  <a:pt x="12" y="2"/>
                </a:cubicBezTo>
                <a:cubicBezTo>
                  <a:pt x="17" y="4"/>
                  <a:pt x="19" y="7"/>
                  <a:pt x="21" y="9"/>
                </a:cubicBezTo>
                <a:cubicBezTo>
                  <a:pt x="21" y="11"/>
                  <a:pt x="21" y="13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22"/>
          <p:cNvSpPr/>
          <p:nvPr/>
        </p:nvSpPr>
        <p:spPr>
          <a:xfrm>
            <a:off x="8914320" y="5298480"/>
            <a:ext cx="9000" cy="5040"/>
          </a:xfrm>
          <a:custGeom>
            <a:rect b="b" l="l" r="r" t="t"/>
            <a:pathLst>
              <a:path extrusionOk="0" h="14" w="25">
                <a:moveTo>
                  <a:pt x="9" y="13"/>
                </a:moveTo>
                <a:cubicBezTo>
                  <a:pt x="4" y="12"/>
                  <a:pt x="2" y="12"/>
                  <a:pt x="0" y="12"/>
                </a:cubicBezTo>
                <a:cubicBezTo>
                  <a:pt x="3" y="7"/>
                  <a:pt x="7" y="4"/>
                  <a:pt x="11" y="1"/>
                </a:cubicBezTo>
                <a:cubicBezTo>
                  <a:pt x="15" y="0"/>
                  <a:pt x="20" y="0"/>
                  <a:pt x="24" y="0"/>
                </a:cubicBezTo>
                <a:cubicBezTo>
                  <a:pt x="22" y="5"/>
                  <a:pt x="19" y="9"/>
                  <a:pt x="14" y="12"/>
                </a:cubicBezTo>
                <a:cubicBezTo>
                  <a:pt x="13" y="12"/>
                  <a:pt x="11" y="13"/>
                  <a:pt x="9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22"/>
          <p:cNvSpPr/>
          <p:nvPr/>
        </p:nvSpPr>
        <p:spPr>
          <a:xfrm>
            <a:off x="8919000" y="5290920"/>
            <a:ext cx="8280" cy="6840"/>
          </a:xfrm>
          <a:custGeom>
            <a:rect b="b" l="l" r="r" t="t"/>
            <a:pathLst>
              <a:path extrusionOk="0" h="19" w="23">
                <a:moveTo>
                  <a:pt x="7" y="17"/>
                </a:moveTo>
                <a:cubicBezTo>
                  <a:pt x="4" y="17"/>
                  <a:pt x="2" y="17"/>
                  <a:pt x="0" y="18"/>
                </a:cubicBezTo>
                <a:cubicBezTo>
                  <a:pt x="1" y="13"/>
                  <a:pt x="3" y="8"/>
                  <a:pt x="8" y="6"/>
                </a:cubicBezTo>
                <a:cubicBezTo>
                  <a:pt x="11" y="2"/>
                  <a:pt x="15" y="0"/>
                  <a:pt x="22" y="0"/>
                </a:cubicBezTo>
                <a:cubicBezTo>
                  <a:pt x="20" y="7"/>
                  <a:pt x="17" y="11"/>
                  <a:pt x="12" y="13"/>
                </a:cubicBezTo>
                <a:cubicBezTo>
                  <a:pt x="11" y="15"/>
                  <a:pt x="9" y="17"/>
                  <a:pt x="7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22"/>
          <p:cNvSpPr/>
          <p:nvPr/>
        </p:nvSpPr>
        <p:spPr>
          <a:xfrm>
            <a:off x="8922240" y="5283360"/>
            <a:ext cx="6840" cy="7920"/>
          </a:xfrm>
          <a:custGeom>
            <a:rect b="b" l="l" r="r" t="t"/>
            <a:pathLst>
              <a:path extrusionOk="0" h="22" w="19">
                <a:moveTo>
                  <a:pt x="12" y="14"/>
                </a:moveTo>
                <a:cubicBezTo>
                  <a:pt x="10" y="17"/>
                  <a:pt x="9" y="18"/>
                  <a:pt x="7" y="19"/>
                </a:cubicBezTo>
                <a:cubicBezTo>
                  <a:pt x="4" y="20"/>
                  <a:pt x="1" y="20"/>
                  <a:pt x="0" y="21"/>
                </a:cubicBezTo>
                <a:cubicBezTo>
                  <a:pt x="0" y="17"/>
                  <a:pt x="2" y="12"/>
                  <a:pt x="4" y="8"/>
                </a:cubicBezTo>
                <a:cubicBezTo>
                  <a:pt x="8" y="5"/>
                  <a:pt x="13" y="1"/>
                  <a:pt x="18" y="0"/>
                </a:cubicBezTo>
                <a:cubicBezTo>
                  <a:pt x="17" y="6"/>
                  <a:pt x="15" y="11"/>
                  <a:pt x="12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22"/>
          <p:cNvSpPr/>
          <p:nvPr/>
        </p:nvSpPr>
        <p:spPr>
          <a:xfrm>
            <a:off x="8923680" y="5267160"/>
            <a:ext cx="3960" cy="10440"/>
          </a:xfrm>
          <a:custGeom>
            <a:rect b="b" l="l" r="r" t="t"/>
            <a:pathLst>
              <a:path extrusionOk="0" h="29" w="11">
                <a:moveTo>
                  <a:pt x="10" y="9"/>
                </a:moveTo>
                <a:cubicBezTo>
                  <a:pt x="10" y="12"/>
                  <a:pt x="10" y="13"/>
                  <a:pt x="10" y="15"/>
                </a:cubicBezTo>
                <a:cubicBezTo>
                  <a:pt x="9" y="18"/>
                  <a:pt x="9" y="21"/>
                  <a:pt x="7" y="23"/>
                </a:cubicBezTo>
                <a:cubicBezTo>
                  <a:pt x="4" y="25"/>
                  <a:pt x="2" y="26"/>
                  <a:pt x="1" y="28"/>
                </a:cubicBezTo>
                <a:cubicBezTo>
                  <a:pt x="0" y="26"/>
                  <a:pt x="0" y="23"/>
                  <a:pt x="0" y="20"/>
                </a:cubicBezTo>
                <a:cubicBezTo>
                  <a:pt x="0" y="17"/>
                  <a:pt x="0" y="14"/>
                  <a:pt x="0" y="13"/>
                </a:cubicBezTo>
                <a:cubicBezTo>
                  <a:pt x="1" y="8"/>
                  <a:pt x="4" y="4"/>
                  <a:pt x="9" y="0"/>
                </a:cubicBezTo>
                <a:cubicBezTo>
                  <a:pt x="10" y="4"/>
                  <a:pt x="10" y="7"/>
                  <a:pt x="1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22"/>
          <p:cNvSpPr/>
          <p:nvPr/>
        </p:nvSpPr>
        <p:spPr>
          <a:xfrm>
            <a:off x="892152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2" y="5"/>
                  <a:pt x="4" y="0"/>
                </a:cubicBezTo>
                <a:cubicBezTo>
                  <a:pt x="7" y="5"/>
                  <a:pt x="10" y="9"/>
                  <a:pt x="10" y="15"/>
                </a:cubicBezTo>
                <a:cubicBezTo>
                  <a:pt x="10" y="18"/>
                  <a:pt x="10" y="20"/>
                  <a:pt x="9" y="23"/>
                </a:cubicBezTo>
                <a:cubicBezTo>
                  <a:pt x="7" y="25"/>
                  <a:pt x="6" y="26"/>
                  <a:pt x="4" y="28"/>
                </a:cubicBezTo>
                <a:cubicBezTo>
                  <a:pt x="2" y="25"/>
                  <a:pt x="0" y="20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22"/>
          <p:cNvSpPr/>
          <p:nvPr/>
        </p:nvSpPr>
        <p:spPr>
          <a:xfrm>
            <a:off x="8917560" y="5253840"/>
            <a:ext cx="4320" cy="10080"/>
          </a:xfrm>
          <a:custGeom>
            <a:rect b="b" l="l" r="r" t="t"/>
            <a:pathLst>
              <a:path extrusionOk="0" h="28" w="12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1" y="17"/>
                  <a:pt x="11" y="19"/>
                </a:cubicBezTo>
                <a:lnTo>
                  <a:pt x="11" y="20"/>
                </a:lnTo>
                <a:cubicBezTo>
                  <a:pt x="10" y="23"/>
                  <a:pt x="9" y="25"/>
                  <a:pt x="9" y="27"/>
                </a:cubicBezTo>
                <a:cubicBezTo>
                  <a:pt x="4" y="24"/>
                  <a:pt x="2" y="20"/>
                  <a:pt x="1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22"/>
          <p:cNvSpPr/>
          <p:nvPr/>
        </p:nvSpPr>
        <p:spPr>
          <a:xfrm>
            <a:off x="8909280" y="5258520"/>
            <a:ext cx="8640" cy="5040"/>
          </a:xfrm>
          <a:custGeom>
            <a:rect b="b" l="l" r="r" t="t"/>
            <a:pathLst>
              <a:path extrusionOk="0" h="14" w="24">
                <a:moveTo>
                  <a:pt x="23" y="11"/>
                </a:moveTo>
                <a:lnTo>
                  <a:pt x="23" y="13"/>
                </a:lnTo>
                <a:cubicBezTo>
                  <a:pt x="18" y="9"/>
                  <a:pt x="12" y="9"/>
                  <a:pt x="8" y="11"/>
                </a:cubicBezTo>
                <a:cubicBezTo>
                  <a:pt x="4" y="9"/>
                  <a:pt x="2" y="7"/>
                  <a:pt x="0" y="3"/>
                </a:cubicBezTo>
                <a:cubicBezTo>
                  <a:pt x="4" y="2"/>
                  <a:pt x="9" y="0"/>
                  <a:pt x="12" y="2"/>
                </a:cubicBezTo>
                <a:cubicBezTo>
                  <a:pt x="15" y="3"/>
                  <a:pt x="19" y="6"/>
                  <a:pt x="21" y="8"/>
                </a:cubicBezTo>
                <a:cubicBezTo>
                  <a:pt x="23" y="9"/>
                  <a:pt x="23" y="9"/>
                  <a:pt x="2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22"/>
          <p:cNvSpPr/>
          <p:nvPr/>
        </p:nvSpPr>
        <p:spPr>
          <a:xfrm>
            <a:off x="8911800" y="5249160"/>
            <a:ext cx="5040" cy="9360"/>
          </a:xfrm>
          <a:custGeom>
            <a:rect b="b" l="l" r="r" t="t"/>
            <a:pathLst>
              <a:path extrusionOk="0" h="26" w="14">
                <a:moveTo>
                  <a:pt x="1" y="0"/>
                </a:moveTo>
                <a:cubicBezTo>
                  <a:pt x="4" y="2"/>
                  <a:pt x="9" y="5"/>
                  <a:pt x="11" y="9"/>
                </a:cubicBezTo>
                <a:cubicBezTo>
                  <a:pt x="11" y="12"/>
                  <a:pt x="13" y="14"/>
                  <a:pt x="13" y="17"/>
                </a:cubicBezTo>
                <a:cubicBezTo>
                  <a:pt x="13" y="19"/>
                  <a:pt x="13" y="23"/>
                  <a:pt x="13" y="25"/>
                </a:cubicBezTo>
                <a:cubicBezTo>
                  <a:pt x="8" y="23"/>
                  <a:pt x="4" y="18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0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22"/>
          <p:cNvSpPr/>
          <p:nvPr/>
        </p:nvSpPr>
        <p:spPr>
          <a:xfrm>
            <a:off x="8905680" y="5250960"/>
            <a:ext cx="7920" cy="6840"/>
          </a:xfrm>
          <a:custGeom>
            <a:rect b="b" l="l" r="r" t="t"/>
            <a:pathLst>
              <a:path extrusionOk="0" h="19" w="22">
                <a:moveTo>
                  <a:pt x="14" y="4"/>
                </a:moveTo>
                <a:cubicBezTo>
                  <a:pt x="15" y="5"/>
                  <a:pt x="15" y="5"/>
                  <a:pt x="15" y="6"/>
                </a:cubicBezTo>
                <a:cubicBezTo>
                  <a:pt x="17" y="7"/>
                  <a:pt x="17" y="11"/>
                  <a:pt x="18" y="12"/>
                </a:cubicBezTo>
                <a:lnTo>
                  <a:pt x="18" y="13"/>
                </a:lnTo>
                <a:cubicBezTo>
                  <a:pt x="19" y="14"/>
                  <a:pt x="20" y="15"/>
                  <a:pt x="21" y="18"/>
                </a:cubicBezTo>
                <a:cubicBezTo>
                  <a:pt x="17" y="18"/>
                  <a:pt x="13" y="15"/>
                  <a:pt x="10" y="13"/>
                </a:cubicBezTo>
                <a:cubicBezTo>
                  <a:pt x="4" y="11"/>
                  <a:pt x="2" y="5"/>
                  <a:pt x="0" y="0"/>
                </a:cubicBezTo>
                <a:cubicBezTo>
                  <a:pt x="6" y="0"/>
                  <a:pt x="11" y="1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22"/>
          <p:cNvSpPr/>
          <p:nvPr/>
        </p:nvSpPr>
        <p:spPr>
          <a:xfrm>
            <a:off x="8878320" y="5294520"/>
            <a:ext cx="4320" cy="9360"/>
          </a:xfrm>
          <a:custGeom>
            <a:rect b="b" l="l" r="r" t="t"/>
            <a:pathLst>
              <a:path extrusionOk="0" h="26" w="12">
                <a:moveTo>
                  <a:pt x="11" y="24"/>
                </a:moveTo>
                <a:lnTo>
                  <a:pt x="11" y="25"/>
                </a:lnTo>
                <a:cubicBezTo>
                  <a:pt x="10" y="24"/>
                  <a:pt x="8" y="24"/>
                  <a:pt x="7" y="24"/>
                </a:cubicBezTo>
                <a:cubicBezTo>
                  <a:pt x="4" y="21"/>
                  <a:pt x="2" y="18"/>
                  <a:pt x="1" y="15"/>
                </a:cubicBezTo>
                <a:cubicBezTo>
                  <a:pt x="1" y="11"/>
                  <a:pt x="0" y="8"/>
                  <a:pt x="0" y="6"/>
                </a:cubicBezTo>
                <a:cubicBezTo>
                  <a:pt x="0" y="4"/>
                  <a:pt x="1" y="2"/>
                  <a:pt x="2" y="0"/>
                </a:cubicBezTo>
                <a:cubicBezTo>
                  <a:pt x="4" y="2"/>
                  <a:pt x="7" y="5"/>
                  <a:pt x="8" y="7"/>
                </a:cubicBezTo>
                <a:cubicBezTo>
                  <a:pt x="8" y="14"/>
                  <a:pt x="8" y="19"/>
                  <a:pt x="11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22"/>
          <p:cNvSpPr/>
          <p:nvPr/>
        </p:nvSpPr>
        <p:spPr>
          <a:xfrm>
            <a:off x="8872200" y="5262840"/>
            <a:ext cx="8280" cy="5400"/>
          </a:xfrm>
          <a:custGeom>
            <a:rect b="b" l="l" r="r" t="t"/>
            <a:pathLst>
              <a:path extrusionOk="0" h="15" w="23">
                <a:moveTo>
                  <a:pt x="15" y="8"/>
                </a:moveTo>
                <a:cubicBezTo>
                  <a:pt x="10" y="8"/>
                  <a:pt x="4" y="11"/>
                  <a:pt x="0" y="14"/>
                </a:cubicBezTo>
                <a:cubicBezTo>
                  <a:pt x="0" y="13"/>
                  <a:pt x="0" y="11"/>
                  <a:pt x="0" y="9"/>
                </a:cubicBezTo>
                <a:cubicBezTo>
                  <a:pt x="2" y="7"/>
                  <a:pt x="4" y="4"/>
                  <a:pt x="8" y="2"/>
                </a:cubicBezTo>
                <a:cubicBezTo>
                  <a:pt x="12" y="0"/>
                  <a:pt x="17" y="0"/>
                  <a:pt x="22" y="0"/>
                </a:cubicBezTo>
                <a:cubicBezTo>
                  <a:pt x="20" y="4"/>
                  <a:pt x="18" y="6"/>
                  <a:pt x="1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22"/>
          <p:cNvSpPr/>
          <p:nvPr/>
        </p:nvSpPr>
        <p:spPr>
          <a:xfrm>
            <a:off x="8874720" y="5289480"/>
            <a:ext cx="3960" cy="10080"/>
          </a:xfrm>
          <a:custGeom>
            <a:rect b="b" l="l" r="r" t="t"/>
            <a:pathLst>
              <a:path extrusionOk="0" h="28" w="11">
                <a:moveTo>
                  <a:pt x="8" y="26"/>
                </a:moveTo>
                <a:lnTo>
                  <a:pt x="8" y="27"/>
                </a:lnTo>
                <a:cubicBezTo>
                  <a:pt x="6" y="26"/>
                  <a:pt x="4" y="26"/>
                  <a:pt x="4" y="25"/>
                </a:cubicBezTo>
                <a:cubicBezTo>
                  <a:pt x="2" y="21"/>
                  <a:pt x="1" y="19"/>
                  <a:pt x="1" y="15"/>
                </a:cubicBezTo>
                <a:cubicBezTo>
                  <a:pt x="1" y="14"/>
                  <a:pt x="0" y="14"/>
                  <a:pt x="0" y="13"/>
                </a:cubicBezTo>
                <a:cubicBezTo>
                  <a:pt x="0" y="9"/>
                  <a:pt x="2" y="5"/>
                  <a:pt x="3" y="0"/>
                </a:cubicBezTo>
                <a:cubicBezTo>
                  <a:pt x="6" y="4"/>
                  <a:pt x="9" y="7"/>
                  <a:pt x="10" y="11"/>
                </a:cubicBezTo>
                <a:cubicBezTo>
                  <a:pt x="8" y="17"/>
                  <a:pt x="8" y="21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22"/>
          <p:cNvSpPr/>
          <p:nvPr/>
        </p:nvSpPr>
        <p:spPr>
          <a:xfrm>
            <a:off x="8872200" y="528444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7"/>
                  <a:pt x="2" y="4"/>
                  <a:pt x="7" y="0"/>
                </a:cubicBezTo>
                <a:cubicBezTo>
                  <a:pt x="9" y="2"/>
                  <a:pt x="10" y="6"/>
                  <a:pt x="10" y="9"/>
                </a:cubicBezTo>
                <a:cubicBezTo>
                  <a:pt x="7" y="14"/>
                  <a:pt x="3" y="19"/>
                  <a:pt x="3" y="26"/>
                </a:cubicBezTo>
                <a:cubicBezTo>
                  <a:pt x="2" y="25"/>
                  <a:pt x="2" y="25"/>
                  <a:pt x="1" y="24"/>
                </a:cubicBezTo>
                <a:cubicBezTo>
                  <a:pt x="0" y="21"/>
                  <a:pt x="0" y="18"/>
                  <a:pt x="0" y="15"/>
                </a:cubicBezTo>
                <a:cubicBezTo>
                  <a:pt x="0" y="14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22"/>
          <p:cNvSpPr/>
          <p:nvPr/>
        </p:nvSpPr>
        <p:spPr>
          <a:xfrm>
            <a:off x="8870400" y="527868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2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7"/>
                  <a:pt x="0" y="14"/>
                  <a:pt x="1" y="11"/>
                </a:cubicBezTo>
                <a:cubicBezTo>
                  <a:pt x="4" y="6"/>
                  <a:pt x="8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11"/>
                </a:cubicBezTo>
                <a:cubicBezTo>
                  <a:pt x="8" y="14"/>
                  <a:pt x="4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22"/>
          <p:cNvSpPr/>
          <p:nvPr/>
        </p:nvSpPr>
        <p:spPr>
          <a:xfrm>
            <a:off x="8870400" y="526752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10" y="2"/>
                  <a:pt x="14" y="1"/>
                  <a:pt x="19" y="0"/>
                </a:cubicBezTo>
                <a:cubicBezTo>
                  <a:pt x="18" y="5"/>
                  <a:pt x="17" y="8"/>
                  <a:pt x="14" y="11"/>
                </a:cubicBezTo>
                <a:cubicBezTo>
                  <a:pt x="9" y="12"/>
                  <a:pt x="4" y="14"/>
                  <a:pt x="1" y="18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3" y="8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22"/>
          <p:cNvSpPr/>
          <p:nvPr/>
        </p:nvSpPr>
        <p:spPr>
          <a:xfrm>
            <a:off x="8869320" y="527292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4"/>
                  <a:pt x="6" y="18"/>
                  <a:pt x="2" y="23"/>
                </a:cubicBezTo>
                <a:cubicBezTo>
                  <a:pt x="1" y="23"/>
                  <a:pt x="1" y="23"/>
                  <a:pt x="1" y="23"/>
                </a:cubicBezTo>
                <a:cubicBezTo>
                  <a:pt x="1" y="21"/>
                  <a:pt x="0" y="20"/>
                  <a:pt x="0" y="19"/>
                </a:cubicBezTo>
                <a:cubicBezTo>
                  <a:pt x="1" y="15"/>
                  <a:pt x="2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22"/>
          <p:cNvSpPr/>
          <p:nvPr/>
        </p:nvSpPr>
        <p:spPr>
          <a:xfrm>
            <a:off x="8864280" y="528336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4" y="20"/>
                  <a:pt x="11" y="19"/>
                </a:cubicBezTo>
                <a:cubicBezTo>
                  <a:pt x="10" y="18"/>
                  <a:pt x="8" y="17"/>
                  <a:pt x="6" y="14"/>
                </a:cubicBezTo>
                <a:cubicBezTo>
                  <a:pt x="2" y="11"/>
                  <a:pt x="1" y="6"/>
                  <a:pt x="0" y="0"/>
                </a:cubicBezTo>
                <a:cubicBezTo>
                  <a:pt x="4" y="1"/>
                  <a:pt x="10" y="5"/>
                  <a:pt x="13" y="8"/>
                </a:cubicBezTo>
                <a:cubicBezTo>
                  <a:pt x="15" y="12"/>
                  <a:pt x="18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22"/>
          <p:cNvSpPr/>
          <p:nvPr/>
        </p:nvSpPr>
        <p:spPr>
          <a:xfrm>
            <a:off x="8866080" y="5290920"/>
            <a:ext cx="7920" cy="6840"/>
          </a:xfrm>
          <a:custGeom>
            <a:rect b="b" l="l" r="r" t="t"/>
            <a:pathLst>
              <a:path extrusionOk="0" h="19" w="22">
                <a:moveTo>
                  <a:pt x="13" y="6"/>
                </a:moveTo>
                <a:cubicBezTo>
                  <a:pt x="18" y="8"/>
                  <a:pt x="20" y="13"/>
                  <a:pt x="21" y="18"/>
                </a:cubicBezTo>
                <a:cubicBezTo>
                  <a:pt x="19" y="17"/>
                  <a:pt x="17" y="17"/>
                  <a:pt x="14" y="17"/>
                </a:cubicBezTo>
                <a:cubicBezTo>
                  <a:pt x="12" y="17"/>
                  <a:pt x="10" y="15"/>
                  <a:pt x="9" y="13"/>
                </a:cubicBezTo>
                <a:cubicBezTo>
                  <a:pt x="3" y="11"/>
                  <a:pt x="1" y="7"/>
                  <a:pt x="0" y="0"/>
                </a:cubicBezTo>
                <a:cubicBezTo>
                  <a:pt x="4" y="0"/>
                  <a:pt x="10" y="2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22"/>
          <p:cNvSpPr/>
          <p:nvPr/>
        </p:nvSpPr>
        <p:spPr>
          <a:xfrm>
            <a:off x="8869320" y="5298480"/>
            <a:ext cx="9360" cy="5040"/>
          </a:xfrm>
          <a:custGeom>
            <a:rect b="b" l="l" r="r" t="t"/>
            <a:pathLst>
              <a:path extrusionOk="0" h="14" w="26">
                <a:moveTo>
                  <a:pt x="15" y="1"/>
                </a:moveTo>
                <a:cubicBezTo>
                  <a:pt x="19" y="4"/>
                  <a:pt x="22" y="7"/>
                  <a:pt x="25" y="12"/>
                </a:cubicBezTo>
                <a:cubicBezTo>
                  <a:pt x="22" y="12"/>
                  <a:pt x="20" y="12"/>
                  <a:pt x="19" y="13"/>
                </a:cubicBezTo>
                <a:cubicBezTo>
                  <a:pt x="15" y="13"/>
                  <a:pt x="14" y="12"/>
                  <a:pt x="11" y="12"/>
                </a:cubicBezTo>
                <a:cubicBezTo>
                  <a:pt x="8" y="9"/>
                  <a:pt x="3" y="5"/>
                  <a:pt x="0" y="0"/>
                </a:cubicBezTo>
                <a:cubicBezTo>
                  <a:pt x="7" y="0"/>
                  <a:pt x="11" y="0"/>
                  <a:pt x="15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22"/>
          <p:cNvSpPr/>
          <p:nvPr/>
        </p:nvSpPr>
        <p:spPr>
          <a:xfrm>
            <a:off x="8874720" y="5303160"/>
            <a:ext cx="9720" cy="4680"/>
          </a:xfrm>
          <a:custGeom>
            <a:rect b="b" l="l" r="r" t="t"/>
            <a:pathLst>
              <a:path extrusionOk="0" h="13" w="27">
                <a:moveTo>
                  <a:pt x="14" y="1"/>
                </a:moveTo>
                <a:cubicBezTo>
                  <a:pt x="19" y="1"/>
                  <a:pt x="23" y="4"/>
                  <a:pt x="26" y="7"/>
                </a:cubicBezTo>
                <a:cubicBezTo>
                  <a:pt x="22" y="11"/>
                  <a:pt x="18" y="12"/>
                  <a:pt x="13" y="11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10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9" name="Google Shape;2109;p22"/>
          <p:cNvSpPr/>
          <p:nvPr/>
        </p:nvSpPr>
        <p:spPr>
          <a:xfrm>
            <a:off x="8882640" y="5298480"/>
            <a:ext cx="5400" cy="9000"/>
          </a:xfrm>
          <a:custGeom>
            <a:rect b="b" l="l" r="r" t="t"/>
            <a:pathLst>
              <a:path extrusionOk="0" h="25" w="15">
                <a:moveTo>
                  <a:pt x="4" y="13"/>
                </a:moveTo>
                <a:cubicBezTo>
                  <a:pt x="1" y="9"/>
                  <a:pt x="0" y="6"/>
                  <a:pt x="0" y="1"/>
                </a:cubicBezTo>
                <a:cubicBezTo>
                  <a:pt x="0" y="0"/>
                  <a:pt x="0" y="0"/>
                  <a:pt x="0" y="0"/>
                </a:cubicBezTo>
                <a:cubicBezTo>
                  <a:pt x="6" y="1"/>
                  <a:pt x="9" y="5"/>
                  <a:pt x="11" y="8"/>
                </a:cubicBezTo>
                <a:cubicBezTo>
                  <a:pt x="13" y="12"/>
                  <a:pt x="14" y="18"/>
                  <a:pt x="14" y="23"/>
                </a:cubicBezTo>
                <a:lnTo>
                  <a:pt x="14" y="24"/>
                </a:lnTo>
                <a:cubicBezTo>
                  <a:pt x="10" y="21"/>
                  <a:pt x="7" y="19"/>
                  <a:pt x="4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0" name="Google Shape;2110;p22"/>
          <p:cNvSpPr/>
          <p:nvPr/>
        </p:nvSpPr>
        <p:spPr>
          <a:xfrm>
            <a:off x="8879760" y="525096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4" y="7"/>
                  <a:pt x="7" y="6"/>
                </a:cubicBezTo>
                <a:cubicBezTo>
                  <a:pt x="7" y="5"/>
                  <a:pt x="7" y="5"/>
                  <a:pt x="8" y="4"/>
                </a:cubicBezTo>
                <a:cubicBezTo>
                  <a:pt x="11" y="1"/>
                  <a:pt x="15" y="0"/>
                  <a:pt x="21" y="0"/>
                </a:cubicBezTo>
                <a:cubicBezTo>
                  <a:pt x="19" y="5"/>
                  <a:pt x="17" y="11"/>
                  <a:pt x="12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1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22"/>
          <p:cNvSpPr/>
          <p:nvPr/>
        </p:nvSpPr>
        <p:spPr>
          <a:xfrm>
            <a:off x="8876160" y="5249160"/>
            <a:ext cx="5040" cy="9360"/>
          </a:xfrm>
          <a:custGeom>
            <a:rect b="b" l="l" r="r" t="t"/>
            <a:pathLst>
              <a:path extrusionOk="0" h="26" w="14">
                <a:moveTo>
                  <a:pt x="2" y="9"/>
                </a:moveTo>
                <a:cubicBezTo>
                  <a:pt x="3" y="5"/>
                  <a:pt x="7" y="2"/>
                  <a:pt x="12" y="0"/>
                </a:cubicBezTo>
                <a:cubicBezTo>
                  <a:pt x="12" y="0"/>
                  <a:pt x="13" y="2"/>
                  <a:pt x="13" y="4"/>
                </a:cubicBezTo>
                <a:cubicBezTo>
                  <a:pt x="13" y="7"/>
                  <a:pt x="12" y="11"/>
                  <a:pt x="11" y="14"/>
                </a:cubicBezTo>
                <a:cubicBezTo>
                  <a:pt x="8" y="18"/>
                  <a:pt x="4" y="23"/>
                  <a:pt x="0" y="25"/>
                </a:cubicBezTo>
                <a:cubicBezTo>
                  <a:pt x="0" y="23"/>
                  <a:pt x="0" y="19"/>
                  <a:pt x="0" y="17"/>
                </a:cubicBezTo>
                <a:cubicBezTo>
                  <a:pt x="0" y="14"/>
                  <a:pt x="1" y="12"/>
                  <a:pt x="2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22"/>
          <p:cNvSpPr/>
          <p:nvPr/>
        </p:nvSpPr>
        <p:spPr>
          <a:xfrm>
            <a:off x="8875440" y="5258520"/>
            <a:ext cx="9000" cy="5040"/>
          </a:xfrm>
          <a:custGeom>
            <a:rect b="b" l="l" r="r" t="t"/>
            <a:pathLst>
              <a:path extrusionOk="0" h="14" w="25">
                <a:moveTo>
                  <a:pt x="1" y="8"/>
                </a:moveTo>
                <a:cubicBezTo>
                  <a:pt x="3" y="6"/>
                  <a:pt x="8" y="3"/>
                  <a:pt x="10" y="2"/>
                </a:cubicBezTo>
                <a:cubicBezTo>
                  <a:pt x="14" y="0"/>
                  <a:pt x="19" y="2"/>
                  <a:pt x="24" y="3"/>
                </a:cubicBezTo>
                <a:cubicBezTo>
                  <a:pt x="21" y="7"/>
                  <a:pt x="19" y="9"/>
                  <a:pt x="15" y="11"/>
                </a:cubicBezTo>
                <a:cubicBezTo>
                  <a:pt x="11" y="9"/>
                  <a:pt x="4" y="9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9"/>
                  <a:pt x="1" y="9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22"/>
          <p:cNvSpPr/>
          <p:nvPr/>
        </p:nvSpPr>
        <p:spPr>
          <a:xfrm>
            <a:off x="8871480" y="5253840"/>
            <a:ext cx="4680" cy="10080"/>
          </a:xfrm>
          <a:custGeom>
            <a:rect b="b" l="l" r="r" t="t"/>
            <a:pathLst>
              <a:path extrusionOk="0" h="28" w="13">
                <a:moveTo>
                  <a:pt x="0" y="13"/>
                </a:moveTo>
                <a:cubicBezTo>
                  <a:pt x="2" y="8"/>
                  <a:pt x="6" y="5"/>
                  <a:pt x="9" y="0"/>
                </a:cubicBezTo>
                <a:cubicBezTo>
                  <a:pt x="10" y="2"/>
                  <a:pt x="12" y="7"/>
                  <a:pt x="12" y="11"/>
                </a:cubicBezTo>
                <a:cubicBezTo>
                  <a:pt x="12" y="12"/>
                  <a:pt x="12" y="14"/>
                  <a:pt x="10" y="15"/>
                </a:cubicBezTo>
                <a:cubicBezTo>
                  <a:pt x="9" y="20"/>
                  <a:pt x="7" y="24"/>
                  <a:pt x="3" y="27"/>
                </a:cubicBezTo>
                <a:cubicBezTo>
                  <a:pt x="3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0" y="15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22"/>
          <p:cNvSpPr/>
          <p:nvPr/>
        </p:nvSpPr>
        <p:spPr>
          <a:xfrm>
            <a:off x="8867880" y="5259960"/>
            <a:ext cx="3960" cy="10440"/>
          </a:xfrm>
          <a:custGeom>
            <a:rect b="b" l="l" r="r" t="t"/>
            <a:pathLst>
              <a:path extrusionOk="0" h="29" w="11">
                <a:moveTo>
                  <a:pt x="0" y="15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10" y="9"/>
                  <a:pt x="10" y="15"/>
                </a:cubicBezTo>
                <a:cubicBezTo>
                  <a:pt x="10" y="20"/>
                  <a:pt x="8" y="25"/>
                  <a:pt x="6" y="28"/>
                </a:cubicBezTo>
                <a:cubicBezTo>
                  <a:pt x="4" y="26"/>
                  <a:pt x="3" y="25"/>
                  <a:pt x="1" y="23"/>
                </a:cubicBezTo>
                <a:cubicBezTo>
                  <a:pt x="0" y="20"/>
                  <a:pt x="0" y="18"/>
                  <a:pt x="0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22"/>
          <p:cNvSpPr/>
          <p:nvPr/>
        </p:nvSpPr>
        <p:spPr>
          <a:xfrm>
            <a:off x="8865360" y="5267160"/>
            <a:ext cx="4320" cy="10440"/>
          </a:xfrm>
          <a:custGeom>
            <a:rect b="b" l="l" r="r" t="t"/>
            <a:pathLst>
              <a:path extrusionOk="0" h="29" w="12">
                <a:moveTo>
                  <a:pt x="1" y="0"/>
                </a:moveTo>
                <a:cubicBezTo>
                  <a:pt x="6" y="4"/>
                  <a:pt x="8" y="8"/>
                  <a:pt x="10" y="13"/>
                </a:cubicBezTo>
                <a:cubicBezTo>
                  <a:pt x="10" y="14"/>
                  <a:pt x="11" y="17"/>
                  <a:pt x="11" y="20"/>
                </a:cubicBezTo>
                <a:cubicBezTo>
                  <a:pt x="11" y="23"/>
                  <a:pt x="10" y="26"/>
                  <a:pt x="8" y="28"/>
                </a:cubicBezTo>
                <a:cubicBezTo>
                  <a:pt x="7" y="26"/>
                  <a:pt x="4" y="25"/>
                  <a:pt x="2" y="23"/>
                </a:cubicBezTo>
                <a:cubicBezTo>
                  <a:pt x="2" y="21"/>
                  <a:pt x="1" y="18"/>
                  <a:pt x="0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0" y="4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22"/>
          <p:cNvSpPr/>
          <p:nvPr/>
        </p:nvSpPr>
        <p:spPr>
          <a:xfrm>
            <a:off x="8863920" y="527544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9" y="6"/>
                  <a:pt x="11" y="9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4"/>
                  <a:pt x="14" y="25"/>
                </a:cubicBezTo>
                <a:cubicBezTo>
                  <a:pt x="11" y="24"/>
                  <a:pt x="9" y="23"/>
                  <a:pt x="7" y="21"/>
                </a:cubicBezTo>
                <a:cubicBezTo>
                  <a:pt x="6" y="20"/>
                  <a:pt x="4" y="17"/>
                  <a:pt x="3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1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22"/>
          <p:cNvSpPr/>
          <p:nvPr/>
        </p:nvSpPr>
        <p:spPr>
          <a:xfrm>
            <a:off x="8885520" y="5243400"/>
            <a:ext cx="21960" cy="72360"/>
          </a:xfrm>
          <a:custGeom>
            <a:rect b="b" l="l" r="r" t="t"/>
            <a:pathLst>
              <a:path extrusionOk="0" h="201" w="61">
                <a:moveTo>
                  <a:pt x="35" y="138"/>
                </a:moveTo>
                <a:lnTo>
                  <a:pt x="30" y="138"/>
                </a:lnTo>
                <a:lnTo>
                  <a:pt x="30" y="12"/>
                </a:lnTo>
                <a:cubicBezTo>
                  <a:pt x="35" y="24"/>
                  <a:pt x="35" y="37"/>
                  <a:pt x="35" y="47"/>
                </a:cubicBezTo>
                <a:lnTo>
                  <a:pt x="35" y="138"/>
                </a:lnTo>
                <a:moveTo>
                  <a:pt x="57" y="179"/>
                </a:moveTo>
                <a:cubicBezTo>
                  <a:pt x="52" y="183"/>
                  <a:pt x="44" y="185"/>
                  <a:pt x="36" y="187"/>
                </a:cubicBezTo>
                <a:cubicBezTo>
                  <a:pt x="39" y="183"/>
                  <a:pt x="40" y="174"/>
                  <a:pt x="40" y="165"/>
                </a:cubicBezTo>
                <a:cubicBezTo>
                  <a:pt x="40" y="158"/>
                  <a:pt x="39" y="152"/>
                  <a:pt x="37" y="147"/>
                </a:cubicBezTo>
                <a:lnTo>
                  <a:pt x="49" y="147"/>
                </a:lnTo>
                <a:cubicBezTo>
                  <a:pt x="55" y="147"/>
                  <a:pt x="58" y="143"/>
                  <a:pt x="58" y="140"/>
                </a:cubicBezTo>
                <a:cubicBezTo>
                  <a:pt x="58" y="136"/>
                  <a:pt x="55" y="134"/>
                  <a:pt x="53" y="134"/>
                </a:cubicBezTo>
                <a:cubicBezTo>
                  <a:pt x="50" y="134"/>
                  <a:pt x="47" y="136"/>
                  <a:pt x="47" y="139"/>
                </a:cubicBezTo>
                <a:cubicBezTo>
                  <a:pt x="47" y="140"/>
                  <a:pt x="47" y="141"/>
                  <a:pt x="47" y="141"/>
                </a:cubicBezTo>
                <a:cubicBezTo>
                  <a:pt x="49" y="142"/>
                  <a:pt x="49" y="143"/>
                  <a:pt x="47" y="143"/>
                </a:cubicBezTo>
                <a:lnTo>
                  <a:pt x="40" y="143"/>
                </a:lnTo>
                <a:lnTo>
                  <a:pt x="40" y="47"/>
                </a:lnTo>
                <a:cubicBezTo>
                  <a:pt x="40" y="34"/>
                  <a:pt x="40" y="19"/>
                  <a:pt x="32" y="5"/>
                </a:cubicBezTo>
                <a:lnTo>
                  <a:pt x="30" y="0"/>
                </a:lnTo>
                <a:lnTo>
                  <a:pt x="29" y="5"/>
                </a:lnTo>
                <a:cubicBezTo>
                  <a:pt x="21" y="19"/>
                  <a:pt x="21" y="34"/>
                  <a:pt x="21" y="47"/>
                </a:cubicBezTo>
                <a:lnTo>
                  <a:pt x="21" y="143"/>
                </a:lnTo>
                <a:lnTo>
                  <a:pt x="13" y="143"/>
                </a:lnTo>
                <a:cubicBezTo>
                  <a:pt x="12" y="143"/>
                  <a:pt x="12" y="142"/>
                  <a:pt x="12" y="141"/>
                </a:cubicBezTo>
                <a:cubicBezTo>
                  <a:pt x="13" y="141"/>
                  <a:pt x="13" y="140"/>
                  <a:pt x="13" y="139"/>
                </a:cubicBezTo>
                <a:cubicBezTo>
                  <a:pt x="13" y="136"/>
                  <a:pt x="11" y="134"/>
                  <a:pt x="8" y="134"/>
                </a:cubicBezTo>
                <a:cubicBezTo>
                  <a:pt x="6" y="134"/>
                  <a:pt x="3" y="136"/>
                  <a:pt x="3" y="140"/>
                </a:cubicBezTo>
                <a:cubicBezTo>
                  <a:pt x="3" y="143"/>
                  <a:pt x="6" y="147"/>
                  <a:pt x="12" y="147"/>
                </a:cubicBezTo>
                <a:lnTo>
                  <a:pt x="23" y="147"/>
                </a:lnTo>
                <a:cubicBezTo>
                  <a:pt x="21" y="152"/>
                  <a:pt x="21" y="158"/>
                  <a:pt x="21" y="165"/>
                </a:cubicBezTo>
                <a:cubicBezTo>
                  <a:pt x="21" y="174"/>
                  <a:pt x="22" y="183"/>
                  <a:pt x="24" y="187"/>
                </a:cubicBezTo>
                <a:cubicBezTo>
                  <a:pt x="15" y="185"/>
                  <a:pt x="9" y="183"/>
                  <a:pt x="3" y="179"/>
                </a:cubicBezTo>
                <a:lnTo>
                  <a:pt x="1" y="179"/>
                </a:lnTo>
                <a:lnTo>
                  <a:pt x="0" y="183"/>
                </a:lnTo>
                <a:lnTo>
                  <a:pt x="0" y="184"/>
                </a:lnTo>
                <a:cubicBezTo>
                  <a:pt x="7" y="187"/>
                  <a:pt x="12" y="187"/>
                  <a:pt x="19" y="190"/>
                </a:cubicBezTo>
                <a:cubicBezTo>
                  <a:pt x="19" y="190"/>
                  <a:pt x="23" y="191"/>
                  <a:pt x="26" y="191"/>
                </a:cubicBezTo>
                <a:cubicBezTo>
                  <a:pt x="25" y="192"/>
                  <a:pt x="25" y="193"/>
                  <a:pt x="25" y="196"/>
                </a:cubicBezTo>
                <a:cubicBezTo>
                  <a:pt x="25" y="198"/>
                  <a:pt x="28" y="200"/>
                  <a:pt x="30" y="200"/>
                </a:cubicBezTo>
                <a:cubicBezTo>
                  <a:pt x="33" y="200"/>
                  <a:pt x="35" y="198"/>
                  <a:pt x="35" y="196"/>
                </a:cubicBezTo>
                <a:cubicBezTo>
                  <a:pt x="35" y="193"/>
                  <a:pt x="34" y="192"/>
                  <a:pt x="33" y="191"/>
                </a:cubicBezTo>
                <a:cubicBezTo>
                  <a:pt x="36" y="191"/>
                  <a:pt x="42" y="190"/>
                  <a:pt x="42" y="190"/>
                </a:cubicBezTo>
                <a:cubicBezTo>
                  <a:pt x="47" y="187"/>
                  <a:pt x="53" y="187"/>
                  <a:pt x="58" y="184"/>
                </a:cubicBezTo>
                <a:lnTo>
                  <a:pt x="60" y="183"/>
                </a:lnTo>
                <a:lnTo>
                  <a:pt x="57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22"/>
          <p:cNvSpPr/>
          <p:nvPr/>
        </p:nvSpPr>
        <p:spPr>
          <a:xfrm>
            <a:off x="181080" y="75240"/>
            <a:ext cx="2292120" cy="1034280"/>
          </a:xfrm>
          <a:custGeom>
            <a:rect b="b" l="l" r="r" t="t"/>
            <a:pathLst>
              <a:path extrusionOk="0" h="2873" w="6367">
                <a:moveTo>
                  <a:pt x="0" y="2872"/>
                </a:moveTo>
                <a:lnTo>
                  <a:pt x="6366" y="2872"/>
                </a:lnTo>
                <a:lnTo>
                  <a:pt x="6366" y="0"/>
                </a:lnTo>
                <a:lnTo>
                  <a:pt x="0" y="0"/>
                </a:lnTo>
                <a:lnTo>
                  <a:pt x="0" y="2872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19" name="Google Shape;2119;p22"/>
          <p:cNvSpPr/>
          <p:nvPr/>
        </p:nvSpPr>
        <p:spPr>
          <a:xfrm>
            <a:off x="9170280" y="5368320"/>
            <a:ext cx="96120" cy="136800"/>
          </a:xfrm>
          <a:custGeom>
            <a:rect b="b" l="l" r="r" t="t"/>
            <a:pathLst>
              <a:path extrusionOk="0" h="380" w="267">
                <a:moveTo>
                  <a:pt x="240" y="0"/>
                </a:moveTo>
                <a:lnTo>
                  <a:pt x="240" y="222"/>
                </a:lnTo>
                <a:cubicBezTo>
                  <a:pt x="240" y="313"/>
                  <a:pt x="205" y="356"/>
                  <a:pt x="130" y="356"/>
                </a:cubicBezTo>
                <a:cubicBezTo>
                  <a:pt x="44" y="356"/>
                  <a:pt x="25" y="282"/>
                  <a:pt x="25" y="222"/>
                </a:cubicBezTo>
                <a:lnTo>
                  <a:pt x="25" y="0"/>
                </a:lnTo>
                <a:lnTo>
                  <a:pt x="0" y="0"/>
                </a:lnTo>
                <a:lnTo>
                  <a:pt x="0" y="222"/>
                </a:lnTo>
                <a:cubicBezTo>
                  <a:pt x="0" y="326"/>
                  <a:pt x="44" y="379"/>
                  <a:pt x="130" y="379"/>
                </a:cubicBezTo>
                <a:cubicBezTo>
                  <a:pt x="220" y="379"/>
                  <a:pt x="266" y="326"/>
                  <a:pt x="266" y="222"/>
                </a:cubicBezTo>
                <a:lnTo>
                  <a:pt x="266" y="0"/>
                </a:lnTo>
                <a:lnTo>
                  <a:pt x="24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22"/>
          <p:cNvSpPr/>
          <p:nvPr/>
        </p:nvSpPr>
        <p:spPr>
          <a:xfrm>
            <a:off x="9284760" y="5402880"/>
            <a:ext cx="72360" cy="99360"/>
          </a:xfrm>
          <a:custGeom>
            <a:rect b="b" l="l" r="r" t="t"/>
            <a:pathLst>
              <a:path extrusionOk="0" h="276" w="201">
                <a:moveTo>
                  <a:pt x="109" y="0"/>
                </a:moveTo>
                <a:cubicBezTo>
                  <a:pt x="71" y="0"/>
                  <a:pt x="37" y="23"/>
                  <a:pt x="23" y="56"/>
                </a:cubicBezTo>
                <a:cubicBezTo>
                  <a:pt x="23" y="44"/>
                  <a:pt x="23" y="6"/>
                  <a:pt x="23" y="6"/>
                </a:cubicBezTo>
                <a:lnTo>
                  <a:pt x="0" y="6"/>
                </a:lnTo>
                <a:lnTo>
                  <a:pt x="0" y="275"/>
                </a:lnTo>
                <a:lnTo>
                  <a:pt x="23" y="275"/>
                </a:lnTo>
                <a:lnTo>
                  <a:pt x="23" y="129"/>
                </a:lnTo>
                <a:cubicBezTo>
                  <a:pt x="23" y="64"/>
                  <a:pt x="56" y="21"/>
                  <a:pt x="109" y="21"/>
                </a:cubicBezTo>
                <a:cubicBezTo>
                  <a:pt x="177" y="21"/>
                  <a:pt x="177" y="84"/>
                  <a:pt x="177" y="105"/>
                </a:cubicBezTo>
                <a:lnTo>
                  <a:pt x="177" y="275"/>
                </a:lnTo>
                <a:lnTo>
                  <a:pt x="200" y="275"/>
                </a:lnTo>
                <a:lnTo>
                  <a:pt x="200" y="109"/>
                </a:lnTo>
                <a:cubicBezTo>
                  <a:pt x="200" y="79"/>
                  <a:pt x="200" y="0"/>
                  <a:pt x="10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22"/>
          <p:cNvSpPr/>
          <p:nvPr/>
        </p:nvSpPr>
        <p:spPr>
          <a:xfrm>
            <a:off x="937620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122" name="Google Shape;2122;p22"/>
          <p:cNvSpPr/>
          <p:nvPr/>
        </p:nvSpPr>
        <p:spPr>
          <a:xfrm>
            <a:off x="937620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123" name="Google Shape;2123;p22"/>
          <p:cNvSpPr/>
          <p:nvPr/>
        </p:nvSpPr>
        <p:spPr>
          <a:xfrm>
            <a:off x="9394200" y="5405040"/>
            <a:ext cx="79560" cy="97200"/>
          </a:xfrm>
          <a:custGeom>
            <a:rect b="b" l="l" r="r" t="t"/>
            <a:pathLst>
              <a:path extrusionOk="0" h="270" w="221">
                <a:moveTo>
                  <a:pt x="195" y="0"/>
                </a:moveTo>
                <a:cubicBezTo>
                  <a:pt x="195" y="0"/>
                  <a:pt x="116" y="231"/>
                  <a:pt x="112" y="238"/>
                </a:cubicBezTo>
                <a:cubicBezTo>
                  <a:pt x="109" y="231"/>
                  <a:pt x="25" y="0"/>
                  <a:pt x="25" y="0"/>
                </a:cubicBezTo>
                <a:lnTo>
                  <a:pt x="0" y="0"/>
                </a:lnTo>
                <a:lnTo>
                  <a:pt x="100" y="269"/>
                </a:lnTo>
                <a:lnTo>
                  <a:pt x="126" y="269"/>
                </a:lnTo>
                <a:lnTo>
                  <a:pt x="22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22"/>
          <p:cNvSpPr/>
          <p:nvPr/>
        </p:nvSpPr>
        <p:spPr>
          <a:xfrm>
            <a:off x="9477000" y="5402880"/>
            <a:ext cx="80280" cy="101520"/>
          </a:xfrm>
          <a:custGeom>
            <a:rect b="b" l="l" r="r" t="t"/>
            <a:pathLst>
              <a:path extrusionOk="0" h="282" w="223">
                <a:moveTo>
                  <a:pt x="111" y="23"/>
                </a:moveTo>
                <a:cubicBezTo>
                  <a:pt x="166" y="23"/>
                  <a:pt x="196" y="73"/>
                  <a:pt x="198" y="124"/>
                </a:cubicBezTo>
                <a:cubicBezTo>
                  <a:pt x="194" y="124"/>
                  <a:pt x="28" y="124"/>
                  <a:pt x="22" y="124"/>
                </a:cubicBezTo>
                <a:cubicBezTo>
                  <a:pt x="28" y="73"/>
                  <a:pt x="58" y="23"/>
                  <a:pt x="111" y="23"/>
                </a:cubicBezTo>
                <a:moveTo>
                  <a:pt x="111" y="0"/>
                </a:moveTo>
                <a:cubicBezTo>
                  <a:pt x="82" y="0"/>
                  <a:pt x="56" y="11"/>
                  <a:pt x="37" y="33"/>
                </a:cubicBezTo>
                <a:cubicBezTo>
                  <a:pt x="13" y="59"/>
                  <a:pt x="0" y="101"/>
                  <a:pt x="0" y="146"/>
                </a:cubicBezTo>
                <a:cubicBezTo>
                  <a:pt x="0" y="187"/>
                  <a:pt x="11" y="224"/>
                  <a:pt x="34" y="249"/>
                </a:cubicBezTo>
                <a:cubicBezTo>
                  <a:pt x="53" y="269"/>
                  <a:pt x="79" y="281"/>
                  <a:pt x="111" y="281"/>
                </a:cubicBezTo>
                <a:cubicBezTo>
                  <a:pt x="171" y="281"/>
                  <a:pt x="209" y="247"/>
                  <a:pt x="219" y="184"/>
                </a:cubicBezTo>
                <a:lnTo>
                  <a:pt x="219" y="181"/>
                </a:lnTo>
                <a:lnTo>
                  <a:pt x="197" y="181"/>
                </a:lnTo>
                <a:lnTo>
                  <a:pt x="197" y="183"/>
                </a:lnTo>
                <a:cubicBezTo>
                  <a:pt x="189" y="231"/>
                  <a:pt x="157" y="260"/>
                  <a:pt x="111" y="260"/>
                </a:cubicBezTo>
                <a:cubicBezTo>
                  <a:pt x="86" y="260"/>
                  <a:pt x="67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2" y="146"/>
                  <a:pt x="222" y="146"/>
                </a:cubicBezTo>
                <a:lnTo>
                  <a:pt x="222" y="143"/>
                </a:lnTo>
                <a:cubicBezTo>
                  <a:pt x="222" y="140"/>
                  <a:pt x="222" y="136"/>
                  <a:pt x="222" y="134"/>
                </a:cubicBezTo>
                <a:cubicBezTo>
                  <a:pt x="222" y="92"/>
                  <a:pt x="211" y="58"/>
                  <a:pt x="189" y="34"/>
                </a:cubicBezTo>
                <a:cubicBezTo>
                  <a:pt x="170" y="11"/>
                  <a:pt x="143" y="0"/>
                  <a:pt x="11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22"/>
          <p:cNvSpPr/>
          <p:nvPr/>
        </p:nvSpPr>
        <p:spPr>
          <a:xfrm>
            <a:off x="9570600" y="5404320"/>
            <a:ext cx="42840" cy="97920"/>
          </a:xfrm>
          <a:custGeom>
            <a:rect b="b" l="l" r="r" t="t"/>
            <a:pathLst>
              <a:path extrusionOk="0" h="272" w="119">
                <a:moveTo>
                  <a:pt x="22" y="56"/>
                </a:moveTo>
                <a:cubicBezTo>
                  <a:pt x="22" y="44"/>
                  <a:pt x="22" y="2"/>
                  <a:pt x="22" y="2"/>
                </a:cubicBezTo>
                <a:lnTo>
                  <a:pt x="0" y="2"/>
                </a:lnTo>
                <a:lnTo>
                  <a:pt x="0" y="271"/>
                </a:lnTo>
                <a:lnTo>
                  <a:pt x="22" y="271"/>
                </a:lnTo>
                <a:lnTo>
                  <a:pt x="22" y="123"/>
                </a:lnTo>
                <a:cubicBezTo>
                  <a:pt x="24" y="84"/>
                  <a:pt x="32" y="69"/>
                  <a:pt x="50" y="50"/>
                </a:cubicBezTo>
                <a:cubicBezTo>
                  <a:pt x="75" y="22"/>
                  <a:pt x="106" y="24"/>
                  <a:pt x="116" y="25"/>
                </a:cubicBezTo>
                <a:lnTo>
                  <a:pt x="118" y="26"/>
                </a:lnTo>
                <a:lnTo>
                  <a:pt x="118" y="1"/>
                </a:lnTo>
                <a:lnTo>
                  <a:pt x="117" y="1"/>
                </a:lnTo>
                <a:cubicBezTo>
                  <a:pt x="75" y="0"/>
                  <a:pt x="35" y="22"/>
                  <a:pt x="22" y="5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22"/>
          <p:cNvSpPr/>
          <p:nvPr/>
        </p:nvSpPr>
        <p:spPr>
          <a:xfrm>
            <a:off x="9615600" y="5402880"/>
            <a:ext cx="72360" cy="101520"/>
          </a:xfrm>
          <a:custGeom>
            <a:rect b="b" l="l" r="r" t="t"/>
            <a:pathLst>
              <a:path extrusionOk="0" h="282" w="201">
                <a:moveTo>
                  <a:pt x="110" y="127"/>
                </a:moveTo>
                <a:lnTo>
                  <a:pt x="104" y="124"/>
                </a:lnTo>
                <a:cubicBezTo>
                  <a:pt x="66" y="116"/>
                  <a:pt x="31" y="109"/>
                  <a:pt x="31" y="71"/>
                </a:cubicBezTo>
                <a:cubicBezTo>
                  <a:pt x="31" y="36"/>
                  <a:pt x="66" y="23"/>
                  <a:pt x="99" y="23"/>
                </a:cubicBezTo>
                <a:cubicBezTo>
                  <a:pt x="126" y="23"/>
                  <a:pt x="169" y="31"/>
                  <a:pt x="170" y="88"/>
                </a:cubicBezTo>
                <a:lnTo>
                  <a:pt x="170" y="90"/>
                </a:lnTo>
                <a:lnTo>
                  <a:pt x="193" y="90"/>
                </a:lnTo>
                <a:lnTo>
                  <a:pt x="193" y="88"/>
                </a:lnTo>
                <a:cubicBezTo>
                  <a:pt x="193" y="32"/>
                  <a:pt x="159" y="0"/>
                  <a:pt x="99" y="0"/>
                </a:cubicBezTo>
                <a:cubicBezTo>
                  <a:pt x="78" y="0"/>
                  <a:pt x="9" y="5"/>
                  <a:pt x="9" y="71"/>
                </a:cubicBezTo>
                <a:cubicBezTo>
                  <a:pt x="9" y="129"/>
                  <a:pt x="58" y="140"/>
                  <a:pt x="95" y="148"/>
                </a:cubicBezTo>
                <a:lnTo>
                  <a:pt x="101" y="149"/>
                </a:lnTo>
                <a:cubicBezTo>
                  <a:pt x="140" y="158"/>
                  <a:pt x="177" y="166"/>
                  <a:pt x="177" y="206"/>
                </a:cubicBezTo>
                <a:cubicBezTo>
                  <a:pt x="177" y="254"/>
                  <a:pt x="123" y="260"/>
                  <a:pt x="101" y="260"/>
                </a:cubicBezTo>
                <a:cubicBezTo>
                  <a:pt x="56" y="260"/>
                  <a:pt x="25" y="230"/>
                  <a:pt x="22" y="185"/>
                </a:cubicBezTo>
                <a:lnTo>
                  <a:pt x="22" y="183"/>
                </a:lnTo>
                <a:lnTo>
                  <a:pt x="0" y="183"/>
                </a:lnTo>
                <a:lnTo>
                  <a:pt x="0" y="185"/>
                </a:lnTo>
                <a:cubicBezTo>
                  <a:pt x="1" y="244"/>
                  <a:pt x="41" y="281"/>
                  <a:pt x="101" y="281"/>
                </a:cubicBezTo>
                <a:cubicBezTo>
                  <a:pt x="125" y="281"/>
                  <a:pt x="200" y="275"/>
                  <a:pt x="200" y="206"/>
                </a:cubicBezTo>
                <a:cubicBezTo>
                  <a:pt x="200" y="148"/>
                  <a:pt x="159" y="136"/>
                  <a:pt x="110" y="1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22"/>
          <p:cNvSpPr/>
          <p:nvPr/>
        </p:nvSpPr>
        <p:spPr>
          <a:xfrm>
            <a:off x="9703440" y="5405040"/>
            <a:ext cx="8640" cy="97200"/>
          </a:xfrm>
          <a:custGeom>
            <a:rect b="b" l="l" r="r" t="t"/>
            <a:pathLst>
              <a:path extrusionOk="0" h="270" w="24">
                <a:moveTo>
                  <a:pt x="0" y="269"/>
                </a:moveTo>
                <a:lnTo>
                  <a:pt x="23" y="269"/>
                </a:lnTo>
                <a:lnTo>
                  <a:pt x="23" y="0"/>
                </a:lnTo>
                <a:lnTo>
                  <a:pt x="0" y="0"/>
                </a:lnTo>
                <a:lnTo>
                  <a:pt x="0" y="2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128" name="Google Shape;2128;p22"/>
          <p:cNvSpPr/>
          <p:nvPr/>
        </p:nvSpPr>
        <p:spPr>
          <a:xfrm>
            <a:off x="9721800" y="5375880"/>
            <a:ext cx="124920" cy="159840"/>
          </a:xfrm>
          <a:custGeom>
            <a:rect b="b" l="l" r="r" t="t"/>
            <a:pathLst>
              <a:path extrusionOk="0" h="444" w="347">
                <a:moveTo>
                  <a:pt x="68" y="81"/>
                </a:moveTo>
                <a:cubicBezTo>
                  <a:pt x="68" y="77"/>
                  <a:pt x="68" y="0"/>
                  <a:pt x="68" y="0"/>
                </a:cubicBezTo>
                <a:lnTo>
                  <a:pt x="45" y="0"/>
                </a:lnTo>
                <a:cubicBezTo>
                  <a:pt x="45" y="0"/>
                  <a:pt x="45" y="77"/>
                  <a:pt x="45" y="81"/>
                </a:cubicBezTo>
                <a:cubicBezTo>
                  <a:pt x="42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2" y="102"/>
                  <a:pt x="45" y="102"/>
                </a:cubicBezTo>
                <a:cubicBezTo>
                  <a:pt x="45" y="107"/>
                  <a:pt x="45" y="283"/>
                  <a:pt x="45" y="283"/>
                </a:cubicBezTo>
                <a:cubicBezTo>
                  <a:pt x="45" y="284"/>
                  <a:pt x="45" y="287"/>
                  <a:pt x="45" y="288"/>
                </a:cubicBezTo>
                <a:cubicBezTo>
                  <a:pt x="45" y="308"/>
                  <a:pt x="51" y="324"/>
                  <a:pt x="60" y="333"/>
                </a:cubicBezTo>
                <a:cubicBezTo>
                  <a:pt x="75" y="348"/>
                  <a:pt x="99" y="350"/>
                  <a:pt x="119" y="348"/>
                </a:cubicBezTo>
                <a:lnTo>
                  <a:pt x="121" y="347"/>
                </a:lnTo>
                <a:lnTo>
                  <a:pt x="121" y="326"/>
                </a:lnTo>
                <a:lnTo>
                  <a:pt x="118" y="326"/>
                </a:lnTo>
                <a:cubicBezTo>
                  <a:pt x="98" y="327"/>
                  <a:pt x="85" y="326"/>
                  <a:pt x="77" y="318"/>
                </a:cubicBezTo>
                <a:cubicBezTo>
                  <a:pt x="71" y="311"/>
                  <a:pt x="68" y="300"/>
                  <a:pt x="68" y="283"/>
                </a:cubicBezTo>
                <a:cubicBezTo>
                  <a:pt x="68" y="283"/>
                  <a:pt x="68" y="107"/>
                  <a:pt x="68" y="102"/>
                </a:cubicBezTo>
                <a:cubicBezTo>
                  <a:pt x="72" y="102"/>
                  <a:pt x="117" y="102"/>
                  <a:pt x="130" y="102"/>
                </a:cubicBezTo>
                <a:cubicBezTo>
                  <a:pt x="154" y="165"/>
                  <a:pt x="224" y="343"/>
                  <a:pt x="225" y="344"/>
                </a:cubicBezTo>
                <a:cubicBezTo>
                  <a:pt x="214" y="378"/>
                  <a:pt x="207" y="398"/>
                  <a:pt x="201" y="405"/>
                </a:cubicBezTo>
                <a:cubicBezTo>
                  <a:pt x="189" y="417"/>
                  <a:pt x="177" y="422"/>
                  <a:pt x="151" y="422"/>
                </a:cubicBezTo>
                <a:lnTo>
                  <a:pt x="149" y="422"/>
                </a:lnTo>
                <a:lnTo>
                  <a:pt x="149" y="443"/>
                </a:lnTo>
                <a:lnTo>
                  <a:pt x="151" y="443"/>
                </a:lnTo>
                <a:cubicBezTo>
                  <a:pt x="179" y="443"/>
                  <a:pt x="196" y="442"/>
                  <a:pt x="209" y="431"/>
                </a:cubicBezTo>
                <a:cubicBezTo>
                  <a:pt x="219" y="422"/>
                  <a:pt x="228" y="403"/>
                  <a:pt x="238" y="375"/>
                </a:cubicBezTo>
                <a:lnTo>
                  <a:pt x="346" y="81"/>
                </a:lnTo>
                <a:lnTo>
                  <a:pt x="320" y="81"/>
                </a:lnTo>
                <a:cubicBezTo>
                  <a:pt x="320" y="81"/>
                  <a:pt x="240" y="306"/>
                  <a:pt x="237" y="316"/>
                </a:cubicBezTo>
                <a:cubicBezTo>
                  <a:pt x="234" y="306"/>
                  <a:pt x="148" y="81"/>
                  <a:pt x="148" y="81"/>
                </a:cubicBezTo>
                <a:lnTo>
                  <a:pt x="68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22"/>
          <p:cNvSpPr/>
          <p:nvPr/>
        </p:nvSpPr>
        <p:spPr>
          <a:xfrm>
            <a:off x="9703440" y="5375880"/>
            <a:ext cx="8640" cy="13680"/>
          </a:xfrm>
          <a:custGeom>
            <a:rect b="b" l="l" r="r" t="t"/>
            <a:pathLst>
              <a:path extrusionOk="0" h="38" w="24">
                <a:moveTo>
                  <a:pt x="0" y="37"/>
                </a:moveTo>
                <a:lnTo>
                  <a:pt x="23" y="37"/>
                </a:lnTo>
                <a:lnTo>
                  <a:pt x="23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130" name="Google Shape;2130;p22"/>
          <p:cNvSpPr/>
          <p:nvPr/>
        </p:nvSpPr>
        <p:spPr>
          <a:xfrm>
            <a:off x="9308520" y="5208480"/>
            <a:ext cx="133920" cy="140040"/>
          </a:xfrm>
          <a:custGeom>
            <a:rect b="b" l="l" r="r" t="t"/>
            <a:pathLst>
              <a:path extrusionOk="0" h="389" w="372">
                <a:moveTo>
                  <a:pt x="185" y="26"/>
                </a:moveTo>
                <a:cubicBezTo>
                  <a:pt x="110" y="26"/>
                  <a:pt x="57" y="87"/>
                  <a:pt x="57" y="187"/>
                </a:cubicBezTo>
                <a:cubicBezTo>
                  <a:pt x="57" y="307"/>
                  <a:pt x="123" y="360"/>
                  <a:pt x="186" y="360"/>
                </a:cubicBezTo>
                <a:cubicBezTo>
                  <a:pt x="263" y="360"/>
                  <a:pt x="313" y="298"/>
                  <a:pt x="313" y="200"/>
                </a:cubicBezTo>
                <a:cubicBezTo>
                  <a:pt x="314" y="94"/>
                  <a:pt x="263" y="26"/>
                  <a:pt x="185" y="26"/>
                </a:cubicBezTo>
                <a:moveTo>
                  <a:pt x="182" y="386"/>
                </a:moveTo>
                <a:cubicBezTo>
                  <a:pt x="83" y="384"/>
                  <a:pt x="0" y="302"/>
                  <a:pt x="2" y="189"/>
                </a:cubicBezTo>
                <a:cubicBezTo>
                  <a:pt x="4" y="100"/>
                  <a:pt x="71" y="0"/>
                  <a:pt x="192" y="3"/>
                </a:cubicBezTo>
                <a:cubicBezTo>
                  <a:pt x="277" y="4"/>
                  <a:pt x="371" y="73"/>
                  <a:pt x="369" y="199"/>
                </a:cubicBezTo>
                <a:cubicBezTo>
                  <a:pt x="366" y="323"/>
                  <a:pt x="268" y="388"/>
                  <a:pt x="182" y="38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22"/>
          <p:cNvSpPr/>
          <p:nvPr/>
        </p:nvSpPr>
        <p:spPr>
          <a:xfrm>
            <a:off x="9780120" y="5211360"/>
            <a:ext cx="117720" cy="134280"/>
          </a:xfrm>
          <a:custGeom>
            <a:rect b="b" l="l" r="r" t="t"/>
            <a:pathLst>
              <a:path extrusionOk="0" h="373" w="327">
                <a:moveTo>
                  <a:pt x="326" y="6"/>
                </a:moveTo>
                <a:lnTo>
                  <a:pt x="326" y="0"/>
                </a:lnTo>
                <a:lnTo>
                  <a:pt x="227" y="0"/>
                </a:lnTo>
                <a:lnTo>
                  <a:pt x="227" y="6"/>
                </a:lnTo>
                <a:cubicBezTo>
                  <a:pt x="247" y="7"/>
                  <a:pt x="252" y="11"/>
                  <a:pt x="252" y="41"/>
                </a:cubicBezTo>
                <a:lnTo>
                  <a:pt x="252" y="171"/>
                </a:lnTo>
                <a:lnTo>
                  <a:pt x="74" y="171"/>
                </a:lnTo>
                <a:lnTo>
                  <a:pt x="74" y="41"/>
                </a:lnTo>
                <a:cubicBezTo>
                  <a:pt x="74" y="11"/>
                  <a:pt x="79" y="7"/>
                  <a:pt x="99" y="6"/>
                </a:cubicBezTo>
                <a:lnTo>
                  <a:pt x="99" y="0"/>
                </a:lnTo>
                <a:lnTo>
                  <a:pt x="0" y="0"/>
                </a:lnTo>
                <a:lnTo>
                  <a:pt x="0" y="6"/>
                </a:lnTo>
                <a:cubicBezTo>
                  <a:pt x="19" y="7"/>
                  <a:pt x="25" y="11"/>
                  <a:pt x="25" y="41"/>
                </a:cubicBezTo>
                <a:lnTo>
                  <a:pt x="25" y="332"/>
                </a:lnTo>
                <a:cubicBezTo>
                  <a:pt x="25" y="363"/>
                  <a:pt x="19" y="366"/>
                  <a:pt x="0" y="367"/>
                </a:cubicBezTo>
                <a:lnTo>
                  <a:pt x="0" y="372"/>
                </a:lnTo>
                <a:lnTo>
                  <a:pt x="99" y="372"/>
                </a:lnTo>
                <a:lnTo>
                  <a:pt x="99" y="367"/>
                </a:lnTo>
                <a:cubicBezTo>
                  <a:pt x="79" y="366"/>
                  <a:pt x="74" y="363"/>
                  <a:pt x="74" y="332"/>
                </a:cubicBezTo>
                <a:lnTo>
                  <a:pt x="74" y="193"/>
                </a:lnTo>
                <a:lnTo>
                  <a:pt x="252" y="193"/>
                </a:lnTo>
                <a:lnTo>
                  <a:pt x="252" y="332"/>
                </a:lnTo>
                <a:cubicBezTo>
                  <a:pt x="252" y="363"/>
                  <a:pt x="247" y="366"/>
                  <a:pt x="227" y="367"/>
                </a:cubicBezTo>
                <a:lnTo>
                  <a:pt x="227" y="372"/>
                </a:lnTo>
                <a:lnTo>
                  <a:pt x="326" y="372"/>
                </a:lnTo>
                <a:lnTo>
                  <a:pt x="326" y="367"/>
                </a:lnTo>
                <a:cubicBezTo>
                  <a:pt x="306" y="366"/>
                  <a:pt x="301" y="363"/>
                  <a:pt x="301" y="332"/>
                </a:cubicBezTo>
                <a:lnTo>
                  <a:pt x="301" y="41"/>
                </a:lnTo>
                <a:cubicBezTo>
                  <a:pt x="301" y="11"/>
                  <a:pt x="306" y="7"/>
                  <a:pt x="326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22"/>
          <p:cNvSpPr/>
          <p:nvPr/>
        </p:nvSpPr>
        <p:spPr>
          <a:xfrm>
            <a:off x="9450000" y="5211360"/>
            <a:ext cx="115200" cy="134280"/>
          </a:xfrm>
          <a:custGeom>
            <a:rect b="b" l="l" r="r" t="t"/>
            <a:pathLst>
              <a:path extrusionOk="0" h="373" w="320">
                <a:moveTo>
                  <a:pt x="1" y="0"/>
                </a:moveTo>
                <a:lnTo>
                  <a:pt x="1" y="6"/>
                </a:lnTo>
                <a:cubicBezTo>
                  <a:pt x="20" y="6"/>
                  <a:pt x="25" y="8"/>
                  <a:pt x="25" y="31"/>
                </a:cubicBezTo>
                <a:lnTo>
                  <a:pt x="25" y="332"/>
                </a:lnTo>
                <a:cubicBezTo>
                  <a:pt x="25" y="363"/>
                  <a:pt x="20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5" y="366"/>
                  <a:pt x="50" y="363"/>
                  <a:pt x="50" y="332"/>
                </a:cubicBezTo>
                <a:lnTo>
                  <a:pt x="50" y="62"/>
                </a:lnTo>
                <a:cubicBezTo>
                  <a:pt x="50" y="66"/>
                  <a:pt x="244" y="319"/>
                  <a:pt x="286" y="372"/>
                </a:cubicBezTo>
                <a:lnTo>
                  <a:pt x="293" y="372"/>
                </a:lnTo>
                <a:lnTo>
                  <a:pt x="293" y="31"/>
                </a:lnTo>
                <a:cubicBezTo>
                  <a:pt x="293" y="8"/>
                  <a:pt x="299" y="6"/>
                  <a:pt x="319" y="6"/>
                </a:cubicBezTo>
                <a:lnTo>
                  <a:pt x="319" y="0"/>
                </a:lnTo>
                <a:lnTo>
                  <a:pt x="245" y="0"/>
                </a:lnTo>
                <a:lnTo>
                  <a:pt x="245" y="6"/>
                </a:lnTo>
                <a:cubicBezTo>
                  <a:pt x="263" y="6"/>
                  <a:pt x="269" y="8"/>
                  <a:pt x="269" y="31"/>
                </a:cubicBezTo>
                <a:lnTo>
                  <a:pt x="269" y="267"/>
                </a:lnTo>
                <a:lnTo>
                  <a:pt x="66" y="0"/>
                </a:lnTo>
                <a:lnTo>
                  <a:pt x="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22"/>
          <p:cNvSpPr/>
          <p:nvPr/>
        </p:nvSpPr>
        <p:spPr>
          <a:xfrm>
            <a:off x="9565920" y="5211360"/>
            <a:ext cx="117000" cy="134280"/>
          </a:xfrm>
          <a:custGeom>
            <a:rect b="b" l="l" r="r" t="t"/>
            <a:pathLst>
              <a:path extrusionOk="0" h="373" w="325">
                <a:moveTo>
                  <a:pt x="91" y="239"/>
                </a:moveTo>
                <a:cubicBezTo>
                  <a:pt x="115" y="180"/>
                  <a:pt x="149" y="85"/>
                  <a:pt x="149" y="85"/>
                </a:cubicBezTo>
                <a:cubicBezTo>
                  <a:pt x="149" y="85"/>
                  <a:pt x="180" y="170"/>
                  <a:pt x="206" y="239"/>
                </a:cubicBezTo>
                <a:lnTo>
                  <a:pt x="91" y="239"/>
                </a:lnTo>
                <a:moveTo>
                  <a:pt x="166" y="0"/>
                </a:moveTo>
                <a:lnTo>
                  <a:pt x="160" y="0"/>
                </a:lnTo>
                <a:cubicBezTo>
                  <a:pt x="142" y="46"/>
                  <a:pt x="60" y="251"/>
                  <a:pt x="32" y="322"/>
                </a:cubicBezTo>
                <a:cubicBezTo>
                  <a:pt x="26" y="335"/>
                  <a:pt x="19" y="354"/>
                  <a:pt x="13" y="362"/>
                </a:cubicBezTo>
                <a:cubicBezTo>
                  <a:pt x="8" y="366"/>
                  <a:pt x="3" y="367"/>
                  <a:pt x="0" y="367"/>
                </a:cubicBezTo>
                <a:lnTo>
                  <a:pt x="0" y="372"/>
                </a:lnTo>
                <a:lnTo>
                  <a:pt x="66" y="372"/>
                </a:lnTo>
                <a:lnTo>
                  <a:pt x="66" y="367"/>
                </a:lnTo>
                <a:cubicBezTo>
                  <a:pt x="61" y="367"/>
                  <a:pt x="49" y="367"/>
                  <a:pt x="49" y="357"/>
                </a:cubicBezTo>
                <a:cubicBezTo>
                  <a:pt x="49" y="353"/>
                  <a:pt x="49" y="350"/>
                  <a:pt x="50" y="346"/>
                </a:cubicBezTo>
                <a:cubicBezTo>
                  <a:pt x="52" y="339"/>
                  <a:pt x="65" y="303"/>
                  <a:pt x="83" y="262"/>
                </a:cubicBezTo>
                <a:lnTo>
                  <a:pt x="215" y="262"/>
                </a:lnTo>
                <a:cubicBezTo>
                  <a:pt x="228" y="298"/>
                  <a:pt x="240" y="327"/>
                  <a:pt x="246" y="340"/>
                </a:cubicBezTo>
                <a:cubicBezTo>
                  <a:pt x="247" y="344"/>
                  <a:pt x="250" y="352"/>
                  <a:pt x="250" y="357"/>
                </a:cubicBezTo>
                <a:cubicBezTo>
                  <a:pt x="250" y="367"/>
                  <a:pt x="243" y="367"/>
                  <a:pt x="233" y="367"/>
                </a:cubicBezTo>
                <a:lnTo>
                  <a:pt x="233" y="372"/>
                </a:lnTo>
                <a:lnTo>
                  <a:pt x="324" y="372"/>
                </a:lnTo>
                <a:lnTo>
                  <a:pt x="324" y="367"/>
                </a:lnTo>
                <a:cubicBezTo>
                  <a:pt x="313" y="366"/>
                  <a:pt x="310" y="364"/>
                  <a:pt x="302" y="344"/>
                </a:cubicBezTo>
                <a:lnTo>
                  <a:pt x="16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22"/>
          <p:cNvSpPr/>
          <p:nvPr/>
        </p:nvSpPr>
        <p:spPr>
          <a:xfrm>
            <a:off x="9163800" y="5211360"/>
            <a:ext cx="136800" cy="134280"/>
          </a:xfrm>
          <a:custGeom>
            <a:rect b="b" l="l" r="r" t="t"/>
            <a:pathLst>
              <a:path extrusionOk="0" h="373" w="380">
                <a:moveTo>
                  <a:pt x="0" y="0"/>
                </a:moveTo>
                <a:lnTo>
                  <a:pt x="0" y="6"/>
                </a:lnTo>
                <a:cubicBezTo>
                  <a:pt x="11" y="6"/>
                  <a:pt x="17" y="7"/>
                  <a:pt x="21" y="12"/>
                </a:cubicBezTo>
                <a:cubicBezTo>
                  <a:pt x="22" y="13"/>
                  <a:pt x="23" y="15"/>
                  <a:pt x="23" y="17"/>
                </a:cubicBezTo>
                <a:cubicBezTo>
                  <a:pt x="24" y="19"/>
                  <a:pt x="24" y="21"/>
                  <a:pt x="24" y="24"/>
                </a:cubicBezTo>
                <a:cubicBezTo>
                  <a:pt x="24" y="26"/>
                  <a:pt x="24" y="28"/>
                  <a:pt x="24" y="31"/>
                </a:cubicBezTo>
                <a:lnTo>
                  <a:pt x="24" y="332"/>
                </a:lnTo>
                <a:cubicBezTo>
                  <a:pt x="24" y="363"/>
                  <a:pt x="19" y="366"/>
                  <a:pt x="0" y="367"/>
                </a:cubicBezTo>
                <a:lnTo>
                  <a:pt x="0" y="372"/>
                </a:lnTo>
                <a:lnTo>
                  <a:pt x="75" y="372"/>
                </a:lnTo>
                <a:lnTo>
                  <a:pt x="75" y="367"/>
                </a:lnTo>
                <a:cubicBezTo>
                  <a:pt x="54" y="366"/>
                  <a:pt x="49" y="363"/>
                  <a:pt x="49" y="332"/>
                </a:cubicBezTo>
                <a:lnTo>
                  <a:pt x="49" y="75"/>
                </a:lnTo>
                <a:cubicBezTo>
                  <a:pt x="49" y="70"/>
                  <a:pt x="47" y="60"/>
                  <a:pt x="47" y="60"/>
                </a:cubicBezTo>
                <a:lnTo>
                  <a:pt x="52" y="75"/>
                </a:lnTo>
                <a:lnTo>
                  <a:pt x="173" y="371"/>
                </a:lnTo>
                <a:lnTo>
                  <a:pt x="180" y="371"/>
                </a:lnTo>
                <a:lnTo>
                  <a:pt x="302" y="65"/>
                </a:lnTo>
                <a:lnTo>
                  <a:pt x="306" y="53"/>
                </a:lnTo>
                <a:cubicBezTo>
                  <a:pt x="306" y="53"/>
                  <a:pt x="305" y="59"/>
                  <a:pt x="305" y="65"/>
                </a:cubicBezTo>
                <a:lnTo>
                  <a:pt x="305" y="332"/>
                </a:lnTo>
                <a:cubicBezTo>
                  <a:pt x="305" y="363"/>
                  <a:pt x="300" y="366"/>
                  <a:pt x="280" y="367"/>
                </a:cubicBezTo>
                <a:lnTo>
                  <a:pt x="280" y="372"/>
                </a:lnTo>
                <a:lnTo>
                  <a:pt x="379" y="372"/>
                </a:lnTo>
                <a:lnTo>
                  <a:pt x="379" y="367"/>
                </a:lnTo>
                <a:cubicBezTo>
                  <a:pt x="359" y="366"/>
                  <a:pt x="354" y="363"/>
                  <a:pt x="354" y="332"/>
                </a:cubicBezTo>
                <a:lnTo>
                  <a:pt x="354" y="31"/>
                </a:lnTo>
                <a:cubicBezTo>
                  <a:pt x="354" y="8"/>
                  <a:pt x="359" y="6"/>
                  <a:pt x="378" y="6"/>
                </a:cubicBezTo>
                <a:lnTo>
                  <a:pt x="378" y="0"/>
                </a:lnTo>
                <a:lnTo>
                  <a:pt x="301" y="0"/>
                </a:lnTo>
                <a:lnTo>
                  <a:pt x="191" y="281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22"/>
          <p:cNvSpPr/>
          <p:nvPr/>
        </p:nvSpPr>
        <p:spPr>
          <a:xfrm>
            <a:off x="9687960" y="5209560"/>
            <a:ext cx="76320" cy="138240"/>
          </a:xfrm>
          <a:custGeom>
            <a:rect b="b" l="l" r="r" t="t"/>
            <a:pathLst>
              <a:path extrusionOk="0" h="384" w="212">
                <a:moveTo>
                  <a:pt x="1" y="352"/>
                </a:moveTo>
                <a:cubicBezTo>
                  <a:pt x="25" y="367"/>
                  <a:pt x="60" y="383"/>
                  <a:pt x="97" y="383"/>
                </a:cubicBezTo>
                <a:cubicBezTo>
                  <a:pt x="97" y="383"/>
                  <a:pt x="98" y="383"/>
                  <a:pt x="99" y="383"/>
                </a:cubicBezTo>
                <a:cubicBezTo>
                  <a:pt x="153" y="383"/>
                  <a:pt x="211" y="339"/>
                  <a:pt x="211" y="271"/>
                </a:cubicBezTo>
                <a:cubicBezTo>
                  <a:pt x="211" y="198"/>
                  <a:pt x="162" y="181"/>
                  <a:pt x="114" y="155"/>
                </a:cubicBezTo>
                <a:cubicBezTo>
                  <a:pt x="64" y="129"/>
                  <a:pt x="43" y="116"/>
                  <a:pt x="43" y="82"/>
                </a:cubicBezTo>
                <a:cubicBezTo>
                  <a:pt x="43" y="58"/>
                  <a:pt x="56" y="23"/>
                  <a:pt x="100" y="23"/>
                </a:cubicBezTo>
                <a:cubicBezTo>
                  <a:pt x="115" y="23"/>
                  <a:pt x="127" y="26"/>
                  <a:pt x="138" y="32"/>
                </a:cubicBezTo>
                <a:cubicBezTo>
                  <a:pt x="172" y="55"/>
                  <a:pt x="174" y="84"/>
                  <a:pt x="179" y="102"/>
                </a:cubicBezTo>
                <a:lnTo>
                  <a:pt x="184" y="102"/>
                </a:lnTo>
                <a:lnTo>
                  <a:pt x="181" y="18"/>
                </a:lnTo>
                <a:cubicBezTo>
                  <a:pt x="159" y="8"/>
                  <a:pt x="141" y="4"/>
                  <a:pt x="128" y="2"/>
                </a:cubicBezTo>
                <a:cubicBezTo>
                  <a:pt x="121" y="1"/>
                  <a:pt x="114" y="0"/>
                  <a:pt x="108" y="0"/>
                </a:cubicBezTo>
                <a:cubicBezTo>
                  <a:pt x="58" y="0"/>
                  <a:pt x="1" y="32"/>
                  <a:pt x="1" y="98"/>
                </a:cubicBezTo>
                <a:cubicBezTo>
                  <a:pt x="1" y="143"/>
                  <a:pt x="26" y="171"/>
                  <a:pt x="77" y="198"/>
                </a:cubicBezTo>
                <a:cubicBezTo>
                  <a:pt x="126" y="224"/>
                  <a:pt x="163" y="235"/>
                  <a:pt x="163" y="287"/>
                </a:cubicBezTo>
                <a:cubicBezTo>
                  <a:pt x="163" y="314"/>
                  <a:pt x="149" y="360"/>
                  <a:pt x="94" y="360"/>
                </a:cubicBezTo>
                <a:cubicBezTo>
                  <a:pt x="72" y="360"/>
                  <a:pt x="53" y="352"/>
                  <a:pt x="40" y="340"/>
                </a:cubicBezTo>
                <a:cubicBezTo>
                  <a:pt x="7" y="307"/>
                  <a:pt x="8" y="281"/>
                  <a:pt x="6" y="270"/>
                </a:cubicBezTo>
                <a:lnTo>
                  <a:pt x="0" y="270"/>
                </a:lnTo>
                <a:lnTo>
                  <a:pt x="1" y="3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22"/>
          <p:cNvSpPr/>
          <p:nvPr/>
        </p:nvSpPr>
        <p:spPr>
          <a:xfrm>
            <a:off x="8849880" y="5361840"/>
            <a:ext cx="254520" cy="145080"/>
          </a:xfrm>
          <a:custGeom>
            <a:rect b="b" l="l" r="r" t="t"/>
            <a:pathLst>
              <a:path extrusionOk="0" h="403" w="707">
                <a:moveTo>
                  <a:pt x="659" y="151"/>
                </a:moveTo>
                <a:lnTo>
                  <a:pt x="670" y="79"/>
                </a:lnTo>
                <a:lnTo>
                  <a:pt x="639" y="51"/>
                </a:lnTo>
                <a:cubicBezTo>
                  <a:pt x="643" y="41"/>
                  <a:pt x="646" y="32"/>
                  <a:pt x="648" y="23"/>
                </a:cubicBezTo>
                <a:cubicBezTo>
                  <a:pt x="657" y="32"/>
                  <a:pt x="688" y="62"/>
                  <a:pt x="692" y="65"/>
                </a:cubicBezTo>
                <a:cubicBezTo>
                  <a:pt x="683" y="96"/>
                  <a:pt x="671" y="126"/>
                  <a:pt x="659" y="151"/>
                </a:cubicBezTo>
                <a:moveTo>
                  <a:pt x="615" y="172"/>
                </a:moveTo>
                <a:cubicBezTo>
                  <a:pt x="558" y="269"/>
                  <a:pt x="478" y="339"/>
                  <a:pt x="383" y="377"/>
                </a:cubicBezTo>
                <a:cubicBezTo>
                  <a:pt x="383" y="377"/>
                  <a:pt x="356" y="388"/>
                  <a:pt x="352" y="389"/>
                </a:cubicBezTo>
                <a:cubicBezTo>
                  <a:pt x="348" y="388"/>
                  <a:pt x="322" y="377"/>
                  <a:pt x="322" y="377"/>
                </a:cubicBezTo>
                <a:cubicBezTo>
                  <a:pt x="227" y="339"/>
                  <a:pt x="147" y="269"/>
                  <a:pt x="90" y="172"/>
                </a:cubicBezTo>
                <a:cubicBezTo>
                  <a:pt x="74" y="145"/>
                  <a:pt x="61" y="115"/>
                  <a:pt x="49" y="83"/>
                </a:cubicBezTo>
                <a:cubicBezTo>
                  <a:pt x="54" y="78"/>
                  <a:pt x="84" y="50"/>
                  <a:pt x="91" y="41"/>
                </a:cubicBezTo>
                <a:cubicBezTo>
                  <a:pt x="104" y="77"/>
                  <a:pt x="118" y="110"/>
                  <a:pt x="136" y="141"/>
                </a:cubicBezTo>
                <a:cubicBezTo>
                  <a:pt x="186" y="226"/>
                  <a:pt x="257" y="289"/>
                  <a:pt x="340" y="322"/>
                </a:cubicBezTo>
                <a:lnTo>
                  <a:pt x="352" y="327"/>
                </a:lnTo>
                <a:lnTo>
                  <a:pt x="364" y="322"/>
                </a:lnTo>
                <a:cubicBezTo>
                  <a:pt x="449" y="289"/>
                  <a:pt x="519" y="226"/>
                  <a:pt x="569" y="141"/>
                </a:cubicBezTo>
                <a:cubicBezTo>
                  <a:pt x="586" y="110"/>
                  <a:pt x="602" y="77"/>
                  <a:pt x="613" y="41"/>
                </a:cubicBezTo>
                <a:cubicBezTo>
                  <a:pt x="622" y="50"/>
                  <a:pt x="651" y="78"/>
                  <a:pt x="656" y="83"/>
                </a:cubicBezTo>
                <a:cubicBezTo>
                  <a:pt x="645" y="115"/>
                  <a:pt x="631" y="145"/>
                  <a:pt x="615" y="172"/>
                </a:cubicBezTo>
                <a:moveTo>
                  <a:pt x="645" y="174"/>
                </a:moveTo>
                <a:cubicBezTo>
                  <a:pt x="642" y="172"/>
                  <a:pt x="637" y="167"/>
                  <a:pt x="633" y="162"/>
                </a:cubicBezTo>
                <a:cubicBezTo>
                  <a:pt x="639" y="149"/>
                  <a:pt x="646" y="138"/>
                  <a:pt x="651" y="123"/>
                </a:cubicBezTo>
                <a:lnTo>
                  <a:pt x="645" y="174"/>
                </a:lnTo>
                <a:moveTo>
                  <a:pt x="61" y="174"/>
                </a:moveTo>
                <a:lnTo>
                  <a:pt x="53" y="123"/>
                </a:lnTo>
                <a:cubicBezTo>
                  <a:pt x="58" y="138"/>
                  <a:pt x="65" y="149"/>
                  <a:pt x="73" y="162"/>
                </a:cubicBezTo>
                <a:cubicBezTo>
                  <a:pt x="68" y="167"/>
                  <a:pt x="64" y="172"/>
                  <a:pt x="61" y="174"/>
                </a:cubicBezTo>
                <a:moveTo>
                  <a:pt x="12" y="65"/>
                </a:moveTo>
                <a:cubicBezTo>
                  <a:pt x="17" y="62"/>
                  <a:pt x="47" y="32"/>
                  <a:pt x="57" y="23"/>
                </a:cubicBezTo>
                <a:cubicBezTo>
                  <a:pt x="60" y="32"/>
                  <a:pt x="63" y="41"/>
                  <a:pt x="66" y="51"/>
                </a:cubicBezTo>
                <a:lnTo>
                  <a:pt x="35" y="79"/>
                </a:lnTo>
                <a:lnTo>
                  <a:pt x="46" y="151"/>
                </a:lnTo>
                <a:cubicBezTo>
                  <a:pt x="34" y="126"/>
                  <a:pt x="21" y="95"/>
                  <a:pt x="12" y="65"/>
                </a:cubicBezTo>
                <a:moveTo>
                  <a:pt x="643" y="0"/>
                </a:moveTo>
                <a:lnTo>
                  <a:pt x="640" y="9"/>
                </a:lnTo>
                <a:cubicBezTo>
                  <a:pt x="637" y="21"/>
                  <a:pt x="634" y="32"/>
                  <a:pt x="631" y="43"/>
                </a:cubicBezTo>
                <a:lnTo>
                  <a:pt x="609" y="21"/>
                </a:lnTo>
                <a:lnTo>
                  <a:pt x="606" y="30"/>
                </a:lnTo>
                <a:cubicBezTo>
                  <a:pt x="594" y="68"/>
                  <a:pt x="579" y="103"/>
                  <a:pt x="559" y="135"/>
                </a:cubicBezTo>
                <a:cubicBezTo>
                  <a:pt x="510" y="218"/>
                  <a:pt x="442" y="280"/>
                  <a:pt x="360" y="312"/>
                </a:cubicBezTo>
                <a:cubicBezTo>
                  <a:pt x="360" y="312"/>
                  <a:pt x="355" y="313"/>
                  <a:pt x="352" y="314"/>
                </a:cubicBezTo>
                <a:cubicBezTo>
                  <a:pt x="349" y="313"/>
                  <a:pt x="344" y="312"/>
                  <a:pt x="344" y="312"/>
                </a:cubicBezTo>
                <a:cubicBezTo>
                  <a:pt x="262" y="280"/>
                  <a:pt x="194" y="218"/>
                  <a:pt x="146" y="135"/>
                </a:cubicBezTo>
                <a:cubicBezTo>
                  <a:pt x="127" y="103"/>
                  <a:pt x="111" y="68"/>
                  <a:pt x="99" y="30"/>
                </a:cubicBezTo>
                <a:lnTo>
                  <a:pt x="97" y="21"/>
                </a:lnTo>
                <a:lnTo>
                  <a:pt x="90" y="27"/>
                </a:lnTo>
                <a:lnTo>
                  <a:pt x="75" y="43"/>
                </a:lnTo>
                <a:cubicBezTo>
                  <a:pt x="71" y="32"/>
                  <a:pt x="67" y="21"/>
                  <a:pt x="65" y="9"/>
                </a:cubicBezTo>
                <a:lnTo>
                  <a:pt x="62" y="0"/>
                </a:lnTo>
                <a:lnTo>
                  <a:pt x="55" y="7"/>
                </a:lnTo>
                <a:lnTo>
                  <a:pt x="0" y="62"/>
                </a:lnTo>
                <a:lnTo>
                  <a:pt x="1" y="65"/>
                </a:lnTo>
                <a:cubicBezTo>
                  <a:pt x="13" y="111"/>
                  <a:pt x="35" y="158"/>
                  <a:pt x="52" y="188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0" y="179"/>
                </a:cubicBezTo>
                <a:cubicBezTo>
                  <a:pt x="139" y="277"/>
                  <a:pt x="220" y="350"/>
                  <a:pt x="317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88"/>
                </a:lnTo>
                <a:cubicBezTo>
                  <a:pt x="669" y="158"/>
                  <a:pt x="691" y="111"/>
                  <a:pt x="704" y="65"/>
                </a:cubicBezTo>
                <a:lnTo>
                  <a:pt x="706" y="62"/>
                </a:lnTo>
                <a:lnTo>
                  <a:pt x="643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22"/>
          <p:cNvSpPr/>
          <p:nvPr/>
        </p:nvSpPr>
        <p:spPr>
          <a:xfrm>
            <a:off x="8877600" y="5405040"/>
            <a:ext cx="15480" cy="14760"/>
          </a:xfrm>
          <a:custGeom>
            <a:rect b="b" l="l" r="r" t="t"/>
            <a:pathLst>
              <a:path extrusionOk="0" h="41" w="43">
                <a:moveTo>
                  <a:pt x="22" y="8"/>
                </a:moveTo>
                <a:lnTo>
                  <a:pt x="34" y="5"/>
                </a:lnTo>
                <a:lnTo>
                  <a:pt x="25" y="15"/>
                </a:lnTo>
                <a:lnTo>
                  <a:pt x="22" y="8"/>
                </a:lnTo>
                <a:moveTo>
                  <a:pt x="32" y="20"/>
                </a:moveTo>
                <a:lnTo>
                  <a:pt x="42" y="11"/>
                </a:lnTo>
                <a:lnTo>
                  <a:pt x="41" y="6"/>
                </a:lnTo>
                <a:cubicBezTo>
                  <a:pt x="39" y="4"/>
                  <a:pt x="37" y="2"/>
                  <a:pt x="35" y="0"/>
                </a:cubicBezTo>
                <a:cubicBezTo>
                  <a:pt x="26" y="1"/>
                  <a:pt x="11" y="5"/>
                  <a:pt x="3" y="5"/>
                </a:cubicBezTo>
                <a:lnTo>
                  <a:pt x="2" y="2"/>
                </a:lnTo>
                <a:lnTo>
                  <a:pt x="0" y="4"/>
                </a:lnTo>
                <a:cubicBezTo>
                  <a:pt x="1" y="5"/>
                  <a:pt x="2" y="8"/>
                  <a:pt x="3" y="9"/>
                </a:cubicBezTo>
                <a:cubicBezTo>
                  <a:pt x="6" y="12"/>
                  <a:pt x="6" y="14"/>
                  <a:pt x="7" y="15"/>
                </a:cubicBezTo>
                <a:lnTo>
                  <a:pt x="9" y="14"/>
                </a:lnTo>
                <a:lnTo>
                  <a:pt x="8" y="12"/>
                </a:lnTo>
                <a:lnTo>
                  <a:pt x="18" y="9"/>
                </a:lnTo>
                <a:lnTo>
                  <a:pt x="23" y="19"/>
                </a:lnTo>
                <a:cubicBezTo>
                  <a:pt x="21" y="21"/>
                  <a:pt x="18" y="25"/>
                  <a:pt x="15" y="27"/>
                </a:cubicBezTo>
                <a:lnTo>
                  <a:pt x="14" y="25"/>
                </a:lnTo>
                <a:lnTo>
                  <a:pt x="12" y="26"/>
                </a:lnTo>
                <a:cubicBezTo>
                  <a:pt x="13" y="28"/>
                  <a:pt x="15" y="31"/>
                  <a:pt x="15" y="33"/>
                </a:cubicBezTo>
                <a:cubicBezTo>
                  <a:pt x="18" y="36"/>
                  <a:pt x="19" y="38"/>
                  <a:pt x="20" y="40"/>
                </a:cubicBezTo>
                <a:lnTo>
                  <a:pt x="21" y="39"/>
                </a:lnTo>
                <a:lnTo>
                  <a:pt x="21" y="36"/>
                </a:lnTo>
                <a:cubicBezTo>
                  <a:pt x="22" y="33"/>
                  <a:pt x="28" y="26"/>
                  <a:pt x="32" y="2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22"/>
          <p:cNvSpPr/>
          <p:nvPr/>
        </p:nvSpPr>
        <p:spPr>
          <a:xfrm>
            <a:off x="8888400" y="5418720"/>
            <a:ext cx="18000" cy="18360"/>
          </a:xfrm>
          <a:custGeom>
            <a:rect b="b" l="l" r="r" t="t"/>
            <a:pathLst>
              <a:path extrusionOk="0" h="51" w="50">
                <a:moveTo>
                  <a:pt x="46" y="32"/>
                </a:moveTo>
                <a:lnTo>
                  <a:pt x="49" y="31"/>
                </a:lnTo>
                <a:cubicBezTo>
                  <a:pt x="47" y="30"/>
                  <a:pt x="46" y="28"/>
                  <a:pt x="45" y="26"/>
                </a:cubicBezTo>
                <a:cubicBezTo>
                  <a:pt x="44" y="25"/>
                  <a:pt x="43" y="23"/>
                  <a:pt x="42" y="21"/>
                </a:cubicBezTo>
                <a:lnTo>
                  <a:pt x="40" y="23"/>
                </a:lnTo>
                <a:lnTo>
                  <a:pt x="41" y="26"/>
                </a:lnTo>
                <a:cubicBezTo>
                  <a:pt x="36" y="30"/>
                  <a:pt x="25" y="39"/>
                  <a:pt x="25" y="39"/>
                </a:cubicBezTo>
                <a:cubicBezTo>
                  <a:pt x="28" y="30"/>
                  <a:pt x="31" y="20"/>
                  <a:pt x="34" y="9"/>
                </a:cubicBezTo>
                <a:cubicBezTo>
                  <a:pt x="33" y="8"/>
                  <a:pt x="32" y="6"/>
                  <a:pt x="31" y="5"/>
                </a:cubicBezTo>
                <a:cubicBezTo>
                  <a:pt x="30" y="4"/>
                  <a:pt x="30" y="2"/>
                  <a:pt x="29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1" y="11"/>
                </a:cubicBezTo>
                <a:lnTo>
                  <a:pt x="13" y="18"/>
                </a:lnTo>
                <a:cubicBezTo>
                  <a:pt x="9" y="19"/>
                  <a:pt x="7" y="21"/>
                  <a:pt x="4" y="23"/>
                </a:cubicBezTo>
                <a:lnTo>
                  <a:pt x="2" y="20"/>
                </a:lnTo>
                <a:lnTo>
                  <a:pt x="0" y="21"/>
                </a:lnTo>
                <a:cubicBezTo>
                  <a:pt x="2" y="24"/>
                  <a:pt x="3" y="25"/>
                  <a:pt x="4" y="26"/>
                </a:cubicBezTo>
                <a:cubicBezTo>
                  <a:pt x="6" y="28"/>
                  <a:pt x="7" y="31"/>
                  <a:pt x="8" y="32"/>
                </a:cubicBezTo>
                <a:lnTo>
                  <a:pt x="9" y="31"/>
                </a:lnTo>
                <a:lnTo>
                  <a:pt x="8" y="27"/>
                </a:lnTo>
                <a:cubicBezTo>
                  <a:pt x="13" y="24"/>
                  <a:pt x="20" y="19"/>
                  <a:pt x="25" y="14"/>
                </a:cubicBezTo>
                <a:cubicBezTo>
                  <a:pt x="22" y="24"/>
                  <a:pt x="19" y="33"/>
                  <a:pt x="15" y="43"/>
                </a:cubicBezTo>
                <a:cubicBezTo>
                  <a:pt x="17" y="44"/>
                  <a:pt x="17" y="45"/>
                  <a:pt x="18" y="46"/>
                </a:cubicBezTo>
                <a:cubicBezTo>
                  <a:pt x="19" y="47"/>
                  <a:pt x="19" y="49"/>
                  <a:pt x="20" y="50"/>
                </a:cubicBezTo>
                <a:cubicBezTo>
                  <a:pt x="22" y="47"/>
                  <a:pt x="25" y="45"/>
                  <a:pt x="30" y="41"/>
                </a:cubicBezTo>
                <a:lnTo>
                  <a:pt x="37" y="36"/>
                </a:lnTo>
                <a:cubicBezTo>
                  <a:pt x="40" y="33"/>
                  <a:pt x="42" y="32"/>
                  <a:pt x="44" y="31"/>
                </a:cubicBezTo>
                <a:lnTo>
                  <a:pt x="46" y="3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22"/>
          <p:cNvSpPr/>
          <p:nvPr/>
        </p:nvSpPr>
        <p:spPr>
          <a:xfrm>
            <a:off x="8902800" y="5437080"/>
            <a:ext cx="15480" cy="15480"/>
          </a:xfrm>
          <a:custGeom>
            <a:rect b="b" l="l" r="r" t="t"/>
            <a:pathLst>
              <a:path extrusionOk="0" h="43" w="43">
                <a:moveTo>
                  <a:pt x="8" y="8"/>
                </a:moveTo>
                <a:cubicBezTo>
                  <a:pt x="0" y="15"/>
                  <a:pt x="0" y="26"/>
                  <a:pt x="8" y="34"/>
                </a:cubicBezTo>
                <a:cubicBezTo>
                  <a:pt x="11" y="39"/>
                  <a:pt x="16" y="41"/>
                  <a:pt x="23" y="42"/>
                </a:cubicBezTo>
                <a:lnTo>
                  <a:pt x="24" y="39"/>
                </a:lnTo>
                <a:cubicBezTo>
                  <a:pt x="20" y="38"/>
                  <a:pt x="17" y="37"/>
                  <a:pt x="14" y="33"/>
                </a:cubicBezTo>
                <a:cubicBezTo>
                  <a:pt x="10" y="27"/>
                  <a:pt x="10" y="20"/>
                  <a:pt x="16" y="14"/>
                </a:cubicBezTo>
                <a:cubicBezTo>
                  <a:pt x="21" y="8"/>
                  <a:pt x="28" y="9"/>
                  <a:pt x="32" y="14"/>
                </a:cubicBezTo>
                <a:cubicBezTo>
                  <a:pt x="33" y="16"/>
                  <a:pt x="35" y="20"/>
                  <a:pt x="35" y="22"/>
                </a:cubicBezTo>
                <a:lnTo>
                  <a:pt x="34" y="25"/>
                </a:lnTo>
                <a:lnTo>
                  <a:pt x="35" y="26"/>
                </a:lnTo>
                <a:cubicBezTo>
                  <a:pt x="38" y="25"/>
                  <a:pt x="40" y="22"/>
                  <a:pt x="42" y="21"/>
                </a:cubicBezTo>
                <a:cubicBezTo>
                  <a:pt x="41" y="18"/>
                  <a:pt x="39" y="14"/>
                  <a:pt x="35" y="12"/>
                </a:cubicBezTo>
                <a:cubicBezTo>
                  <a:pt x="28" y="2"/>
                  <a:pt x="16" y="0"/>
                  <a:pt x="8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22"/>
          <p:cNvSpPr/>
          <p:nvPr/>
        </p:nvSpPr>
        <p:spPr>
          <a:xfrm>
            <a:off x="8916840" y="5451840"/>
            <a:ext cx="16560" cy="17280"/>
          </a:xfrm>
          <a:custGeom>
            <a:rect b="b" l="l" r="r" t="t"/>
            <a:pathLst>
              <a:path extrusionOk="0" h="48" w="46">
                <a:moveTo>
                  <a:pt x="31" y="31"/>
                </a:moveTo>
                <a:cubicBezTo>
                  <a:pt x="26" y="37"/>
                  <a:pt x="19" y="38"/>
                  <a:pt x="14" y="35"/>
                </a:cubicBezTo>
                <a:cubicBezTo>
                  <a:pt x="10" y="29"/>
                  <a:pt x="10" y="22"/>
                  <a:pt x="14" y="16"/>
                </a:cubicBezTo>
                <a:cubicBezTo>
                  <a:pt x="19" y="10"/>
                  <a:pt x="26" y="9"/>
                  <a:pt x="31" y="12"/>
                </a:cubicBezTo>
                <a:cubicBezTo>
                  <a:pt x="36" y="17"/>
                  <a:pt x="35" y="24"/>
                  <a:pt x="31" y="31"/>
                </a:cubicBezTo>
                <a:moveTo>
                  <a:pt x="34" y="9"/>
                </a:moveTo>
                <a:cubicBezTo>
                  <a:pt x="24" y="0"/>
                  <a:pt x="13" y="2"/>
                  <a:pt x="8" y="10"/>
                </a:cubicBezTo>
                <a:cubicBezTo>
                  <a:pt x="0" y="19"/>
                  <a:pt x="2" y="29"/>
                  <a:pt x="11" y="38"/>
                </a:cubicBezTo>
                <a:cubicBezTo>
                  <a:pt x="21" y="47"/>
                  <a:pt x="32" y="44"/>
                  <a:pt x="37" y="37"/>
                </a:cubicBezTo>
                <a:cubicBezTo>
                  <a:pt x="45" y="28"/>
                  <a:pt x="43" y="17"/>
                  <a:pt x="3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22"/>
          <p:cNvSpPr/>
          <p:nvPr/>
        </p:nvSpPr>
        <p:spPr>
          <a:xfrm>
            <a:off x="8933400" y="5464080"/>
            <a:ext cx="15840" cy="18720"/>
          </a:xfrm>
          <a:custGeom>
            <a:rect b="b" l="l" r="r" t="t"/>
            <a:pathLst>
              <a:path extrusionOk="0" h="52" w="44">
                <a:moveTo>
                  <a:pt x="32" y="21"/>
                </a:moveTo>
                <a:cubicBezTo>
                  <a:pt x="30" y="25"/>
                  <a:pt x="28" y="25"/>
                  <a:pt x="23" y="23"/>
                </a:cubicBezTo>
                <a:cubicBezTo>
                  <a:pt x="22" y="21"/>
                  <a:pt x="21" y="21"/>
                  <a:pt x="21" y="20"/>
                </a:cubicBezTo>
                <a:lnTo>
                  <a:pt x="22" y="18"/>
                </a:lnTo>
                <a:cubicBezTo>
                  <a:pt x="23" y="15"/>
                  <a:pt x="25" y="13"/>
                  <a:pt x="25" y="12"/>
                </a:cubicBezTo>
                <a:cubicBezTo>
                  <a:pt x="28" y="13"/>
                  <a:pt x="29" y="13"/>
                  <a:pt x="30" y="14"/>
                </a:cubicBezTo>
                <a:cubicBezTo>
                  <a:pt x="33" y="17"/>
                  <a:pt x="34" y="19"/>
                  <a:pt x="32" y="21"/>
                </a:cubicBezTo>
                <a:moveTo>
                  <a:pt x="35" y="12"/>
                </a:moveTo>
                <a:cubicBezTo>
                  <a:pt x="33" y="11"/>
                  <a:pt x="31" y="9"/>
                  <a:pt x="29" y="8"/>
                </a:cubicBezTo>
                <a:cubicBezTo>
                  <a:pt x="26" y="7"/>
                  <a:pt x="25" y="5"/>
                  <a:pt x="23" y="4"/>
                </a:cubicBezTo>
                <a:cubicBezTo>
                  <a:pt x="21" y="2"/>
                  <a:pt x="20" y="1"/>
                  <a:pt x="18" y="0"/>
                </a:cubicBezTo>
                <a:lnTo>
                  <a:pt x="17" y="2"/>
                </a:lnTo>
                <a:lnTo>
                  <a:pt x="19" y="5"/>
                </a:lnTo>
                <a:cubicBezTo>
                  <a:pt x="18" y="8"/>
                  <a:pt x="17" y="11"/>
                  <a:pt x="14" y="13"/>
                </a:cubicBezTo>
                <a:lnTo>
                  <a:pt x="10" y="23"/>
                </a:lnTo>
                <a:cubicBezTo>
                  <a:pt x="8" y="25"/>
                  <a:pt x="7" y="28"/>
                  <a:pt x="3" y="31"/>
                </a:cubicBezTo>
                <a:lnTo>
                  <a:pt x="1" y="28"/>
                </a:lnTo>
                <a:lnTo>
                  <a:pt x="0" y="31"/>
                </a:lnTo>
                <a:cubicBezTo>
                  <a:pt x="1" y="32"/>
                  <a:pt x="6" y="33"/>
                  <a:pt x="7" y="36"/>
                </a:cubicBezTo>
                <a:cubicBezTo>
                  <a:pt x="10" y="37"/>
                  <a:pt x="11" y="38"/>
                  <a:pt x="13" y="40"/>
                </a:cubicBezTo>
                <a:lnTo>
                  <a:pt x="14" y="38"/>
                </a:lnTo>
                <a:lnTo>
                  <a:pt x="12" y="36"/>
                </a:lnTo>
                <a:cubicBezTo>
                  <a:pt x="13" y="33"/>
                  <a:pt x="15" y="30"/>
                  <a:pt x="17" y="27"/>
                </a:cubicBezTo>
                <a:lnTo>
                  <a:pt x="19" y="25"/>
                </a:lnTo>
                <a:lnTo>
                  <a:pt x="21" y="26"/>
                </a:lnTo>
                <a:cubicBezTo>
                  <a:pt x="21" y="31"/>
                  <a:pt x="21" y="40"/>
                  <a:pt x="22" y="46"/>
                </a:cubicBezTo>
                <a:cubicBezTo>
                  <a:pt x="25" y="47"/>
                  <a:pt x="28" y="49"/>
                  <a:pt x="31" y="51"/>
                </a:cubicBezTo>
                <a:lnTo>
                  <a:pt x="32" y="49"/>
                </a:lnTo>
                <a:lnTo>
                  <a:pt x="31" y="49"/>
                </a:lnTo>
                <a:cubicBezTo>
                  <a:pt x="31" y="45"/>
                  <a:pt x="29" y="33"/>
                  <a:pt x="29" y="30"/>
                </a:cubicBezTo>
                <a:cubicBezTo>
                  <a:pt x="33" y="32"/>
                  <a:pt x="37" y="31"/>
                  <a:pt x="40" y="26"/>
                </a:cubicBezTo>
                <a:cubicBezTo>
                  <a:pt x="43" y="23"/>
                  <a:pt x="43" y="18"/>
                  <a:pt x="35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22"/>
          <p:cNvSpPr/>
          <p:nvPr/>
        </p:nvSpPr>
        <p:spPr>
          <a:xfrm>
            <a:off x="8950320" y="5476680"/>
            <a:ext cx="12960" cy="15840"/>
          </a:xfrm>
          <a:custGeom>
            <a:rect b="b" l="l" r="r" t="t"/>
            <a:pathLst>
              <a:path extrusionOk="0" h="44" w="36">
                <a:moveTo>
                  <a:pt x="25" y="19"/>
                </a:moveTo>
                <a:lnTo>
                  <a:pt x="18" y="15"/>
                </a:lnTo>
                <a:lnTo>
                  <a:pt x="26" y="5"/>
                </a:lnTo>
                <a:lnTo>
                  <a:pt x="25" y="19"/>
                </a:lnTo>
                <a:moveTo>
                  <a:pt x="35" y="4"/>
                </a:moveTo>
                <a:lnTo>
                  <a:pt x="32" y="1"/>
                </a:lnTo>
                <a:cubicBezTo>
                  <a:pt x="30" y="0"/>
                  <a:pt x="28" y="0"/>
                  <a:pt x="25" y="0"/>
                </a:cubicBezTo>
                <a:cubicBezTo>
                  <a:pt x="19" y="7"/>
                  <a:pt x="8" y="20"/>
                  <a:pt x="3" y="24"/>
                </a:cubicBezTo>
                <a:lnTo>
                  <a:pt x="0" y="24"/>
                </a:lnTo>
                <a:lnTo>
                  <a:pt x="0" y="25"/>
                </a:lnTo>
                <a:cubicBezTo>
                  <a:pt x="1" y="26"/>
                  <a:pt x="2" y="27"/>
                  <a:pt x="4" y="28"/>
                </a:cubicBezTo>
                <a:cubicBezTo>
                  <a:pt x="7" y="28"/>
                  <a:pt x="8" y="30"/>
                  <a:pt x="10" y="31"/>
                </a:cubicBezTo>
                <a:lnTo>
                  <a:pt x="11" y="28"/>
                </a:lnTo>
                <a:lnTo>
                  <a:pt x="9" y="27"/>
                </a:lnTo>
                <a:lnTo>
                  <a:pt x="15" y="19"/>
                </a:lnTo>
                <a:lnTo>
                  <a:pt x="24" y="24"/>
                </a:lnTo>
                <a:cubicBezTo>
                  <a:pt x="24" y="26"/>
                  <a:pt x="24" y="31"/>
                  <a:pt x="23" y="34"/>
                </a:cubicBezTo>
                <a:lnTo>
                  <a:pt x="21" y="33"/>
                </a:lnTo>
                <a:lnTo>
                  <a:pt x="20" y="36"/>
                </a:lnTo>
                <a:cubicBezTo>
                  <a:pt x="22" y="37"/>
                  <a:pt x="24" y="38"/>
                  <a:pt x="26" y="39"/>
                </a:cubicBezTo>
                <a:cubicBezTo>
                  <a:pt x="29" y="39"/>
                  <a:pt x="31" y="40"/>
                  <a:pt x="34" y="43"/>
                </a:cubicBezTo>
                <a:lnTo>
                  <a:pt x="35" y="40"/>
                </a:lnTo>
                <a:lnTo>
                  <a:pt x="32" y="38"/>
                </a:lnTo>
                <a:cubicBezTo>
                  <a:pt x="32" y="36"/>
                  <a:pt x="32" y="25"/>
                  <a:pt x="34" y="19"/>
                </a:cubicBezTo>
                <a:lnTo>
                  <a:pt x="35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22"/>
          <p:cNvSpPr/>
          <p:nvPr/>
        </p:nvSpPr>
        <p:spPr>
          <a:xfrm>
            <a:off x="8988120" y="5476680"/>
            <a:ext cx="10800" cy="14400"/>
          </a:xfrm>
          <a:custGeom>
            <a:rect b="b" l="l" r="r" t="t"/>
            <a:pathLst>
              <a:path extrusionOk="0" h="40" w="30">
                <a:moveTo>
                  <a:pt x="25" y="31"/>
                </a:moveTo>
                <a:cubicBezTo>
                  <a:pt x="23" y="27"/>
                  <a:pt x="22" y="25"/>
                  <a:pt x="20" y="21"/>
                </a:cubicBezTo>
                <a:lnTo>
                  <a:pt x="15" y="12"/>
                </a:lnTo>
                <a:cubicBezTo>
                  <a:pt x="14" y="8"/>
                  <a:pt x="13" y="6"/>
                  <a:pt x="13" y="4"/>
                </a:cubicBezTo>
                <a:lnTo>
                  <a:pt x="15" y="1"/>
                </a:lnTo>
                <a:lnTo>
                  <a:pt x="14" y="0"/>
                </a:lnTo>
                <a:cubicBezTo>
                  <a:pt x="12" y="0"/>
                  <a:pt x="10" y="1"/>
                  <a:pt x="8" y="2"/>
                </a:cubicBezTo>
                <a:cubicBezTo>
                  <a:pt x="6" y="4"/>
                  <a:pt x="2" y="5"/>
                  <a:pt x="0" y="6"/>
                </a:cubicBezTo>
                <a:lnTo>
                  <a:pt x="1" y="8"/>
                </a:lnTo>
                <a:lnTo>
                  <a:pt x="4" y="7"/>
                </a:lnTo>
                <a:cubicBezTo>
                  <a:pt x="6" y="9"/>
                  <a:pt x="7" y="12"/>
                  <a:pt x="8" y="15"/>
                </a:cubicBezTo>
                <a:lnTo>
                  <a:pt x="12" y="25"/>
                </a:lnTo>
                <a:cubicBezTo>
                  <a:pt x="13" y="28"/>
                  <a:pt x="14" y="31"/>
                  <a:pt x="15" y="34"/>
                </a:cubicBezTo>
                <a:lnTo>
                  <a:pt x="13" y="37"/>
                </a:lnTo>
                <a:lnTo>
                  <a:pt x="13" y="39"/>
                </a:lnTo>
                <a:cubicBezTo>
                  <a:pt x="15" y="38"/>
                  <a:pt x="18" y="37"/>
                  <a:pt x="22" y="34"/>
                </a:cubicBezTo>
                <a:cubicBezTo>
                  <a:pt x="24" y="33"/>
                  <a:pt x="26" y="32"/>
                  <a:pt x="29" y="31"/>
                </a:cubicBezTo>
                <a:lnTo>
                  <a:pt x="28" y="30"/>
                </a:ln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22"/>
          <p:cNvSpPr/>
          <p:nvPr/>
        </p:nvSpPr>
        <p:spPr>
          <a:xfrm>
            <a:off x="9000000" y="5464800"/>
            <a:ext cx="20520" cy="20160"/>
          </a:xfrm>
          <a:custGeom>
            <a:rect b="b" l="l" r="r" t="t"/>
            <a:pathLst>
              <a:path extrusionOk="0" h="56" w="57">
                <a:moveTo>
                  <a:pt x="51" y="30"/>
                </a:moveTo>
                <a:cubicBezTo>
                  <a:pt x="49" y="27"/>
                  <a:pt x="47" y="25"/>
                  <a:pt x="45" y="23"/>
                </a:cubicBezTo>
                <a:lnTo>
                  <a:pt x="41" y="13"/>
                </a:lnTo>
                <a:cubicBezTo>
                  <a:pt x="39" y="11"/>
                  <a:pt x="37" y="7"/>
                  <a:pt x="36" y="4"/>
                </a:cubicBezTo>
                <a:lnTo>
                  <a:pt x="39" y="1"/>
                </a:lnTo>
                <a:lnTo>
                  <a:pt x="37" y="0"/>
                </a:lnTo>
                <a:cubicBezTo>
                  <a:pt x="36" y="1"/>
                  <a:pt x="34" y="2"/>
                  <a:pt x="32" y="4"/>
                </a:cubicBezTo>
                <a:cubicBezTo>
                  <a:pt x="30" y="5"/>
                  <a:pt x="29" y="7"/>
                  <a:pt x="26" y="8"/>
                </a:cubicBezTo>
                <a:cubicBezTo>
                  <a:pt x="28" y="13"/>
                  <a:pt x="31" y="30"/>
                  <a:pt x="31" y="34"/>
                </a:cubicBezTo>
                <a:cubicBezTo>
                  <a:pt x="28" y="31"/>
                  <a:pt x="15" y="20"/>
                  <a:pt x="12" y="17"/>
                </a:cubicBezTo>
                <a:cubicBezTo>
                  <a:pt x="11" y="19"/>
                  <a:pt x="9" y="19"/>
                  <a:pt x="7" y="21"/>
                </a:cubicBezTo>
                <a:cubicBezTo>
                  <a:pt x="4" y="23"/>
                  <a:pt x="3" y="23"/>
                  <a:pt x="0" y="25"/>
                </a:cubicBezTo>
                <a:lnTo>
                  <a:pt x="2" y="26"/>
                </a:lnTo>
                <a:lnTo>
                  <a:pt x="4" y="25"/>
                </a:lnTo>
                <a:lnTo>
                  <a:pt x="7" y="30"/>
                </a:lnTo>
                <a:cubicBezTo>
                  <a:pt x="9" y="33"/>
                  <a:pt x="17" y="47"/>
                  <a:pt x="19" y="51"/>
                </a:cubicBezTo>
                <a:lnTo>
                  <a:pt x="15" y="53"/>
                </a:lnTo>
                <a:lnTo>
                  <a:pt x="18" y="55"/>
                </a:lnTo>
                <a:cubicBezTo>
                  <a:pt x="19" y="53"/>
                  <a:pt x="20" y="53"/>
                  <a:pt x="22" y="52"/>
                </a:cubicBezTo>
                <a:cubicBezTo>
                  <a:pt x="23" y="51"/>
                  <a:pt x="25" y="50"/>
                  <a:pt x="26" y="49"/>
                </a:cubicBezTo>
                <a:lnTo>
                  <a:pt x="26" y="46"/>
                </a:lnTo>
                <a:lnTo>
                  <a:pt x="23" y="47"/>
                </a:lnTo>
                <a:cubicBezTo>
                  <a:pt x="22" y="45"/>
                  <a:pt x="20" y="43"/>
                  <a:pt x="19" y="40"/>
                </a:cubicBezTo>
                <a:lnTo>
                  <a:pt x="15" y="34"/>
                </a:lnTo>
                <a:cubicBezTo>
                  <a:pt x="13" y="31"/>
                  <a:pt x="11" y="27"/>
                  <a:pt x="11" y="26"/>
                </a:cubicBezTo>
                <a:cubicBezTo>
                  <a:pt x="22" y="37"/>
                  <a:pt x="29" y="43"/>
                  <a:pt x="32" y="45"/>
                </a:cubicBezTo>
                <a:lnTo>
                  <a:pt x="36" y="43"/>
                </a:lnTo>
                <a:lnTo>
                  <a:pt x="31" y="13"/>
                </a:lnTo>
                <a:cubicBezTo>
                  <a:pt x="32" y="14"/>
                  <a:pt x="33" y="17"/>
                  <a:pt x="36" y="21"/>
                </a:cubicBezTo>
                <a:lnTo>
                  <a:pt x="39" y="26"/>
                </a:lnTo>
                <a:cubicBezTo>
                  <a:pt x="41" y="30"/>
                  <a:pt x="42" y="32"/>
                  <a:pt x="43" y="34"/>
                </a:cubicBezTo>
                <a:lnTo>
                  <a:pt x="41" y="37"/>
                </a:lnTo>
                <a:lnTo>
                  <a:pt x="42" y="39"/>
                </a:lnTo>
                <a:cubicBezTo>
                  <a:pt x="44" y="38"/>
                  <a:pt x="46" y="36"/>
                  <a:pt x="49" y="34"/>
                </a:cubicBezTo>
                <a:cubicBezTo>
                  <a:pt x="51" y="33"/>
                  <a:pt x="53" y="32"/>
                  <a:pt x="56" y="31"/>
                </a:cubicBezTo>
                <a:lnTo>
                  <a:pt x="54" y="28"/>
                </a:lnTo>
                <a:lnTo>
                  <a:pt x="51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22"/>
          <p:cNvSpPr/>
          <p:nvPr/>
        </p:nvSpPr>
        <p:spPr>
          <a:xfrm>
            <a:off x="9019080" y="5453280"/>
            <a:ext cx="12960" cy="17280"/>
          </a:xfrm>
          <a:custGeom>
            <a:rect b="b" l="l" r="r" t="t"/>
            <a:pathLst>
              <a:path extrusionOk="0" h="48" w="36">
                <a:moveTo>
                  <a:pt x="29" y="37"/>
                </a:moveTo>
                <a:cubicBezTo>
                  <a:pt x="26" y="34"/>
                  <a:pt x="24" y="32"/>
                  <a:pt x="22" y="29"/>
                </a:cubicBezTo>
                <a:lnTo>
                  <a:pt x="18" y="24"/>
                </a:lnTo>
                <a:cubicBezTo>
                  <a:pt x="17" y="21"/>
                  <a:pt x="14" y="19"/>
                  <a:pt x="12" y="15"/>
                </a:cubicBezTo>
                <a:cubicBezTo>
                  <a:pt x="13" y="15"/>
                  <a:pt x="14" y="14"/>
                  <a:pt x="15" y="13"/>
                </a:cubicBezTo>
                <a:cubicBezTo>
                  <a:pt x="19" y="9"/>
                  <a:pt x="22" y="10"/>
                  <a:pt x="24" y="13"/>
                </a:cubicBezTo>
                <a:cubicBezTo>
                  <a:pt x="25" y="15"/>
                  <a:pt x="26" y="19"/>
                  <a:pt x="23" y="22"/>
                </a:cubicBezTo>
                <a:cubicBezTo>
                  <a:pt x="22" y="22"/>
                  <a:pt x="22" y="24"/>
                  <a:pt x="21" y="24"/>
                </a:cubicBezTo>
                <a:lnTo>
                  <a:pt x="23" y="28"/>
                </a:lnTo>
                <a:cubicBezTo>
                  <a:pt x="24" y="27"/>
                  <a:pt x="25" y="26"/>
                  <a:pt x="26" y="25"/>
                </a:cubicBezTo>
                <a:cubicBezTo>
                  <a:pt x="35" y="19"/>
                  <a:pt x="35" y="12"/>
                  <a:pt x="30" y="5"/>
                </a:cubicBezTo>
                <a:cubicBezTo>
                  <a:pt x="26" y="0"/>
                  <a:pt x="21" y="0"/>
                  <a:pt x="15" y="5"/>
                </a:cubicBezTo>
                <a:cubicBezTo>
                  <a:pt x="14" y="6"/>
                  <a:pt x="13" y="8"/>
                  <a:pt x="11" y="10"/>
                </a:cubicBezTo>
                <a:cubicBezTo>
                  <a:pt x="9" y="12"/>
                  <a:pt x="7" y="14"/>
                  <a:pt x="6" y="15"/>
                </a:cubicBezTo>
                <a:cubicBezTo>
                  <a:pt x="4" y="16"/>
                  <a:pt x="2" y="18"/>
                  <a:pt x="0" y="20"/>
                </a:cubicBezTo>
                <a:lnTo>
                  <a:pt x="1" y="21"/>
                </a:lnTo>
                <a:lnTo>
                  <a:pt x="4" y="20"/>
                </a:lnTo>
                <a:cubicBezTo>
                  <a:pt x="6" y="22"/>
                  <a:pt x="8" y="25"/>
                  <a:pt x="10" y="27"/>
                </a:cubicBezTo>
                <a:lnTo>
                  <a:pt x="15" y="35"/>
                </a:lnTo>
                <a:cubicBezTo>
                  <a:pt x="18" y="38"/>
                  <a:pt x="20" y="40"/>
                  <a:pt x="21" y="42"/>
                </a:cubicBezTo>
                <a:lnTo>
                  <a:pt x="20" y="45"/>
                </a:lnTo>
                <a:lnTo>
                  <a:pt x="21" y="47"/>
                </a:lnTo>
                <a:cubicBezTo>
                  <a:pt x="23" y="45"/>
                  <a:pt x="24" y="44"/>
                  <a:pt x="26" y="41"/>
                </a:cubicBezTo>
                <a:cubicBezTo>
                  <a:pt x="29" y="40"/>
                  <a:pt x="32" y="39"/>
                  <a:pt x="34" y="35"/>
                </a:cubicBezTo>
                <a:lnTo>
                  <a:pt x="33" y="34"/>
                </a:lnTo>
                <a:lnTo>
                  <a:pt x="29" y="3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22"/>
          <p:cNvSpPr/>
          <p:nvPr/>
        </p:nvSpPr>
        <p:spPr>
          <a:xfrm>
            <a:off x="9035280" y="5442120"/>
            <a:ext cx="14760" cy="16200"/>
          </a:xfrm>
          <a:custGeom>
            <a:rect b="b" l="l" r="r" t="t"/>
            <a:pathLst>
              <a:path extrusionOk="0" h="45" w="41">
                <a:moveTo>
                  <a:pt x="11" y="23"/>
                </a:moveTo>
                <a:lnTo>
                  <a:pt x="4" y="9"/>
                </a:lnTo>
                <a:lnTo>
                  <a:pt x="17" y="15"/>
                </a:lnTo>
                <a:lnTo>
                  <a:pt x="11" y="23"/>
                </a:lnTo>
                <a:moveTo>
                  <a:pt x="35" y="14"/>
                </a:moveTo>
                <a:cubicBezTo>
                  <a:pt x="32" y="13"/>
                  <a:pt x="24" y="9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5"/>
                  <a:pt x="1" y="7"/>
                  <a:pt x="0" y="8"/>
                </a:cubicBezTo>
                <a:cubicBezTo>
                  <a:pt x="4" y="18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8" y="38"/>
                  <a:pt x="20" y="37"/>
                  <a:pt x="21" y="36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7"/>
                </a:lnTo>
                <a:cubicBezTo>
                  <a:pt x="22" y="18"/>
                  <a:pt x="26" y="20"/>
                  <a:pt x="29" y="23"/>
                </a:cubicBezTo>
                <a:lnTo>
                  <a:pt x="28" y="26"/>
                </a:lnTo>
                <a:lnTo>
                  <a:pt x="29" y="27"/>
                </a:lnTo>
                <a:cubicBezTo>
                  <a:pt x="31" y="25"/>
                  <a:pt x="32" y="23"/>
                  <a:pt x="34" y="20"/>
                </a:cubicBezTo>
                <a:cubicBezTo>
                  <a:pt x="35" y="18"/>
                  <a:pt x="37" y="17"/>
                  <a:pt x="40" y="14"/>
                </a:cubicBezTo>
                <a:lnTo>
                  <a:pt x="37" y="13"/>
                </a:lnTo>
                <a:lnTo>
                  <a:pt x="3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22"/>
          <p:cNvSpPr/>
          <p:nvPr/>
        </p:nvSpPr>
        <p:spPr>
          <a:xfrm>
            <a:off x="9045360" y="542376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19" y="23"/>
                  <a:pt x="19" y="24"/>
                  <a:pt x="18" y="24"/>
                </a:cubicBezTo>
                <a:lnTo>
                  <a:pt x="15" y="23"/>
                </a:lnTo>
                <a:cubicBezTo>
                  <a:pt x="13" y="20"/>
                  <a:pt x="12" y="19"/>
                  <a:pt x="11" y="18"/>
                </a:cubicBezTo>
                <a:cubicBezTo>
                  <a:pt x="11" y="17"/>
                  <a:pt x="12" y="16"/>
                  <a:pt x="13" y="14"/>
                </a:cubicBezTo>
                <a:cubicBezTo>
                  <a:pt x="15" y="11"/>
                  <a:pt x="18" y="10"/>
                  <a:pt x="20" y="12"/>
                </a:cubicBezTo>
                <a:cubicBezTo>
                  <a:pt x="24" y="14"/>
                  <a:pt x="23" y="18"/>
                  <a:pt x="20" y="22"/>
                </a:cubicBezTo>
                <a:moveTo>
                  <a:pt x="45" y="16"/>
                </a:moveTo>
                <a:cubicBezTo>
                  <a:pt x="43" y="16"/>
                  <a:pt x="31" y="17"/>
                  <a:pt x="28" y="17"/>
                </a:cubicBezTo>
                <a:cubicBezTo>
                  <a:pt x="31" y="12"/>
                  <a:pt x="30" y="7"/>
                  <a:pt x="26" y="4"/>
                </a:cubicBezTo>
                <a:cubicBezTo>
                  <a:pt x="23" y="1"/>
                  <a:pt x="18" y="0"/>
                  <a:pt x="11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4" y="18"/>
                  <a:pt x="3" y="20"/>
                </a:cubicBezTo>
                <a:cubicBezTo>
                  <a:pt x="2" y="22"/>
                  <a:pt x="1" y="24"/>
                  <a:pt x="0" y="25"/>
                </a:cubicBezTo>
                <a:lnTo>
                  <a:pt x="1" y="26"/>
                </a:lnTo>
                <a:lnTo>
                  <a:pt x="3" y="24"/>
                </a:lnTo>
                <a:cubicBezTo>
                  <a:pt x="7" y="26"/>
                  <a:pt x="8" y="27"/>
                  <a:pt x="11" y="30"/>
                </a:cubicBezTo>
                <a:lnTo>
                  <a:pt x="19" y="36"/>
                </a:lnTo>
                <a:cubicBezTo>
                  <a:pt x="22" y="38"/>
                  <a:pt x="24" y="40"/>
                  <a:pt x="26" y="42"/>
                </a:cubicBezTo>
                <a:lnTo>
                  <a:pt x="25" y="46"/>
                </a:lnTo>
                <a:lnTo>
                  <a:pt x="26" y="48"/>
                </a:lnTo>
                <a:cubicBezTo>
                  <a:pt x="29" y="45"/>
                  <a:pt x="30" y="42"/>
                  <a:pt x="31" y="40"/>
                </a:cubicBezTo>
                <a:cubicBezTo>
                  <a:pt x="33" y="38"/>
                  <a:pt x="34" y="36"/>
                  <a:pt x="36" y="33"/>
                </a:cubicBezTo>
                <a:lnTo>
                  <a:pt x="34" y="32"/>
                </a:lnTo>
                <a:lnTo>
                  <a:pt x="32" y="35"/>
                </a:lnTo>
                <a:cubicBezTo>
                  <a:pt x="30" y="33"/>
                  <a:pt x="28" y="31"/>
                  <a:pt x="24" y="29"/>
                </a:cubicBezTo>
                <a:lnTo>
                  <a:pt x="22" y="26"/>
                </a:lnTo>
                <a:lnTo>
                  <a:pt x="24" y="25"/>
                </a:lnTo>
                <a:cubicBezTo>
                  <a:pt x="29" y="25"/>
                  <a:pt x="37" y="25"/>
                  <a:pt x="43" y="25"/>
                </a:cubicBezTo>
                <a:cubicBezTo>
                  <a:pt x="44" y="22"/>
                  <a:pt x="46" y="19"/>
                  <a:pt x="49" y="17"/>
                </a:cubicBezTo>
                <a:lnTo>
                  <a:pt x="46" y="14"/>
                </a:lnTo>
                <a:lnTo>
                  <a:pt x="45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22"/>
          <p:cNvSpPr/>
          <p:nvPr/>
        </p:nvSpPr>
        <p:spPr>
          <a:xfrm>
            <a:off x="9057240" y="5405400"/>
            <a:ext cx="15480" cy="17280"/>
          </a:xfrm>
          <a:custGeom>
            <a:rect b="b" l="l" r="r" t="t"/>
            <a:pathLst>
              <a:path extrusionOk="0" h="48" w="43">
                <a:moveTo>
                  <a:pt x="32" y="31"/>
                </a:moveTo>
                <a:cubicBezTo>
                  <a:pt x="29" y="37"/>
                  <a:pt x="22" y="38"/>
                  <a:pt x="17" y="33"/>
                </a:cubicBezTo>
                <a:cubicBezTo>
                  <a:pt x="10" y="30"/>
                  <a:pt x="7" y="24"/>
                  <a:pt x="11" y="17"/>
                </a:cubicBezTo>
                <a:cubicBezTo>
                  <a:pt x="15" y="11"/>
                  <a:pt x="21" y="9"/>
                  <a:pt x="27" y="14"/>
                </a:cubicBezTo>
                <a:cubicBezTo>
                  <a:pt x="33" y="19"/>
                  <a:pt x="35" y="25"/>
                  <a:pt x="32" y="31"/>
                </a:cubicBezTo>
                <a:moveTo>
                  <a:pt x="31" y="6"/>
                </a:moveTo>
                <a:cubicBezTo>
                  <a:pt x="22" y="0"/>
                  <a:pt x="13" y="3"/>
                  <a:pt x="6" y="14"/>
                </a:cubicBezTo>
                <a:cubicBezTo>
                  <a:pt x="0" y="26"/>
                  <a:pt x="3" y="37"/>
                  <a:pt x="12" y="41"/>
                </a:cubicBezTo>
                <a:cubicBezTo>
                  <a:pt x="21" y="47"/>
                  <a:pt x="30" y="44"/>
                  <a:pt x="37" y="33"/>
                </a:cubicBezTo>
                <a:cubicBezTo>
                  <a:pt x="42" y="22"/>
                  <a:pt x="40" y="11"/>
                  <a:pt x="31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22"/>
          <p:cNvSpPr/>
          <p:nvPr/>
        </p:nvSpPr>
        <p:spPr>
          <a:xfrm>
            <a:off x="8974080" y="5486040"/>
            <a:ext cx="5760" cy="6480"/>
          </a:xfrm>
          <a:custGeom>
            <a:rect b="b" l="l" r="r" t="t"/>
            <a:pathLst>
              <a:path extrusionOk="0" h="18" w="16">
                <a:moveTo>
                  <a:pt x="7" y="0"/>
                </a:moveTo>
                <a:cubicBezTo>
                  <a:pt x="3" y="0"/>
                  <a:pt x="0" y="5"/>
                  <a:pt x="0" y="8"/>
                </a:cubicBezTo>
                <a:cubicBezTo>
                  <a:pt x="0" y="13"/>
                  <a:pt x="3" y="17"/>
                  <a:pt x="7" y="17"/>
                </a:cubicBezTo>
                <a:cubicBezTo>
                  <a:pt x="11" y="17"/>
                  <a:pt x="15" y="13"/>
                  <a:pt x="15" y="8"/>
                </a:cubicBezTo>
                <a:cubicBezTo>
                  <a:pt x="15" y="5"/>
                  <a:pt x="11" y="0"/>
                  <a:pt x="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22"/>
          <p:cNvSpPr/>
          <p:nvPr/>
        </p:nvSpPr>
        <p:spPr>
          <a:xfrm>
            <a:off x="8877240" y="5391360"/>
            <a:ext cx="5760" cy="6840"/>
          </a:xfrm>
          <a:custGeom>
            <a:rect b="b" l="l" r="r" t="t"/>
            <a:pathLst>
              <a:path extrusionOk="0" h="19" w="16">
                <a:moveTo>
                  <a:pt x="7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7" y="0"/>
                </a:cubicBezTo>
                <a:cubicBezTo>
                  <a:pt x="3" y="0"/>
                  <a:pt x="0" y="5"/>
                  <a:pt x="0" y="9"/>
                </a:cubicBezTo>
                <a:cubicBezTo>
                  <a:pt x="0" y="14"/>
                  <a:pt x="3" y="18"/>
                  <a:pt x="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22"/>
          <p:cNvSpPr/>
          <p:nvPr/>
        </p:nvSpPr>
        <p:spPr>
          <a:xfrm>
            <a:off x="9071280" y="539136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5"/>
                  <a:pt x="12" y="0"/>
                  <a:pt x="9" y="0"/>
                </a:cubicBezTo>
                <a:cubicBezTo>
                  <a:pt x="4" y="0"/>
                  <a:pt x="0" y="5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22"/>
          <p:cNvSpPr/>
          <p:nvPr/>
        </p:nvSpPr>
        <p:spPr>
          <a:xfrm>
            <a:off x="8883360" y="5211360"/>
            <a:ext cx="187200" cy="256320"/>
          </a:xfrm>
          <a:custGeom>
            <a:rect b="b" l="l" r="r" t="t"/>
            <a:pathLst>
              <a:path extrusionOk="0" h="712" w="520">
                <a:moveTo>
                  <a:pt x="508" y="286"/>
                </a:moveTo>
                <a:cubicBezTo>
                  <a:pt x="508" y="331"/>
                  <a:pt x="503" y="377"/>
                  <a:pt x="491" y="421"/>
                </a:cubicBezTo>
                <a:lnTo>
                  <a:pt x="489" y="424"/>
                </a:lnTo>
                <a:cubicBezTo>
                  <a:pt x="489" y="424"/>
                  <a:pt x="488" y="427"/>
                  <a:pt x="488" y="429"/>
                </a:cubicBezTo>
                <a:cubicBezTo>
                  <a:pt x="461" y="403"/>
                  <a:pt x="267" y="215"/>
                  <a:pt x="259" y="209"/>
                </a:cubicBezTo>
                <a:cubicBezTo>
                  <a:pt x="259" y="209"/>
                  <a:pt x="258" y="210"/>
                  <a:pt x="256" y="211"/>
                </a:cubicBezTo>
                <a:cubicBezTo>
                  <a:pt x="256" y="212"/>
                  <a:pt x="255" y="212"/>
                  <a:pt x="255" y="213"/>
                </a:cubicBezTo>
                <a:cubicBezTo>
                  <a:pt x="224" y="243"/>
                  <a:pt x="75" y="388"/>
                  <a:pt x="32" y="429"/>
                </a:cubicBezTo>
                <a:cubicBezTo>
                  <a:pt x="31" y="427"/>
                  <a:pt x="31" y="424"/>
                  <a:pt x="31" y="424"/>
                </a:cubicBezTo>
                <a:cubicBezTo>
                  <a:pt x="31" y="424"/>
                  <a:pt x="30" y="422"/>
                  <a:pt x="30" y="421"/>
                </a:cubicBezTo>
                <a:cubicBezTo>
                  <a:pt x="18" y="377"/>
                  <a:pt x="11" y="332"/>
                  <a:pt x="11" y="286"/>
                </a:cubicBezTo>
                <a:cubicBezTo>
                  <a:pt x="11" y="286"/>
                  <a:pt x="11" y="23"/>
                  <a:pt x="11" y="12"/>
                </a:cubicBezTo>
                <a:cubicBezTo>
                  <a:pt x="32" y="12"/>
                  <a:pt x="488" y="12"/>
                  <a:pt x="508" y="12"/>
                </a:cubicBezTo>
                <a:cubicBezTo>
                  <a:pt x="508" y="33"/>
                  <a:pt x="508" y="286"/>
                  <a:pt x="508" y="286"/>
                </a:cubicBezTo>
                <a:moveTo>
                  <a:pt x="455" y="512"/>
                </a:moveTo>
                <a:lnTo>
                  <a:pt x="452" y="519"/>
                </a:lnTo>
                <a:cubicBezTo>
                  <a:pt x="407" y="603"/>
                  <a:pt x="337" y="667"/>
                  <a:pt x="259" y="699"/>
                </a:cubicBezTo>
                <a:cubicBezTo>
                  <a:pt x="181" y="667"/>
                  <a:pt x="114" y="603"/>
                  <a:pt x="68" y="519"/>
                </a:cubicBezTo>
                <a:lnTo>
                  <a:pt x="65" y="512"/>
                </a:lnTo>
                <a:lnTo>
                  <a:pt x="63" y="509"/>
                </a:lnTo>
                <a:cubicBezTo>
                  <a:pt x="63" y="507"/>
                  <a:pt x="62" y="506"/>
                  <a:pt x="62" y="506"/>
                </a:cubicBezTo>
                <a:lnTo>
                  <a:pt x="216" y="357"/>
                </a:lnTo>
                <a:cubicBezTo>
                  <a:pt x="241" y="332"/>
                  <a:pt x="259" y="315"/>
                  <a:pt x="259" y="315"/>
                </a:cubicBezTo>
                <a:lnTo>
                  <a:pt x="459" y="506"/>
                </a:lnTo>
                <a:cubicBezTo>
                  <a:pt x="457" y="506"/>
                  <a:pt x="457" y="507"/>
                  <a:pt x="457" y="509"/>
                </a:cubicBezTo>
                <a:lnTo>
                  <a:pt x="455" y="512"/>
                </a:lnTo>
                <a:moveTo>
                  <a:pt x="519" y="0"/>
                </a:moveTo>
                <a:lnTo>
                  <a:pt x="0" y="0"/>
                </a:lnTo>
                <a:lnTo>
                  <a:pt x="0" y="286"/>
                </a:lnTo>
                <a:cubicBezTo>
                  <a:pt x="0" y="333"/>
                  <a:pt x="7" y="379"/>
                  <a:pt x="19" y="424"/>
                </a:cubicBezTo>
                <a:lnTo>
                  <a:pt x="20" y="429"/>
                </a:lnTo>
                <a:lnTo>
                  <a:pt x="23" y="437"/>
                </a:lnTo>
                <a:cubicBezTo>
                  <a:pt x="31" y="463"/>
                  <a:pt x="41" y="490"/>
                  <a:pt x="53" y="513"/>
                </a:cubicBezTo>
                <a:lnTo>
                  <a:pt x="55" y="518"/>
                </a:lnTo>
                <a:lnTo>
                  <a:pt x="58" y="525"/>
                </a:lnTo>
                <a:cubicBezTo>
                  <a:pt x="105" y="613"/>
                  <a:pt x="175" y="679"/>
                  <a:pt x="258" y="711"/>
                </a:cubicBezTo>
                <a:lnTo>
                  <a:pt x="259" y="711"/>
                </a:lnTo>
                <a:lnTo>
                  <a:pt x="261" y="711"/>
                </a:lnTo>
                <a:cubicBezTo>
                  <a:pt x="344" y="679"/>
                  <a:pt x="414" y="613"/>
                  <a:pt x="461" y="525"/>
                </a:cubicBezTo>
                <a:lnTo>
                  <a:pt x="462" y="525"/>
                </a:lnTo>
                <a:lnTo>
                  <a:pt x="465" y="518"/>
                </a:lnTo>
                <a:lnTo>
                  <a:pt x="466" y="513"/>
                </a:lnTo>
                <a:cubicBezTo>
                  <a:pt x="478" y="490"/>
                  <a:pt x="488" y="463"/>
                  <a:pt x="497" y="437"/>
                </a:cubicBezTo>
                <a:lnTo>
                  <a:pt x="499" y="429"/>
                </a:lnTo>
                <a:lnTo>
                  <a:pt x="500" y="424"/>
                </a:lnTo>
                <a:cubicBezTo>
                  <a:pt x="514" y="379"/>
                  <a:pt x="519" y="332"/>
                  <a:pt x="519" y="286"/>
                </a:cubicBezTo>
                <a:lnTo>
                  <a:pt x="51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3" name="Google Shape;2153;p22"/>
          <p:cNvSpPr/>
          <p:nvPr/>
        </p:nvSpPr>
        <p:spPr>
          <a:xfrm>
            <a:off x="8934120" y="5349960"/>
            <a:ext cx="79560" cy="102240"/>
          </a:xfrm>
          <a:custGeom>
            <a:rect b="b" l="l" r="r" t="t"/>
            <a:pathLst>
              <a:path extrusionOk="0" h="284" w="221">
                <a:moveTo>
                  <a:pt x="220" y="109"/>
                </a:moveTo>
                <a:lnTo>
                  <a:pt x="205" y="109"/>
                </a:lnTo>
                <a:lnTo>
                  <a:pt x="197" y="123"/>
                </a:lnTo>
                <a:lnTo>
                  <a:pt x="190" y="109"/>
                </a:lnTo>
                <a:lnTo>
                  <a:pt x="174" y="109"/>
                </a:lnTo>
                <a:lnTo>
                  <a:pt x="182" y="95"/>
                </a:lnTo>
                <a:lnTo>
                  <a:pt x="174" y="78"/>
                </a:lnTo>
                <a:lnTo>
                  <a:pt x="190" y="79"/>
                </a:lnTo>
                <a:lnTo>
                  <a:pt x="197" y="64"/>
                </a:lnTo>
                <a:lnTo>
                  <a:pt x="205" y="79"/>
                </a:lnTo>
                <a:lnTo>
                  <a:pt x="220" y="78"/>
                </a:lnTo>
                <a:lnTo>
                  <a:pt x="213" y="95"/>
                </a:lnTo>
                <a:lnTo>
                  <a:pt x="220" y="109"/>
                </a:lnTo>
                <a:moveTo>
                  <a:pt x="164" y="170"/>
                </a:moveTo>
                <a:lnTo>
                  <a:pt x="151" y="162"/>
                </a:lnTo>
                <a:lnTo>
                  <a:pt x="137" y="170"/>
                </a:lnTo>
                <a:lnTo>
                  <a:pt x="139" y="153"/>
                </a:lnTo>
                <a:lnTo>
                  <a:pt x="129" y="141"/>
                </a:lnTo>
                <a:lnTo>
                  <a:pt x="143" y="139"/>
                </a:lnTo>
                <a:lnTo>
                  <a:pt x="151" y="124"/>
                </a:lnTo>
                <a:lnTo>
                  <a:pt x="158" y="139"/>
                </a:lnTo>
                <a:lnTo>
                  <a:pt x="173" y="141"/>
                </a:lnTo>
                <a:lnTo>
                  <a:pt x="162" y="153"/>
                </a:lnTo>
                <a:lnTo>
                  <a:pt x="164" y="170"/>
                </a:lnTo>
                <a:moveTo>
                  <a:pt x="94" y="13"/>
                </a:moveTo>
                <a:lnTo>
                  <a:pt x="111" y="17"/>
                </a:lnTo>
                <a:lnTo>
                  <a:pt x="119" y="0"/>
                </a:lnTo>
                <a:lnTo>
                  <a:pt x="128" y="17"/>
                </a:lnTo>
                <a:lnTo>
                  <a:pt x="146" y="13"/>
                </a:lnTo>
                <a:lnTo>
                  <a:pt x="138" y="31"/>
                </a:lnTo>
                <a:lnTo>
                  <a:pt x="151" y="43"/>
                </a:lnTo>
                <a:lnTo>
                  <a:pt x="134" y="47"/>
                </a:lnTo>
                <a:lnTo>
                  <a:pt x="133" y="66"/>
                </a:lnTo>
                <a:lnTo>
                  <a:pt x="119" y="55"/>
                </a:lnTo>
                <a:lnTo>
                  <a:pt x="105" y="66"/>
                </a:lnTo>
                <a:lnTo>
                  <a:pt x="105" y="47"/>
                </a:lnTo>
                <a:lnTo>
                  <a:pt x="87" y="43"/>
                </a:lnTo>
                <a:lnTo>
                  <a:pt x="101" y="31"/>
                </a:lnTo>
                <a:lnTo>
                  <a:pt x="94" y="13"/>
                </a:lnTo>
                <a:moveTo>
                  <a:pt x="146" y="271"/>
                </a:moveTo>
                <a:lnTo>
                  <a:pt x="128" y="264"/>
                </a:lnTo>
                <a:lnTo>
                  <a:pt x="120" y="283"/>
                </a:lnTo>
                <a:lnTo>
                  <a:pt x="112" y="264"/>
                </a:lnTo>
                <a:lnTo>
                  <a:pt x="94" y="271"/>
                </a:lnTo>
                <a:lnTo>
                  <a:pt x="101" y="252"/>
                </a:lnTo>
                <a:lnTo>
                  <a:pt x="84" y="243"/>
                </a:lnTo>
                <a:lnTo>
                  <a:pt x="101" y="235"/>
                </a:lnTo>
                <a:lnTo>
                  <a:pt x="94" y="216"/>
                </a:lnTo>
                <a:lnTo>
                  <a:pt x="112" y="223"/>
                </a:lnTo>
                <a:lnTo>
                  <a:pt x="120" y="204"/>
                </a:lnTo>
                <a:lnTo>
                  <a:pt x="128" y="223"/>
                </a:lnTo>
                <a:lnTo>
                  <a:pt x="146" y="216"/>
                </a:lnTo>
                <a:lnTo>
                  <a:pt x="139" y="235"/>
                </a:lnTo>
                <a:lnTo>
                  <a:pt x="157" y="243"/>
                </a:lnTo>
                <a:lnTo>
                  <a:pt x="139" y="252"/>
                </a:lnTo>
                <a:lnTo>
                  <a:pt x="146" y="271"/>
                </a:lnTo>
                <a:moveTo>
                  <a:pt x="46" y="136"/>
                </a:moveTo>
                <a:lnTo>
                  <a:pt x="46" y="155"/>
                </a:lnTo>
                <a:lnTo>
                  <a:pt x="32" y="143"/>
                </a:lnTo>
                <a:lnTo>
                  <a:pt x="18" y="155"/>
                </a:lnTo>
                <a:lnTo>
                  <a:pt x="18" y="136"/>
                </a:lnTo>
                <a:lnTo>
                  <a:pt x="0" y="132"/>
                </a:lnTo>
                <a:lnTo>
                  <a:pt x="14" y="120"/>
                </a:lnTo>
                <a:lnTo>
                  <a:pt x="7" y="102"/>
                </a:lnTo>
                <a:lnTo>
                  <a:pt x="24" y="105"/>
                </a:lnTo>
                <a:lnTo>
                  <a:pt x="32" y="88"/>
                </a:lnTo>
                <a:lnTo>
                  <a:pt x="40" y="105"/>
                </a:lnTo>
                <a:lnTo>
                  <a:pt x="57" y="102"/>
                </a:lnTo>
                <a:lnTo>
                  <a:pt x="51" y="120"/>
                </a:lnTo>
                <a:lnTo>
                  <a:pt x="64" y="132"/>
                </a:lnTo>
                <a:lnTo>
                  <a:pt x="46" y="13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154" name="Google Shape;2154;p22"/>
          <p:cNvSpPr/>
          <p:nvPr/>
        </p:nvSpPr>
        <p:spPr>
          <a:xfrm>
            <a:off x="8894880" y="5232600"/>
            <a:ext cx="68760" cy="56520"/>
          </a:xfrm>
          <a:custGeom>
            <a:rect b="b" l="l" r="r" t="t"/>
            <a:pathLst>
              <a:path extrusionOk="0" h="157" w="191">
                <a:moveTo>
                  <a:pt x="0" y="0"/>
                </a:moveTo>
                <a:lnTo>
                  <a:pt x="11" y="0"/>
                </a:lnTo>
                <a:lnTo>
                  <a:pt x="10" y="2"/>
                </a:lnTo>
                <a:lnTo>
                  <a:pt x="10" y="4"/>
                </a:lnTo>
                <a:lnTo>
                  <a:pt x="10" y="138"/>
                </a:lnTo>
                <a:cubicBezTo>
                  <a:pt x="22" y="138"/>
                  <a:pt x="85" y="138"/>
                  <a:pt x="88" y="138"/>
                </a:cubicBezTo>
                <a:cubicBezTo>
                  <a:pt x="89" y="140"/>
                  <a:pt x="90" y="140"/>
                  <a:pt x="94" y="140"/>
                </a:cubicBezTo>
                <a:cubicBezTo>
                  <a:pt x="97" y="140"/>
                  <a:pt x="99" y="140"/>
                  <a:pt x="101" y="138"/>
                </a:cubicBezTo>
                <a:cubicBezTo>
                  <a:pt x="105" y="138"/>
                  <a:pt x="173" y="138"/>
                  <a:pt x="180" y="138"/>
                </a:cubicBezTo>
                <a:lnTo>
                  <a:pt x="180" y="4"/>
                </a:lnTo>
                <a:lnTo>
                  <a:pt x="180" y="2"/>
                </a:lnTo>
                <a:lnTo>
                  <a:pt x="179" y="0"/>
                </a:lnTo>
                <a:lnTo>
                  <a:pt x="190" y="0"/>
                </a:lnTo>
                <a:lnTo>
                  <a:pt x="190" y="149"/>
                </a:lnTo>
                <a:cubicBezTo>
                  <a:pt x="190" y="149"/>
                  <a:pt x="107" y="149"/>
                  <a:pt x="105" y="149"/>
                </a:cubicBezTo>
                <a:cubicBezTo>
                  <a:pt x="103" y="153"/>
                  <a:pt x="99" y="156"/>
                  <a:pt x="94" y="156"/>
                </a:cubicBezTo>
                <a:cubicBezTo>
                  <a:pt x="89" y="156"/>
                  <a:pt x="86" y="153"/>
                  <a:pt x="84" y="149"/>
                </a:cubicBezTo>
                <a:cubicBezTo>
                  <a:pt x="82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5" name="Google Shape;2155;p22"/>
          <p:cNvSpPr/>
          <p:nvPr/>
        </p:nvSpPr>
        <p:spPr>
          <a:xfrm>
            <a:off x="890172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66" y="25"/>
                </a:moveTo>
                <a:cubicBezTo>
                  <a:pt x="64" y="24"/>
                  <a:pt x="60" y="23"/>
                  <a:pt x="55" y="23"/>
                </a:cubicBezTo>
                <a:cubicBezTo>
                  <a:pt x="47" y="23"/>
                  <a:pt x="40" y="25"/>
                  <a:pt x="31" y="27"/>
                </a:cubicBezTo>
                <a:cubicBezTo>
                  <a:pt x="22" y="28"/>
                  <a:pt x="15" y="31"/>
                  <a:pt x="8" y="32"/>
                </a:cubicBezTo>
                <a:lnTo>
                  <a:pt x="8" y="25"/>
                </a:lnTo>
                <a:cubicBezTo>
                  <a:pt x="14" y="25"/>
                  <a:pt x="22" y="23"/>
                  <a:pt x="29" y="20"/>
                </a:cubicBezTo>
                <a:cubicBezTo>
                  <a:pt x="39" y="19"/>
                  <a:pt x="46" y="17"/>
                  <a:pt x="55" y="17"/>
                </a:cubicBezTo>
                <a:cubicBezTo>
                  <a:pt x="60" y="17"/>
                  <a:pt x="63" y="17"/>
                  <a:pt x="66" y="19"/>
                </a:cubicBezTo>
                <a:lnTo>
                  <a:pt x="66" y="25"/>
                </a:lnTo>
                <a:moveTo>
                  <a:pt x="66" y="40"/>
                </a:moveTo>
                <a:cubicBezTo>
                  <a:pt x="64" y="39"/>
                  <a:pt x="60" y="38"/>
                  <a:pt x="55" y="38"/>
                </a:cubicBezTo>
                <a:cubicBezTo>
                  <a:pt x="47" y="38"/>
                  <a:pt x="40" y="39"/>
                  <a:pt x="31" y="41"/>
                </a:cubicBezTo>
                <a:cubicBezTo>
                  <a:pt x="22" y="44"/>
                  <a:pt x="15" y="46"/>
                  <a:pt x="8" y="46"/>
                </a:cubicBezTo>
                <a:lnTo>
                  <a:pt x="8" y="40"/>
                </a:lnTo>
                <a:cubicBezTo>
                  <a:pt x="14" y="39"/>
                  <a:pt x="22" y="38"/>
                  <a:pt x="29" y="36"/>
                </a:cubicBezTo>
                <a:cubicBezTo>
                  <a:pt x="39" y="33"/>
                  <a:pt x="46" y="31"/>
                  <a:pt x="55" y="32"/>
                </a:cubicBezTo>
                <a:cubicBezTo>
                  <a:pt x="60" y="32"/>
                  <a:pt x="63" y="32"/>
                  <a:pt x="66" y="33"/>
                </a:cubicBezTo>
                <a:lnTo>
                  <a:pt x="66" y="40"/>
                </a:lnTo>
                <a:moveTo>
                  <a:pt x="66" y="55"/>
                </a:moveTo>
                <a:cubicBezTo>
                  <a:pt x="64" y="55"/>
                  <a:pt x="60" y="53"/>
                  <a:pt x="55" y="53"/>
                </a:cubicBezTo>
                <a:cubicBezTo>
                  <a:pt x="47" y="52"/>
                  <a:pt x="40" y="55"/>
                  <a:pt x="31" y="57"/>
                </a:cubicBezTo>
                <a:cubicBezTo>
                  <a:pt x="22" y="59"/>
                  <a:pt x="15" y="62"/>
                  <a:pt x="8" y="62"/>
                </a:cubicBezTo>
                <a:lnTo>
                  <a:pt x="8" y="56"/>
                </a:lnTo>
                <a:cubicBezTo>
                  <a:pt x="14" y="55"/>
                  <a:pt x="22" y="53"/>
                  <a:pt x="29" y="51"/>
                </a:cubicBezTo>
                <a:cubicBezTo>
                  <a:pt x="39" y="49"/>
                  <a:pt x="46" y="46"/>
                  <a:pt x="55" y="46"/>
                </a:cubicBezTo>
                <a:cubicBezTo>
                  <a:pt x="60" y="47"/>
                  <a:pt x="63" y="47"/>
                  <a:pt x="66" y="49"/>
                </a:cubicBezTo>
                <a:lnTo>
                  <a:pt x="66" y="55"/>
                </a:lnTo>
                <a:moveTo>
                  <a:pt x="66" y="71"/>
                </a:moveTo>
                <a:cubicBezTo>
                  <a:pt x="64" y="69"/>
                  <a:pt x="60" y="69"/>
                  <a:pt x="55" y="68"/>
                </a:cubicBezTo>
                <a:cubicBezTo>
                  <a:pt x="47" y="68"/>
                  <a:pt x="40" y="70"/>
                  <a:pt x="31" y="72"/>
                </a:cubicBezTo>
                <a:cubicBezTo>
                  <a:pt x="22" y="75"/>
                  <a:pt x="15" y="76"/>
                  <a:pt x="8" y="77"/>
                </a:cubicBezTo>
                <a:lnTo>
                  <a:pt x="8" y="71"/>
                </a:lnTo>
                <a:cubicBezTo>
                  <a:pt x="14" y="70"/>
                  <a:pt x="22" y="68"/>
                  <a:pt x="29" y="66"/>
                </a:cubicBezTo>
                <a:cubicBezTo>
                  <a:pt x="39" y="64"/>
                  <a:pt x="46" y="62"/>
                  <a:pt x="55" y="62"/>
                </a:cubicBezTo>
                <a:cubicBezTo>
                  <a:pt x="60" y="62"/>
                  <a:pt x="63" y="63"/>
                  <a:pt x="66" y="64"/>
                </a:cubicBezTo>
                <a:lnTo>
                  <a:pt x="66" y="71"/>
                </a:lnTo>
                <a:moveTo>
                  <a:pt x="66" y="85"/>
                </a:moveTo>
                <a:cubicBezTo>
                  <a:pt x="64" y="84"/>
                  <a:pt x="60" y="83"/>
                  <a:pt x="55" y="83"/>
                </a:cubicBezTo>
                <a:cubicBezTo>
                  <a:pt x="47" y="83"/>
                  <a:pt x="40" y="85"/>
                  <a:pt x="31" y="89"/>
                </a:cubicBezTo>
                <a:cubicBezTo>
                  <a:pt x="22" y="91"/>
                  <a:pt x="15" y="92"/>
                  <a:pt x="8" y="94"/>
                </a:cubicBezTo>
                <a:lnTo>
                  <a:pt x="8" y="85"/>
                </a:lnTo>
                <a:cubicBezTo>
                  <a:pt x="14" y="85"/>
                  <a:pt x="22" y="83"/>
                  <a:pt x="29" y="82"/>
                </a:cubicBezTo>
                <a:cubicBezTo>
                  <a:pt x="39" y="78"/>
                  <a:pt x="46" y="77"/>
                  <a:pt x="55" y="77"/>
                </a:cubicBezTo>
                <a:cubicBezTo>
                  <a:pt x="60" y="77"/>
                  <a:pt x="63" y="78"/>
                  <a:pt x="66" y="78"/>
                </a:cubicBezTo>
                <a:lnTo>
                  <a:pt x="66" y="85"/>
                </a:lnTo>
                <a:moveTo>
                  <a:pt x="66" y="102"/>
                </a:moveTo>
                <a:cubicBezTo>
                  <a:pt x="64" y="101"/>
                  <a:pt x="60" y="100"/>
                  <a:pt x="55" y="100"/>
                </a:cubicBezTo>
                <a:cubicBezTo>
                  <a:pt x="47" y="98"/>
                  <a:pt x="40" y="102"/>
                  <a:pt x="31" y="103"/>
                </a:cubicBezTo>
                <a:cubicBezTo>
                  <a:pt x="22" y="105"/>
                  <a:pt x="15" y="108"/>
                  <a:pt x="8" y="108"/>
                </a:cubicBezTo>
                <a:lnTo>
                  <a:pt x="8" y="102"/>
                </a:lnTo>
                <a:cubicBezTo>
                  <a:pt x="14" y="102"/>
                  <a:pt x="22" y="100"/>
                  <a:pt x="29" y="97"/>
                </a:cubicBezTo>
                <a:cubicBezTo>
                  <a:pt x="39" y="95"/>
                  <a:pt x="46" y="92"/>
                  <a:pt x="55" y="94"/>
                </a:cubicBezTo>
                <a:cubicBezTo>
                  <a:pt x="60" y="94"/>
                  <a:pt x="63" y="94"/>
                  <a:pt x="66" y="95"/>
                </a:cubicBezTo>
                <a:lnTo>
                  <a:pt x="66" y="102"/>
                </a:lnTo>
                <a:moveTo>
                  <a:pt x="66" y="117"/>
                </a:moveTo>
                <a:cubicBezTo>
                  <a:pt x="64" y="116"/>
                  <a:pt x="60" y="115"/>
                  <a:pt x="55" y="115"/>
                </a:cubicBezTo>
                <a:cubicBezTo>
                  <a:pt x="47" y="115"/>
                  <a:pt x="40" y="116"/>
                  <a:pt x="31" y="119"/>
                </a:cubicBezTo>
                <a:cubicBezTo>
                  <a:pt x="22" y="121"/>
                  <a:pt x="15" y="123"/>
                  <a:pt x="8" y="123"/>
                </a:cubicBezTo>
                <a:lnTo>
                  <a:pt x="8" y="117"/>
                </a:lnTo>
                <a:cubicBezTo>
                  <a:pt x="14" y="116"/>
                  <a:pt x="22" y="115"/>
                  <a:pt x="29" y="113"/>
                </a:cubicBezTo>
                <a:cubicBezTo>
                  <a:pt x="39" y="110"/>
                  <a:pt x="46" y="108"/>
                  <a:pt x="55" y="108"/>
                </a:cubicBezTo>
                <a:cubicBezTo>
                  <a:pt x="60" y="109"/>
                  <a:pt x="63" y="109"/>
                  <a:pt x="66" y="110"/>
                </a:cubicBezTo>
                <a:lnTo>
                  <a:pt x="66" y="117"/>
                </a:lnTo>
                <a:moveTo>
                  <a:pt x="55" y="0"/>
                </a:moveTo>
                <a:cubicBezTo>
                  <a:pt x="47" y="0"/>
                  <a:pt x="40" y="2"/>
                  <a:pt x="31" y="5"/>
                </a:cubicBezTo>
                <a:cubicBezTo>
                  <a:pt x="20" y="7"/>
                  <a:pt x="10" y="9"/>
                  <a:pt x="0" y="8"/>
                </a:cubicBezTo>
                <a:cubicBezTo>
                  <a:pt x="0" y="9"/>
                  <a:pt x="0" y="11"/>
                  <a:pt x="0" y="12"/>
                </a:cubicBezTo>
                <a:cubicBezTo>
                  <a:pt x="0" y="30"/>
                  <a:pt x="0" y="135"/>
                  <a:pt x="0" y="141"/>
                </a:cubicBezTo>
                <a:cubicBezTo>
                  <a:pt x="9" y="141"/>
                  <a:pt x="19" y="139"/>
                  <a:pt x="29" y="136"/>
                </a:cubicBezTo>
                <a:cubicBezTo>
                  <a:pt x="39" y="134"/>
                  <a:pt x="46" y="132"/>
                  <a:pt x="55" y="132"/>
                </a:cubicBezTo>
                <a:cubicBezTo>
                  <a:pt x="63" y="132"/>
                  <a:pt x="68" y="134"/>
                  <a:pt x="74" y="138"/>
                </a:cubicBezTo>
                <a:lnTo>
                  <a:pt x="74" y="7"/>
                </a:lnTo>
                <a:cubicBezTo>
                  <a:pt x="69" y="4"/>
                  <a:pt x="65" y="0"/>
                  <a:pt x="5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22"/>
          <p:cNvSpPr/>
          <p:nvPr/>
        </p:nvSpPr>
        <p:spPr>
          <a:xfrm>
            <a:off x="8929800" y="5228280"/>
            <a:ext cx="27000" cy="51120"/>
          </a:xfrm>
          <a:custGeom>
            <a:rect b="b" l="l" r="r" t="t"/>
            <a:pathLst>
              <a:path extrusionOk="0" h="142" w="75">
                <a:moveTo>
                  <a:pt x="8" y="19"/>
                </a:moveTo>
                <a:cubicBezTo>
                  <a:pt x="11" y="17"/>
                  <a:pt x="14" y="17"/>
                  <a:pt x="19" y="17"/>
                </a:cubicBezTo>
                <a:cubicBezTo>
                  <a:pt x="28" y="17"/>
                  <a:pt x="36" y="19"/>
                  <a:pt x="45" y="20"/>
                </a:cubicBezTo>
                <a:cubicBezTo>
                  <a:pt x="52" y="23"/>
                  <a:pt x="60" y="25"/>
                  <a:pt x="66" y="25"/>
                </a:cubicBezTo>
                <a:lnTo>
                  <a:pt x="66" y="32"/>
                </a:lnTo>
                <a:cubicBezTo>
                  <a:pt x="58" y="31"/>
                  <a:pt x="51" y="28"/>
                  <a:pt x="44" y="27"/>
                </a:cubicBezTo>
                <a:cubicBezTo>
                  <a:pt x="35" y="25"/>
                  <a:pt x="28" y="23"/>
                  <a:pt x="19" y="23"/>
                </a:cubicBezTo>
                <a:cubicBezTo>
                  <a:pt x="14" y="23"/>
                  <a:pt x="10" y="24"/>
                  <a:pt x="8" y="25"/>
                </a:cubicBezTo>
                <a:lnTo>
                  <a:pt x="8" y="19"/>
                </a:lnTo>
                <a:moveTo>
                  <a:pt x="8" y="33"/>
                </a:moveTo>
                <a:cubicBezTo>
                  <a:pt x="11" y="32"/>
                  <a:pt x="14" y="32"/>
                  <a:pt x="19" y="32"/>
                </a:cubicBezTo>
                <a:cubicBezTo>
                  <a:pt x="28" y="31"/>
                  <a:pt x="36" y="33"/>
                  <a:pt x="45" y="36"/>
                </a:cubicBezTo>
                <a:cubicBezTo>
                  <a:pt x="52" y="38"/>
                  <a:pt x="60" y="39"/>
                  <a:pt x="66" y="40"/>
                </a:cubicBezTo>
                <a:lnTo>
                  <a:pt x="66" y="46"/>
                </a:lnTo>
                <a:cubicBezTo>
                  <a:pt x="58" y="46"/>
                  <a:pt x="51" y="44"/>
                  <a:pt x="44" y="41"/>
                </a:cubicBezTo>
                <a:cubicBezTo>
                  <a:pt x="35" y="39"/>
                  <a:pt x="28" y="38"/>
                  <a:pt x="19" y="38"/>
                </a:cubicBezTo>
                <a:cubicBezTo>
                  <a:pt x="14" y="38"/>
                  <a:pt x="10" y="39"/>
                  <a:pt x="8" y="40"/>
                </a:cubicBezTo>
                <a:lnTo>
                  <a:pt x="8" y="33"/>
                </a:lnTo>
                <a:moveTo>
                  <a:pt x="8" y="49"/>
                </a:moveTo>
                <a:cubicBezTo>
                  <a:pt x="11" y="47"/>
                  <a:pt x="14" y="47"/>
                  <a:pt x="19" y="46"/>
                </a:cubicBezTo>
                <a:cubicBezTo>
                  <a:pt x="28" y="46"/>
                  <a:pt x="36" y="49"/>
                  <a:pt x="45" y="51"/>
                </a:cubicBezTo>
                <a:cubicBezTo>
                  <a:pt x="52" y="53"/>
                  <a:pt x="60" y="55"/>
                  <a:pt x="66" y="56"/>
                </a:cubicBezTo>
                <a:lnTo>
                  <a:pt x="66" y="62"/>
                </a:lnTo>
                <a:cubicBezTo>
                  <a:pt x="58" y="62"/>
                  <a:pt x="51" y="59"/>
                  <a:pt x="44" y="57"/>
                </a:cubicBezTo>
                <a:cubicBezTo>
                  <a:pt x="35" y="55"/>
                  <a:pt x="28" y="52"/>
                  <a:pt x="19" y="53"/>
                </a:cubicBezTo>
                <a:cubicBezTo>
                  <a:pt x="14" y="53"/>
                  <a:pt x="10" y="55"/>
                  <a:pt x="8" y="55"/>
                </a:cubicBezTo>
                <a:lnTo>
                  <a:pt x="8" y="49"/>
                </a:lnTo>
                <a:moveTo>
                  <a:pt x="8" y="64"/>
                </a:moveTo>
                <a:cubicBezTo>
                  <a:pt x="11" y="63"/>
                  <a:pt x="14" y="62"/>
                  <a:pt x="19" y="62"/>
                </a:cubicBezTo>
                <a:cubicBezTo>
                  <a:pt x="28" y="62"/>
                  <a:pt x="36" y="64"/>
                  <a:pt x="45" y="66"/>
                </a:cubicBezTo>
                <a:cubicBezTo>
                  <a:pt x="52" y="68"/>
                  <a:pt x="60" y="70"/>
                  <a:pt x="66" y="71"/>
                </a:cubicBezTo>
                <a:lnTo>
                  <a:pt x="66" y="77"/>
                </a:lnTo>
                <a:cubicBezTo>
                  <a:pt x="58" y="76"/>
                  <a:pt x="51" y="75"/>
                  <a:pt x="44" y="72"/>
                </a:cubicBezTo>
                <a:cubicBezTo>
                  <a:pt x="35" y="70"/>
                  <a:pt x="28" y="68"/>
                  <a:pt x="19" y="68"/>
                </a:cubicBezTo>
                <a:cubicBezTo>
                  <a:pt x="14" y="69"/>
                  <a:pt x="10" y="69"/>
                  <a:pt x="8" y="71"/>
                </a:cubicBezTo>
                <a:lnTo>
                  <a:pt x="8" y="64"/>
                </a:lnTo>
                <a:moveTo>
                  <a:pt x="8" y="78"/>
                </a:moveTo>
                <a:cubicBezTo>
                  <a:pt x="11" y="78"/>
                  <a:pt x="14" y="77"/>
                  <a:pt x="19" y="77"/>
                </a:cubicBezTo>
                <a:cubicBezTo>
                  <a:pt x="28" y="77"/>
                  <a:pt x="36" y="78"/>
                  <a:pt x="45" y="82"/>
                </a:cubicBezTo>
                <a:cubicBezTo>
                  <a:pt x="52" y="83"/>
                  <a:pt x="60" y="85"/>
                  <a:pt x="66" y="85"/>
                </a:cubicBezTo>
                <a:lnTo>
                  <a:pt x="66" y="94"/>
                </a:lnTo>
                <a:cubicBezTo>
                  <a:pt x="58" y="92"/>
                  <a:pt x="51" y="91"/>
                  <a:pt x="44" y="89"/>
                </a:cubicBezTo>
                <a:cubicBezTo>
                  <a:pt x="35" y="85"/>
                  <a:pt x="28" y="83"/>
                  <a:pt x="19" y="83"/>
                </a:cubicBezTo>
                <a:cubicBezTo>
                  <a:pt x="14" y="83"/>
                  <a:pt x="10" y="84"/>
                  <a:pt x="8" y="85"/>
                </a:cubicBezTo>
                <a:lnTo>
                  <a:pt x="8" y="78"/>
                </a:lnTo>
                <a:moveTo>
                  <a:pt x="8" y="95"/>
                </a:moveTo>
                <a:cubicBezTo>
                  <a:pt x="11" y="94"/>
                  <a:pt x="14" y="94"/>
                  <a:pt x="19" y="94"/>
                </a:cubicBezTo>
                <a:cubicBezTo>
                  <a:pt x="28" y="92"/>
                  <a:pt x="36" y="95"/>
                  <a:pt x="45" y="97"/>
                </a:cubicBezTo>
                <a:cubicBezTo>
                  <a:pt x="52" y="100"/>
                  <a:pt x="60" y="102"/>
                  <a:pt x="66" y="102"/>
                </a:cubicBezTo>
                <a:lnTo>
                  <a:pt x="66" y="108"/>
                </a:lnTo>
                <a:cubicBezTo>
                  <a:pt x="58" y="108"/>
                  <a:pt x="51" y="105"/>
                  <a:pt x="44" y="103"/>
                </a:cubicBezTo>
                <a:cubicBezTo>
                  <a:pt x="35" y="102"/>
                  <a:pt x="28" y="98"/>
                  <a:pt x="19" y="100"/>
                </a:cubicBezTo>
                <a:cubicBezTo>
                  <a:pt x="14" y="100"/>
                  <a:pt x="10" y="101"/>
                  <a:pt x="8" y="102"/>
                </a:cubicBezTo>
                <a:lnTo>
                  <a:pt x="8" y="95"/>
                </a:lnTo>
                <a:moveTo>
                  <a:pt x="8" y="110"/>
                </a:moveTo>
                <a:cubicBezTo>
                  <a:pt x="11" y="109"/>
                  <a:pt x="14" y="109"/>
                  <a:pt x="19" y="108"/>
                </a:cubicBezTo>
                <a:cubicBezTo>
                  <a:pt x="28" y="108"/>
                  <a:pt x="36" y="110"/>
                  <a:pt x="45" y="113"/>
                </a:cubicBezTo>
                <a:cubicBezTo>
                  <a:pt x="52" y="115"/>
                  <a:pt x="60" y="116"/>
                  <a:pt x="66" y="117"/>
                </a:cubicBezTo>
                <a:lnTo>
                  <a:pt x="66" y="123"/>
                </a:lnTo>
                <a:cubicBezTo>
                  <a:pt x="58" y="123"/>
                  <a:pt x="51" y="121"/>
                  <a:pt x="44" y="119"/>
                </a:cubicBezTo>
                <a:cubicBezTo>
                  <a:pt x="35" y="116"/>
                  <a:pt x="28" y="115"/>
                  <a:pt x="19" y="115"/>
                </a:cubicBezTo>
                <a:cubicBezTo>
                  <a:pt x="14" y="115"/>
                  <a:pt x="10" y="116"/>
                  <a:pt x="8" y="117"/>
                </a:cubicBezTo>
                <a:lnTo>
                  <a:pt x="8" y="110"/>
                </a:lnTo>
                <a:moveTo>
                  <a:pt x="0" y="7"/>
                </a:moveTo>
                <a:lnTo>
                  <a:pt x="0" y="138"/>
                </a:lnTo>
                <a:cubicBezTo>
                  <a:pt x="6" y="134"/>
                  <a:pt x="11" y="132"/>
                  <a:pt x="19" y="132"/>
                </a:cubicBezTo>
                <a:cubicBezTo>
                  <a:pt x="28" y="132"/>
                  <a:pt x="36" y="134"/>
                  <a:pt x="45" y="136"/>
                </a:cubicBezTo>
                <a:cubicBezTo>
                  <a:pt x="55" y="139"/>
                  <a:pt x="65" y="141"/>
                  <a:pt x="74" y="141"/>
                </a:cubicBezTo>
                <a:cubicBezTo>
                  <a:pt x="74" y="135"/>
                  <a:pt x="74" y="30"/>
                  <a:pt x="74" y="12"/>
                </a:cubicBezTo>
                <a:cubicBezTo>
                  <a:pt x="74" y="11"/>
                  <a:pt x="74" y="9"/>
                  <a:pt x="74" y="8"/>
                </a:cubicBezTo>
                <a:cubicBezTo>
                  <a:pt x="64" y="9"/>
                  <a:pt x="54" y="7"/>
                  <a:pt x="44" y="5"/>
                </a:cubicBezTo>
                <a:cubicBezTo>
                  <a:pt x="35" y="2"/>
                  <a:pt x="28" y="0"/>
                  <a:pt x="19" y="0"/>
                </a:cubicBezTo>
                <a:cubicBezTo>
                  <a:pt x="9" y="0"/>
                  <a:pt x="4" y="4"/>
                  <a:pt x="0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7" name="Google Shape;2157;p22"/>
          <p:cNvSpPr/>
          <p:nvPr/>
        </p:nvSpPr>
        <p:spPr>
          <a:xfrm>
            <a:off x="9049680" y="5255280"/>
            <a:ext cx="5400" cy="9360"/>
          </a:xfrm>
          <a:custGeom>
            <a:rect b="b" l="l" r="r" t="t"/>
            <a:pathLst>
              <a:path extrusionOk="0" h="26" w="15">
                <a:moveTo>
                  <a:pt x="14" y="5"/>
                </a:moveTo>
                <a:cubicBezTo>
                  <a:pt x="14" y="8"/>
                  <a:pt x="13" y="12"/>
                  <a:pt x="12" y="15"/>
                </a:cubicBezTo>
                <a:cubicBezTo>
                  <a:pt x="11" y="18"/>
                  <a:pt x="10" y="19"/>
                  <a:pt x="8" y="20"/>
                </a:cubicBezTo>
                <a:cubicBezTo>
                  <a:pt x="4" y="21"/>
                  <a:pt x="2" y="24"/>
                  <a:pt x="1" y="25"/>
                </a:cubicBezTo>
                <a:cubicBezTo>
                  <a:pt x="0" y="24"/>
                  <a:pt x="0" y="24"/>
                  <a:pt x="0" y="23"/>
                </a:cubicBezTo>
                <a:cubicBezTo>
                  <a:pt x="0" y="18"/>
                  <a:pt x="1" y="14"/>
                  <a:pt x="2" y="11"/>
                </a:cubicBezTo>
                <a:cubicBezTo>
                  <a:pt x="7" y="7"/>
                  <a:pt x="10" y="2"/>
                  <a:pt x="14" y="0"/>
                </a:cubicBezTo>
                <a:cubicBezTo>
                  <a:pt x="14" y="1"/>
                  <a:pt x="14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8" name="Google Shape;2158;p22"/>
          <p:cNvSpPr/>
          <p:nvPr/>
        </p:nvSpPr>
        <p:spPr>
          <a:xfrm>
            <a:off x="9034920" y="5283000"/>
            <a:ext cx="9720" cy="5040"/>
          </a:xfrm>
          <a:custGeom>
            <a:rect b="b" l="l" r="r" t="t"/>
            <a:pathLst>
              <a:path extrusionOk="0" h="14" w="27">
                <a:moveTo>
                  <a:pt x="12" y="1"/>
                </a:moveTo>
                <a:cubicBezTo>
                  <a:pt x="18" y="0"/>
                  <a:pt x="22" y="1"/>
                  <a:pt x="26" y="4"/>
                </a:cubicBezTo>
                <a:cubicBezTo>
                  <a:pt x="22" y="7"/>
                  <a:pt x="19" y="11"/>
                  <a:pt x="13" y="12"/>
                </a:cubicBezTo>
                <a:cubicBezTo>
                  <a:pt x="9" y="13"/>
                  <a:pt x="4" y="12"/>
                  <a:pt x="0" y="9"/>
                </a:cubicBezTo>
                <a:cubicBezTo>
                  <a:pt x="3" y="5"/>
                  <a:pt x="7" y="3"/>
                  <a:pt x="12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22"/>
          <p:cNvSpPr/>
          <p:nvPr/>
        </p:nvSpPr>
        <p:spPr>
          <a:xfrm>
            <a:off x="9030960" y="5277960"/>
            <a:ext cx="6480" cy="9000"/>
          </a:xfrm>
          <a:custGeom>
            <a:rect b="b" l="l" r="r" t="t"/>
            <a:pathLst>
              <a:path extrusionOk="0" h="25" w="18">
                <a:moveTo>
                  <a:pt x="0" y="24"/>
                </a:moveTo>
                <a:lnTo>
                  <a:pt x="0" y="23"/>
                </a:lnTo>
                <a:cubicBezTo>
                  <a:pt x="0" y="19"/>
                  <a:pt x="1" y="14"/>
                  <a:pt x="4" y="11"/>
                </a:cubicBezTo>
                <a:cubicBezTo>
                  <a:pt x="8" y="6"/>
                  <a:pt x="11" y="2"/>
                  <a:pt x="17" y="0"/>
                </a:cubicBezTo>
                <a:cubicBezTo>
                  <a:pt x="17" y="1"/>
                  <a:pt x="17" y="1"/>
                  <a:pt x="17" y="2"/>
                </a:cubicBezTo>
                <a:cubicBezTo>
                  <a:pt x="17" y="7"/>
                  <a:pt x="14" y="12"/>
                  <a:pt x="12" y="15"/>
                </a:cubicBezTo>
                <a:cubicBezTo>
                  <a:pt x="10" y="19"/>
                  <a:pt x="6" y="23"/>
                  <a:pt x="0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0" name="Google Shape;2160;p22"/>
          <p:cNvSpPr/>
          <p:nvPr/>
        </p:nvSpPr>
        <p:spPr>
          <a:xfrm>
            <a:off x="90367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" y="8"/>
                </a:moveTo>
                <a:cubicBezTo>
                  <a:pt x="2" y="5"/>
                  <a:pt x="4" y="2"/>
                  <a:pt x="8" y="0"/>
                </a:cubicBezTo>
                <a:cubicBezTo>
                  <a:pt x="10" y="2"/>
                  <a:pt x="10" y="5"/>
                  <a:pt x="10" y="7"/>
                </a:cubicBezTo>
                <a:cubicBezTo>
                  <a:pt x="10" y="9"/>
                  <a:pt x="10" y="12"/>
                  <a:pt x="8" y="15"/>
                </a:cubicBezTo>
                <a:cubicBezTo>
                  <a:pt x="7" y="19"/>
                  <a:pt x="4" y="21"/>
                  <a:pt x="2" y="24"/>
                </a:cubicBezTo>
                <a:cubicBezTo>
                  <a:pt x="1" y="25"/>
                  <a:pt x="1" y="25"/>
                  <a:pt x="0" y="25"/>
                </a:cubicBezTo>
                <a:cubicBezTo>
                  <a:pt x="1" y="20"/>
                  <a:pt x="2" y="13"/>
                  <a:pt x="1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22"/>
          <p:cNvSpPr/>
          <p:nvPr/>
        </p:nvSpPr>
        <p:spPr>
          <a:xfrm>
            <a:off x="9041040" y="5269320"/>
            <a:ext cx="3600" cy="9720"/>
          </a:xfrm>
          <a:custGeom>
            <a:rect b="b" l="l" r="r" t="t"/>
            <a:pathLst>
              <a:path extrusionOk="0" h="27" w="10">
                <a:moveTo>
                  <a:pt x="0" y="9"/>
                </a:moveTo>
                <a:cubicBezTo>
                  <a:pt x="1" y="6"/>
                  <a:pt x="2" y="4"/>
                  <a:pt x="6" y="0"/>
                </a:cubicBezTo>
                <a:cubicBezTo>
                  <a:pt x="8" y="4"/>
                  <a:pt x="9" y="7"/>
                  <a:pt x="9" y="13"/>
                </a:cubicBezTo>
                <a:lnTo>
                  <a:pt x="9" y="14"/>
                </a:lnTo>
                <a:cubicBezTo>
                  <a:pt x="9" y="18"/>
                  <a:pt x="8" y="21"/>
                  <a:pt x="6" y="25"/>
                </a:cubicBezTo>
                <a:cubicBezTo>
                  <a:pt x="4" y="25"/>
                  <a:pt x="2" y="26"/>
                  <a:pt x="1" y="26"/>
                </a:cubicBezTo>
                <a:cubicBezTo>
                  <a:pt x="2" y="20"/>
                  <a:pt x="1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22"/>
          <p:cNvSpPr/>
          <p:nvPr/>
        </p:nvSpPr>
        <p:spPr>
          <a:xfrm>
            <a:off x="9043200" y="5263920"/>
            <a:ext cx="4320" cy="10080"/>
          </a:xfrm>
          <a:custGeom>
            <a:rect b="b" l="l" r="r" t="t"/>
            <a:pathLst>
              <a:path extrusionOk="0" h="28" w="12">
                <a:moveTo>
                  <a:pt x="0" y="12"/>
                </a:moveTo>
                <a:cubicBezTo>
                  <a:pt x="0" y="8"/>
                  <a:pt x="2" y="5"/>
                  <a:pt x="3" y="0"/>
                </a:cubicBezTo>
                <a:cubicBezTo>
                  <a:pt x="7" y="5"/>
                  <a:pt x="9" y="9"/>
                  <a:pt x="11" y="14"/>
                </a:cubicBezTo>
                <a:cubicBezTo>
                  <a:pt x="11" y="15"/>
                  <a:pt x="11" y="17"/>
                  <a:pt x="11" y="18"/>
                </a:cubicBezTo>
                <a:cubicBezTo>
                  <a:pt x="11" y="20"/>
                  <a:pt x="11" y="23"/>
                  <a:pt x="9" y="25"/>
                </a:cubicBezTo>
                <a:cubicBezTo>
                  <a:pt x="8" y="25"/>
                  <a:pt x="7" y="26"/>
                  <a:pt x="7" y="27"/>
                </a:cubicBezTo>
                <a:lnTo>
                  <a:pt x="7" y="26"/>
                </a:lnTo>
                <a:cubicBezTo>
                  <a:pt x="6" y="21"/>
                  <a:pt x="4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3" name="Google Shape;2163;p22"/>
          <p:cNvSpPr/>
          <p:nvPr/>
        </p:nvSpPr>
        <p:spPr>
          <a:xfrm>
            <a:off x="9044280" y="5258160"/>
            <a:ext cx="4680" cy="9360"/>
          </a:xfrm>
          <a:custGeom>
            <a:rect b="b" l="l" r="r" t="t"/>
            <a:pathLst>
              <a:path extrusionOk="0" h="26" w="13">
                <a:moveTo>
                  <a:pt x="0" y="11"/>
                </a:moveTo>
                <a:cubicBezTo>
                  <a:pt x="0" y="9"/>
                  <a:pt x="0" y="7"/>
                  <a:pt x="0" y="6"/>
                </a:cubicBezTo>
                <a:cubicBezTo>
                  <a:pt x="0" y="4"/>
                  <a:pt x="0" y="2"/>
                  <a:pt x="0" y="0"/>
                </a:cubicBezTo>
                <a:cubicBezTo>
                  <a:pt x="6" y="4"/>
                  <a:pt x="9" y="7"/>
                  <a:pt x="10" y="11"/>
                </a:cubicBezTo>
                <a:cubicBezTo>
                  <a:pt x="11" y="15"/>
                  <a:pt x="12" y="18"/>
                  <a:pt x="12" y="20"/>
                </a:cubicBezTo>
                <a:cubicBezTo>
                  <a:pt x="12" y="21"/>
                  <a:pt x="11" y="21"/>
                  <a:pt x="11" y="23"/>
                </a:cubicBezTo>
                <a:cubicBezTo>
                  <a:pt x="11" y="24"/>
                  <a:pt x="11" y="24"/>
                  <a:pt x="10" y="25"/>
                </a:cubicBezTo>
                <a:lnTo>
                  <a:pt x="9" y="25"/>
                </a:lnTo>
                <a:cubicBezTo>
                  <a:pt x="8" y="20"/>
                  <a:pt x="6" y="15"/>
                  <a:pt x="0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4" name="Google Shape;2164;p22"/>
          <p:cNvSpPr/>
          <p:nvPr/>
        </p:nvSpPr>
        <p:spPr>
          <a:xfrm>
            <a:off x="9043560" y="5252760"/>
            <a:ext cx="6480" cy="8640"/>
          </a:xfrm>
          <a:custGeom>
            <a:rect b="b" l="l" r="r" t="t"/>
            <a:pathLst>
              <a:path extrusionOk="0" h="24" w="18">
                <a:moveTo>
                  <a:pt x="2" y="12"/>
                </a:moveTo>
                <a:cubicBezTo>
                  <a:pt x="1" y="7"/>
                  <a:pt x="0" y="4"/>
                  <a:pt x="0" y="0"/>
                </a:cubicBezTo>
                <a:cubicBezTo>
                  <a:pt x="4" y="2"/>
                  <a:pt x="10" y="5"/>
                  <a:pt x="12" y="9"/>
                </a:cubicBezTo>
                <a:cubicBezTo>
                  <a:pt x="14" y="12"/>
                  <a:pt x="15" y="15"/>
                  <a:pt x="17" y="19"/>
                </a:cubicBezTo>
                <a:cubicBezTo>
                  <a:pt x="15" y="20"/>
                  <a:pt x="15" y="21"/>
                  <a:pt x="15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2" y="18"/>
                  <a:pt x="9" y="14"/>
                  <a:pt x="2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5" name="Google Shape;2165;p22"/>
          <p:cNvSpPr/>
          <p:nvPr/>
        </p:nvSpPr>
        <p:spPr>
          <a:xfrm>
            <a:off x="9042120" y="5247720"/>
            <a:ext cx="7200" cy="7200"/>
          </a:xfrm>
          <a:custGeom>
            <a:rect b="b" l="l" r="r" t="t"/>
            <a:pathLst>
              <a:path extrusionOk="0" h="20" w="20">
                <a:moveTo>
                  <a:pt x="18" y="19"/>
                </a:moveTo>
                <a:lnTo>
                  <a:pt x="18" y="18"/>
                </a:lnTo>
                <a:cubicBezTo>
                  <a:pt x="14" y="14"/>
                  <a:pt x="10" y="12"/>
                  <a:pt x="4" y="11"/>
                </a:cubicBezTo>
                <a:cubicBezTo>
                  <a:pt x="2" y="7"/>
                  <a:pt x="1" y="4"/>
                  <a:pt x="0" y="0"/>
                </a:cubicBezTo>
                <a:cubicBezTo>
                  <a:pt x="4" y="1"/>
                  <a:pt x="10" y="2"/>
                  <a:pt x="13" y="6"/>
                </a:cubicBezTo>
                <a:cubicBezTo>
                  <a:pt x="15" y="7"/>
                  <a:pt x="18" y="12"/>
                  <a:pt x="19" y="15"/>
                </a:cubicBezTo>
                <a:cubicBezTo>
                  <a:pt x="18" y="17"/>
                  <a:pt x="18" y="18"/>
                  <a:pt x="18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6" name="Google Shape;2166;p22"/>
          <p:cNvSpPr/>
          <p:nvPr/>
        </p:nvSpPr>
        <p:spPr>
          <a:xfrm>
            <a:off x="9038880" y="5242320"/>
            <a:ext cx="8280" cy="6120"/>
          </a:xfrm>
          <a:custGeom>
            <a:rect b="b" l="l" r="r" t="t"/>
            <a:pathLst>
              <a:path extrusionOk="0" h="17" w="23">
                <a:moveTo>
                  <a:pt x="21" y="16"/>
                </a:moveTo>
                <a:cubicBezTo>
                  <a:pt x="18" y="13"/>
                  <a:pt x="12" y="11"/>
                  <a:pt x="8" y="11"/>
                </a:cubicBezTo>
                <a:cubicBezTo>
                  <a:pt x="4" y="7"/>
                  <a:pt x="3" y="5"/>
                  <a:pt x="0" y="1"/>
                </a:cubicBezTo>
                <a:cubicBezTo>
                  <a:pt x="6" y="0"/>
                  <a:pt x="10" y="1"/>
                  <a:pt x="14" y="4"/>
                </a:cubicBezTo>
                <a:cubicBezTo>
                  <a:pt x="17" y="5"/>
                  <a:pt x="19" y="9"/>
                  <a:pt x="21" y="12"/>
                </a:cubicBezTo>
                <a:cubicBezTo>
                  <a:pt x="21" y="13"/>
                  <a:pt x="22" y="15"/>
                  <a:pt x="22" y="16"/>
                </a:cubicBezTo>
                <a:lnTo>
                  <a:pt x="21" y="1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7" name="Google Shape;2167;p22"/>
          <p:cNvSpPr/>
          <p:nvPr/>
        </p:nvSpPr>
        <p:spPr>
          <a:xfrm>
            <a:off x="9040320" y="5277960"/>
            <a:ext cx="9000" cy="5040"/>
          </a:xfrm>
          <a:custGeom>
            <a:rect b="b" l="l" r="r" t="t"/>
            <a:pathLst>
              <a:path extrusionOk="0" h="14" w="25">
                <a:moveTo>
                  <a:pt x="7" y="13"/>
                </a:moveTo>
                <a:cubicBezTo>
                  <a:pt x="4" y="13"/>
                  <a:pt x="2" y="11"/>
                  <a:pt x="0" y="11"/>
                </a:cubicBezTo>
                <a:cubicBezTo>
                  <a:pt x="2" y="8"/>
                  <a:pt x="6" y="4"/>
                  <a:pt x="11" y="3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7"/>
                  <a:pt x="19" y="10"/>
                  <a:pt x="14" y="11"/>
                </a:cubicBezTo>
                <a:cubicBezTo>
                  <a:pt x="12" y="13"/>
                  <a:pt x="9" y="13"/>
                  <a:pt x="7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8" name="Google Shape;2168;p22"/>
          <p:cNvSpPr/>
          <p:nvPr/>
        </p:nvSpPr>
        <p:spPr>
          <a:xfrm>
            <a:off x="9045000" y="5271120"/>
            <a:ext cx="8280" cy="6480"/>
          </a:xfrm>
          <a:custGeom>
            <a:rect b="b" l="l" r="r" t="t"/>
            <a:pathLst>
              <a:path extrusionOk="0" h="18" w="23">
                <a:moveTo>
                  <a:pt x="9" y="17"/>
                </a:moveTo>
                <a:cubicBezTo>
                  <a:pt x="4" y="17"/>
                  <a:pt x="2" y="17"/>
                  <a:pt x="0" y="17"/>
                </a:cubicBezTo>
                <a:cubicBezTo>
                  <a:pt x="2" y="11"/>
                  <a:pt x="4" y="7"/>
                  <a:pt x="9" y="5"/>
                </a:cubicBezTo>
                <a:cubicBezTo>
                  <a:pt x="12" y="1"/>
                  <a:pt x="17" y="0"/>
                  <a:pt x="22" y="0"/>
                </a:cubicBezTo>
                <a:cubicBezTo>
                  <a:pt x="21" y="5"/>
                  <a:pt x="18" y="9"/>
                  <a:pt x="14" y="12"/>
                </a:cubicBezTo>
                <a:cubicBezTo>
                  <a:pt x="12" y="13"/>
                  <a:pt x="10" y="15"/>
                  <a:pt x="9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22"/>
          <p:cNvSpPr/>
          <p:nvPr/>
        </p:nvSpPr>
        <p:spPr>
          <a:xfrm>
            <a:off x="9047880" y="5263200"/>
            <a:ext cx="6840" cy="7920"/>
          </a:xfrm>
          <a:custGeom>
            <a:rect b="b" l="l" r="r" t="t"/>
            <a:pathLst>
              <a:path extrusionOk="0" h="22" w="19">
                <a:moveTo>
                  <a:pt x="13" y="14"/>
                </a:moveTo>
                <a:cubicBezTo>
                  <a:pt x="12" y="17"/>
                  <a:pt x="10" y="18"/>
                  <a:pt x="7" y="19"/>
                </a:cubicBezTo>
                <a:cubicBezTo>
                  <a:pt x="4" y="19"/>
                  <a:pt x="2" y="20"/>
                  <a:pt x="0" y="21"/>
                </a:cubicBezTo>
                <a:cubicBezTo>
                  <a:pt x="1" y="17"/>
                  <a:pt x="2" y="11"/>
                  <a:pt x="6" y="7"/>
                </a:cubicBezTo>
                <a:cubicBezTo>
                  <a:pt x="8" y="4"/>
                  <a:pt x="13" y="1"/>
                  <a:pt x="18" y="0"/>
                </a:cubicBezTo>
                <a:cubicBezTo>
                  <a:pt x="18" y="5"/>
                  <a:pt x="15" y="9"/>
                  <a:pt x="1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0" name="Google Shape;2170;p22"/>
          <p:cNvSpPr/>
          <p:nvPr/>
        </p:nvSpPr>
        <p:spPr>
          <a:xfrm>
            <a:off x="9049680" y="5247360"/>
            <a:ext cx="4320" cy="10440"/>
          </a:xfrm>
          <a:custGeom>
            <a:rect b="b" l="l" r="r" t="t"/>
            <a:pathLst>
              <a:path extrusionOk="0" h="29" w="12">
                <a:moveTo>
                  <a:pt x="11" y="9"/>
                </a:moveTo>
                <a:cubicBezTo>
                  <a:pt x="11" y="12"/>
                  <a:pt x="11" y="13"/>
                  <a:pt x="10" y="15"/>
                </a:cubicBezTo>
                <a:cubicBezTo>
                  <a:pt x="10" y="18"/>
                  <a:pt x="8" y="19"/>
                  <a:pt x="7" y="21"/>
                </a:cubicBezTo>
                <a:cubicBezTo>
                  <a:pt x="4" y="23"/>
                  <a:pt x="3" y="26"/>
                  <a:pt x="1" y="28"/>
                </a:cubicBezTo>
                <a:cubicBezTo>
                  <a:pt x="0" y="25"/>
                  <a:pt x="0" y="21"/>
                  <a:pt x="0" y="19"/>
                </a:cubicBezTo>
                <a:cubicBezTo>
                  <a:pt x="0" y="17"/>
                  <a:pt x="0" y="14"/>
                  <a:pt x="0" y="13"/>
                </a:cubicBezTo>
                <a:cubicBezTo>
                  <a:pt x="2" y="8"/>
                  <a:pt x="4" y="4"/>
                  <a:pt x="8" y="0"/>
                </a:cubicBezTo>
                <a:cubicBezTo>
                  <a:pt x="10" y="4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1" name="Google Shape;2171;p22"/>
          <p:cNvSpPr/>
          <p:nvPr/>
        </p:nvSpPr>
        <p:spPr>
          <a:xfrm>
            <a:off x="9047520" y="5239800"/>
            <a:ext cx="3600" cy="10440"/>
          </a:xfrm>
          <a:custGeom>
            <a:rect b="b" l="l" r="r" t="t"/>
            <a:pathLst>
              <a:path extrusionOk="0" h="29" w="10">
                <a:moveTo>
                  <a:pt x="0" y="14"/>
                </a:moveTo>
                <a:cubicBezTo>
                  <a:pt x="0" y="9"/>
                  <a:pt x="1" y="5"/>
                  <a:pt x="6" y="0"/>
                </a:cubicBezTo>
                <a:cubicBezTo>
                  <a:pt x="8" y="5"/>
                  <a:pt x="9" y="9"/>
                  <a:pt x="9" y="14"/>
                </a:cubicBezTo>
                <a:cubicBezTo>
                  <a:pt x="9" y="18"/>
                  <a:pt x="9" y="20"/>
                  <a:pt x="9" y="23"/>
                </a:cubicBezTo>
                <a:cubicBezTo>
                  <a:pt x="7" y="24"/>
                  <a:pt x="6" y="26"/>
                  <a:pt x="3" y="28"/>
                </a:cubicBezTo>
                <a:cubicBezTo>
                  <a:pt x="1" y="25"/>
                  <a:pt x="0" y="20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2" name="Google Shape;2172;p22"/>
          <p:cNvSpPr/>
          <p:nvPr/>
        </p:nvSpPr>
        <p:spPr>
          <a:xfrm>
            <a:off x="904356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0"/>
                </a:moveTo>
                <a:cubicBezTo>
                  <a:pt x="7" y="4"/>
                  <a:pt x="9" y="8"/>
                  <a:pt x="10" y="13"/>
                </a:cubicBezTo>
                <a:cubicBezTo>
                  <a:pt x="10" y="15"/>
                  <a:pt x="11" y="17"/>
                  <a:pt x="11" y="19"/>
                </a:cubicBezTo>
                <a:lnTo>
                  <a:pt x="10" y="20"/>
                </a:lnTo>
                <a:cubicBezTo>
                  <a:pt x="9" y="23"/>
                  <a:pt x="9" y="25"/>
                  <a:pt x="8" y="27"/>
                </a:cubicBezTo>
                <a:cubicBezTo>
                  <a:pt x="6" y="24"/>
                  <a:pt x="1" y="20"/>
                  <a:pt x="0" y="15"/>
                </a:cubicBezTo>
                <a:cubicBezTo>
                  <a:pt x="0" y="14"/>
                  <a:pt x="0" y="12"/>
                  <a:pt x="0" y="11"/>
                </a:cubicBezTo>
                <a:cubicBezTo>
                  <a:pt x="0" y="6"/>
                  <a:pt x="0" y="2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3" name="Google Shape;2173;p22"/>
          <p:cNvSpPr/>
          <p:nvPr/>
        </p:nvSpPr>
        <p:spPr>
          <a:xfrm>
            <a:off x="9034920" y="5238720"/>
            <a:ext cx="9000" cy="4320"/>
          </a:xfrm>
          <a:custGeom>
            <a:rect b="b" l="l" r="r" t="t"/>
            <a:pathLst>
              <a:path extrusionOk="0" h="12" w="25">
                <a:moveTo>
                  <a:pt x="24" y="9"/>
                </a:moveTo>
                <a:cubicBezTo>
                  <a:pt x="24" y="9"/>
                  <a:pt x="23" y="9"/>
                  <a:pt x="23" y="11"/>
                </a:cubicBezTo>
                <a:cubicBezTo>
                  <a:pt x="19" y="8"/>
                  <a:pt x="14" y="8"/>
                  <a:pt x="9" y="9"/>
                </a:cubicBezTo>
                <a:cubicBezTo>
                  <a:pt x="7" y="8"/>
                  <a:pt x="2" y="5"/>
                  <a:pt x="0" y="1"/>
                </a:cubicBezTo>
                <a:cubicBezTo>
                  <a:pt x="6" y="0"/>
                  <a:pt x="10" y="0"/>
                  <a:pt x="14" y="0"/>
                </a:cubicBezTo>
                <a:cubicBezTo>
                  <a:pt x="18" y="1"/>
                  <a:pt x="20" y="4"/>
                  <a:pt x="23" y="7"/>
                </a:cubicBezTo>
                <a:cubicBezTo>
                  <a:pt x="23" y="8"/>
                  <a:pt x="23" y="8"/>
                  <a:pt x="2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p22"/>
          <p:cNvSpPr/>
          <p:nvPr/>
        </p:nvSpPr>
        <p:spPr>
          <a:xfrm>
            <a:off x="9038160" y="5229360"/>
            <a:ext cx="5040" cy="9360"/>
          </a:xfrm>
          <a:custGeom>
            <a:rect b="b" l="l" r="r" t="t"/>
            <a:pathLst>
              <a:path extrusionOk="0" h="26" w="14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2" y="13"/>
                  <a:pt x="13" y="15"/>
                  <a:pt x="13" y="18"/>
                </a:cubicBezTo>
                <a:cubicBezTo>
                  <a:pt x="12" y="20"/>
                  <a:pt x="12" y="23"/>
                  <a:pt x="12" y="25"/>
                </a:cubicBezTo>
                <a:cubicBezTo>
                  <a:pt x="9" y="23"/>
                  <a:pt x="6" y="19"/>
                  <a:pt x="3" y="15"/>
                </a:cubicBezTo>
                <a:cubicBezTo>
                  <a:pt x="2" y="12"/>
                  <a:pt x="0" y="8"/>
                  <a:pt x="0" y="4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22"/>
          <p:cNvSpPr/>
          <p:nvPr/>
        </p:nvSpPr>
        <p:spPr>
          <a:xfrm>
            <a:off x="9031680" y="5230800"/>
            <a:ext cx="7560" cy="6840"/>
          </a:xfrm>
          <a:custGeom>
            <a:rect b="b" l="l" r="r" t="t"/>
            <a:pathLst>
              <a:path extrusionOk="0" h="19" w="21">
                <a:moveTo>
                  <a:pt x="13" y="6"/>
                </a:moveTo>
                <a:cubicBezTo>
                  <a:pt x="13" y="6"/>
                  <a:pt x="15" y="6"/>
                  <a:pt x="15" y="7"/>
                </a:cubicBezTo>
                <a:cubicBezTo>
                  <a:pt x="17" y="8"/>
                  <a:pt x="17" y="11"/>
                  <a:pt x="18" y="12"/>
                </a:cubicBezTo>
                <a:lnTo>
                  <a:pt x="18" y="13"/>
                </a:lnTo>
                <a:cubicBezTo>
                  <a:pt x="18" y="14"/>
                  <a:pt x="20" y="15"/>
                  <a:pt x="20" y="18"/>
                </a:cubicBezTo>
                <a:cubicBezTo>
                  <a:pt x="17" y="18"/>
                  <a:pt x="11" y="15"/>
                  <a:pt x="8" y="13"/>
                </a:cubicBezTo>
                <a:cubicBezTo>
                  <a:pt x="4" y="11"/>
                  <a:pt x="1" y="6"/>
                  <a:pt x="0" y="0"/>
                </a:cubicBezTo>
                <a:cubicBezTo>
                  <a:pt x="4" y="0"/>
                  <a:pt x="9" y="1"/>
                  <a:pt x="13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6" name="Google Shape;2176;p22"/>
          <p:cNvSpPr/>
          <p:nvPr/>
        </p:nvSpPr>
        <p:spPr>
          <a:xfrm>
            <a:off x="9004320" y="5274000"/>
            <a:ext cx="3960" cy="9360"/>
          </a:xfrm>
          <a:custGeom>
            <a:rect b="b" l="l" r="r" t="t"/>
            <a:pathLst>
              <a:path extrusionOk="0" h="26" w="11">
                <a:moveTo>
                  <a:pt x="10" y="25"/>
                </a:moveTo>
                <a:cubicBezTo>
                  <a:pt x="10" y="25"/>
                  <a:pt x="9" y="25"/>
                  <a:pt x="8" y="24"/>
                </a:cubicBezTo>
                <a:cubicBezTo>
                  <a:pt x="6" y="21"/>
                  <a:pt x="3" y="19"/>
                  <a:pt x="1" y="15"/>
                </a:cubicBezTo>
                <a:cubicBezTo>
                  <a:pt x="0" y="12"/>
                  <a:pt x="0" y="9"/>
                  <a:pt x="0" y="7"/>
                </a:cubicBezTo>
                <a:cubicBezTo>
                  <a:pt x="0" y="5"/>
                  <a:pt x="1" y="2"/>
                  <a:pt x="1" y="0"/>
                </a:cubicBezTo>
                <a:cubicBezTo>
                  <a:pt x="6" y="2"/>
                  <a:pt x="7" y="5"/>
                  <a:pt x="9" y="8"/>
                </a:cubicBezTo>
                <a:cubicBezTo>
                  <a:pt x="8" y="13"/>
                  <a:pt x="9" y="20"/>
                  <a:pt x="1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22"/>
          <p:cNvSpPr/>
          <p:nvPr/>
        </p:nvSpPr>
        <p:spPr>
          <a:xfrm>
            <a:off x="8997840" y="5242320"/>
            <a:ext cx="8280" cy="6120"/>
          </a:xfrm>
          <a:custGeom>
            <a:rect b="b" l="l" r="r" t="t"/>
            <a:pathLst>
              <a:path extrusionOk="0" h="17" w="23">
                <a:moveTo>
                  <a:pt x="14" y="11"/>
                </a:moveTo>
                <a:cubicBezTo>
                  <a:pt x="9" y="11"/>
                  <a:pt x="4" y="13"/>
                  <a:pt x="1" y="16"/>
                </a:cubicBezTo>
                <a:lnTo>
                  <a:pt x="0" y="16"/>
                </a:lnTo>
                <a:cubicBezTo>
                  <a:pt x="1" y="15"/>
                  <a:pt x="1" y="13"/>
                  <a:pt x="1" y="12"/>
                </a:cubicBezTo>
                <a:cubicBezTo>
                  <a:pt x="2" y="9"/>
                  <a:pt x="4" y="5"/>
                  <a:pt x="8" y="4"/>
                </a:cubicBezTo>
                <a:cubicBezTo>
                  <a:pt x="12" y="1"/>
                  <a:pt x="18" y="0"/>
                  <a:pt x="22" y="1"/>
                </a:cubicBezTo>
                <a:cubicBezTo>
                  <a:pt x="20" y="5"/>
                  <a:pt x="19" y="7"/>
                  <a:pt x="14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8" name="Google Shape;2178;p22"/>
          <p:cNvSpPr/>
          <p:nvPr/>
        </p:nvSpPr>
        <p:spPr>
          <a:xfrm>
            <a:off x="9000720" y="5269320"/>
            <a:ext cx="3600" cy="9720"/>
          </a:xfrm>
          <a:custGeom>
            <a:rect b="b" l="l" r="r" t="t"/>
            <a:pathLst>
              <a:path extrusionOk="0" h="27" w="10">
                <a:moveTo>
                  <a:pt x="8" y="26"/>
                </a:moveTo>
                <a:lnTo>
                  <a:pt x="7" y="26"/>
                </a:lnTo>
                <a:cubicBezTo>
                  <a:pt x="7" y="26"/>
                  <a:pt x="6" y="25"/>
                  <a:pt x="4" y="25"/>
                </a:cubicBezTo>
                <a:cubicBezTo>
                  <a:pt x="1" y="21"/>
                  <a:pt x="0" y="18"/>
                  <a:pt x="0" y="14"/>
                </a:cubicBezTo>
                <a:lnTo>
                  <a:pt x="0" y="13"/>
                </a:lnTo>
                <a:cubicBezTo>
                  <a:pt x="0" y="7"/>
                  <a:pt x="1" y="4"/>
                  <a:pt x="4" y="0"/>
                </a:cubicBezTo>
                <a:cubicBezTo>
                  <a:pt x="7" y="4"/>
                  <a:pt x="9" y="6"/>
                  <a:pt x="9" y="9"/>
                </a:cubicBezTo>
                <a:cubicBezTo>
                  <a:pt x="7" y="15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22"/>
          <p:cNvSpPr/>
          <p:nvPr/>
        </p:nvSpPr>
        <p:spPr>
          <a:xfrm>
            <a:off x="8997840" y="526392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1" y="9"/>
                  <a:pt x="4" y="5"/>
                  <a:pt x="8" y="0"/>
                </a:cubicBezTo>
                <a:cubicBezTo>
                  <a:pt x="9" y="5"/>
                  <a:pt x="10" y="8"/>
                  <a:pt x="10" y="12"/>
                </a:cubicBezTo>
                <a:cubicBezTo>
                  <a:pt x="7" y="17"/>
                  <a:pt x="6" y="21"/>
                  <a:pt x="6" y="26"/>
                </a:cubicBezTo>
                <a:lnTo>
                  <a:pt x="4" y="27"/>
                </a:lnTo>
                <a:cubicBezTo>
                  <a:pt x="4" y="26"/>
                  <a:pt x="2" y="25"/>
                  <a:pt x="1" y="25"/>
                </a:cubicBezTo>
                <a:cubicBezTo>
                  <a:pt x="1" y="23"/>
                  <a:pt x="0" y="20"/>
                  <a:pt x="0" y="18"/>
                </a:cubicBezTo>
                <a:cubicBezTo>
                  <a:pt x="0" y="17"/>
                  <a:pt x="0" y="15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0" name="Google Shape;2180;p22"/>
          <p:cNvSpPr/>
          <p:nvPr/>
        </p:nvSpPr>
        <p:spPr>
          <a:xfrm>
            <a:off x="8996040" y="5258160"/>
            <a:ext cx="4680" cy="9360"/>
          </a:xfrm>
          <a:custGeom>
            <a:rect b="b" l="l" r="r" t="t"/>
            <a:pathLst>
              <a:path extrusionOk="0" h="26" w="13">
                <a:moveTo>
                  <a:pt x="2" y="25"/>
                </a:moveTo>
                <a:cubicBezTo>
                  <a:pt x="2" y="24"/>
                  <a:pt x="1" y="24"/>
                  <a:pt x="1" y="23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1" y="15"/>
                  <a:pt x="2" y="11"/>
                </a:cubicBezTo>
                <a:cubicBezTo>
                  <a:pt x="3" y="7"/>
                  <a:pt x="8" y="4"/>
                  <a:pt x="11" y="0"/>
                </a:cubicBezTo>
                <a:cubicBezTo>
                  <a:pt x="12" y="2"/>
                  <a:pt x="12" y="4"/>
                  <a:pt x="12" y="6"/>
                </a:cubicBezTo>
                <a:cubicBezTo>
                  <a:pt x="12" y="7"/>
                  <a:pt x="12" y="9"/>
                  <a:pt x="12" y="11"/>
                </a:cubicBezTo>
                <a:cubicBezTo>
                  <a:pt x="8" y="15"/>
                  <a:pt x="4" y="20"/>
                  <a:pt x="2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1" name="Google Shape;2181;p22"/>
          <p:cNvSpPr/>
          <p:nvPr/>
        </p:nvSpPr>
        <p:spPr>
          <a:xfrm>
            <a:off x="8996040" y="5247720"/>
            <a:ext cx="7200" cy="7200"/>
          </a:xfrm>
          <a:custGeom>
            <a:rect b="b" l="l" r="r" t="t"/>
            <a:pathLst>
              <a:path extrusionOk="0" h="20" w="20">
                <a:moveTo>
                  <a:pt x="7" y="6"/>
                </a:moveTo>
                <a:cubicBezTo>
                  <a:pt x="10" y="2"/>
                  <a:pt x="14" y="1"/>
                  <a:pt x="19" y="0"/>
                </a:cubicBezTo>
                <a:cubicBezTo>
                  <a:pt x="19" y="4"/>
                  <a:pt x="17" y="7"/>
                  <a:pt x="14" y="11"/>
                </a:cubicBezTo>
                <a:cubicBezTo>
                  <a:pt x="10" y="12"/>
                  <a:pt x="6" y="14"/>
                  <a:pt x="1" y="18"/>
                </a:cubicBezTo>
                <a:cubicBezTo>
                  <a:pt x="1" y="19"/>
                  <a:pt x="1" y="19"/>
                  <a:pt x="1" y="19"/>
                </a:cubicBezTo>
                <a:cubicBezTo>
                  <a:pt x="1" y="18"/>
                  <a:pt x="0" y="17"/>
                  <a:pt x="0" y="15"/>
                </a:cubicBezTo>
                <a:cubicBezTo>
                  <a:pt x="2" y="12"/>
                  <a:pt x="3" y="7"/>
                  <a:pt x="7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2" name="Google Shape;2182;p22"/>
          <p:cNvSpPr/>
          <p:nvPr/>
        </p:nvSpPr>
        <p:spPr>
          <a:xfrm>
            <a:off x="8995680" y="5252760"/>
            <a:ext cx="5760" cy="8640"/>
          </a:xfrm>
          <a:custGeom>
            <a:rect b="b" l="l" r="r" t="t"/>
            <a:pathLst>
              <a:path extrusionOk="0" h="24" w="16">
                <a:moveTo>
                  <a:pt x="3" y="9"/>
                </a:moveTo>
                <a:cubicBezTo>
                  <a:pt x="6" y="5"/>
                  <a:pt x="10" y="2"/>
                  <a:pt x="15" y="0"/>
                </a:cubicBezTo>
                <a:cubicBezTo>
                  <a:pt x="15" y="4"/>
                  <a:pt x="14" y="7"/>
                  <a:pt x="13" y="12"/>
                </a:cubicBezTo>
                <a:cubicBezTo>
                  <a:pt x="8" y="14"/>
                  <a:pt x="3" y="18"/>
                  <a:pt x="1" y="23"/>
                </a:cubicBezTo>
                <a:lnTo>
                  <a:pt x="0" y="23"/>
                </a:lnTo>
                <a:cubicBezTo>
                  <a:pt x="0" y="21"/>
                  <a:pt x="0" y="20"/>
                  <a:pt x="0" y="19"/>
                </a:cubicBezTo>
                <a:cubicBezTo>
                  <a:pt x="0" y="15"/>
                  <a:pt x="1" y="12"/>
                  <a:pt x="3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3" name="Google Shape;2183;p22"/>
          <p:cNvSpPr/>
          <p:nvPr/>
        </p:nvSpPr>
        <p:spPr>
          <a:xfrm>
            <a:off x="8989920" y="5263200"/>
            <a:ext cx="7200" cy="7920"/>
          </a:xfrm>
          <a:custGeom>
            <a:rect b="b" l="l" r="r" t="t"/>
            <a:pathLst>
              <a:path extrusionOk="0" h="22" w="20">
                <a:moveTo>
                  <a:pt x="19" y="21"/>
                </a:moveTo>
                <a:cubicBezTo>
                  <a:pt x="17" y="20"/>
                  <a:pt x="14" y="19"/>
                  <a:pt x="12" y="19"/>
                </a:cubicBezTo>
                <a:cubicBezTo>
                  <a:pt x="10" y="18"/>
                  <a:pt x="9" y="17"/>
                  <a:pt x="7" y="14"/>
                </a:cubicBezTo>
                <a:cubicBezTo>
                  <a:pt x="3" y="9"/>
                  <a:pt x="1" y="5"/>
                  <a:pt x="0" y="0"/>
                </a:cubicBezTo>
                <a:cubicBezTo>
                  <a:pt x="7" y="1"/>
                  <a:pt x="11" y="4"/>
                  <a:pt x="13" y="7"/>
                </a:cubicBezTo>
                <a:cubicBezTo>
                  <a:pt x="17" y="11"/>
                  <a:pt x="18" y="17"/>
                  <a:pt x="19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4" name="Google Shape;2184;p22"/>
          <p:cNvSpPr/>
          <p:nvPr/>
        </p:nvSpPr>
        <p:spPr>
          <a:xfrm>
            <a:off x="8992080" y="5271120"/>
            <a:ext cx="8280" cy="6480"/>
          </a:xfrm>
          <a:custGeom>
            <a:rect b="b" l="l" r="r" t="t"/>
            <a:pathLst>
              <a:path extrusionOk="0" h="18" w="23">
                <a:moveTo>
                  <a:pt x="14" y="5"/>
                </a:moveTo>
                <a:cubicBezTo>
                  <a:pt x="18" y="7"/>
                  <a:pt x="20" y="11"/>
                  <a:pt x="22" y="17"/>
                </a:cubicBezTo>
                <a:cubicBezTo>
                  <a:pt x="20" y="17"/>
                  <a:pt x="18" y="17"/>
                  <a:pt x="14" y="17"/>
                </a:cubicBezTo>
                <a:cubicBezTo>
                  <a:pt x="12" y="15"/>
                  <a:pt x="10" y="13"/>
                  <a:pt x="8" y="12"/>
                </a:cubicBezTo>
                <a:cubicBezTo>
                  <a:pt x="4" y="9"/>
                  <a:pt x="2" y="5"/>
                  <a:pt x="0" y="0"/>
                </a:cubicBezTo>
                <a:cubicBezTo>
                  <a:pt x="6" y="0"/>
                  <a:pt x="10" y="1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5" name="Google Shape;2185;p22"/>
          <p:cNvSpPr/>
          <p:nvPr/>
        </p:nvSpPr>
        <p:spPr>
          <a:xfrm>
            <a:off x="8995680" y="5277960"/>
            <a:ext cx="9000" cy="5040"/>
          </a:xfrm>
          <a:custGeom>
            <a:rect b="b" l="l" r="r" t="t"/>
            <a:pathLst>
              <a:path extrusionOk="0" h="14" w="25">
                <a:moveTo>
                  <a:pt x="14" y="3"/>
                </a:moveTo>
                <a:cubicBezTo>
                  <a:pt x="19" y="4"/>
                  <a:pt x="22" y="8"/>
                  <a:pt x="24" y="11"/>
                </a:cubicBezTo>
                <a:cubicBezTo>
                  <a:pt x="22" y="11"/>
                  <a:pt x="20" y="13"/>
                  <a:pt x="18" y="13"/>
                </a:cubicBezTo>
                <a:cubicBezTo>
                  <a:pt x="15" y="13"/>
                  <a:pt x="13" y="13"/>
                  <a:pt x="11" y="11"/>
                </a:cubicBezTo>
                <a:cubicBezTo>
                  <a:pt x="7" y="10"/>
                  <a:pt x="3" y="7"/>
                  <a:pt x="0" y="1"/>
                </a:cubicBezTo>
                <a:cubicBezTo>
                  <a:pt x="6" y="0"/>
                  <a:pt x="10" y="0"/>
                  <a:pt x="14" y="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6" name="Google Shape;2186;p22"/>
          <p:cNvSpPr/>
          <p:nvPr/>
        </p:nvSpPr>
        <p:spPr>
          <a:xfrm>
            <a:off x="9000360" y="5283000"/>
            <a:ext cx="9720" cy="5040"/>
          </a:xfrm>
          <a:custGeom>
            <a:rect b="b" l="l" r="r" t="t"/>
            <a:pathLst>
              <a:path extrusionOk="0" h="14" w="27">
                <a:moveTo>
                  <a:pt x="14" y="1"/>
                </a:moveTo>
                <a:cubicBezTo>
                  <a:pt x="19" y="3"/>
                  <a:pt x="23" y="5"/>
                  <a:pt x="26" y="9"/>
                </a:cubicBezTo>
                <a:cubicBezTo>
                  <a:pt x="22" y="12"/>
                  <a:pt x="18" y="13"/>
                  <a:pt x="13" y="12"/>
                </a:cubicBezTo>
                <a:cubicBezTo>
                  <a:pt x="8" y="11"/>
                  <a:pt x="3" y="7"/>
                  <a:pt x="0" y="4"/>
                </a:cubicBezTo>
                <a:cubicBezTo>
                  <a:pt x="4" y="1"/>
                  <a:pt x="9" y="0"/>
                  <a:pt x="14" y="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7" name="Google Shape;2187;p22"/>
          <p:cNvSpPr/>
          <p:nvPr/>
        </p:nvSpPr>
        <p:spPr>
          <a:xfrm>
            <a:off x="9008280" y="5277960"/>
            <a:ext cx="5760" cy="9000"/>
          </a:xfrm>
          <a:custGeom>
            <a:rect b="b" l="l" r="r" t="t"/>
            <a:pathLst>
              <a:path extrusionOk="0" h="25" w="16">
                <a:moveTo>
                  <a:pt x="3" y="15"/>
                </a:moveTo>
                <a:cubicBezTo>
                  <a:pt x="1" y="12"/>
                  <a:pt x="0" y="7"/>
                  <a:pt x="0" y="2"/>
                </a:cubicBezTo>
                <a:cubicBezTo>
                  <a:pt x="0" y="1"/>
                  <a:pt x="0" y="1"/>
                  <a:pt x="0" y="0"/>
                </a:cubicBezTo>
                <a:cubicBezTo>
                  <a:pt x="4" y="2"/>
                  <a:pt x="9" y="6"/>
                  <a:pt x="12" y="11"/>
                </a:cubicBezTo>
                <a:cubicBezTo>
                  <a:pt x="14" y="14"/>
                  <a:pt x="15" y="19"/>
                  <a:pt x="15" y="23"/>
                </a:cubicBezTo>
                <a:cubicBezTo>
                  <a:pt x="15" y="24"/>
                  <a:pt x="15" y="24"/>
                  <a:pt x="15" y="24"/>
                </a:cubicBezTo>
                <a:cubicBezTo>
                  <a:pt x="9" y="23"/>
                  <a:pt x="6" y="19"/>
                  <a:pt x="3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8" name="Google Shape;2188;p22"/>
          <p:cNvSpPr/>
          <p:nvPr/>
        </p:nvSpPr>
        <p:spPr>
          <a:xfrm>
            <a:off x="9005400" y="5230800"/>
            <a:ext cx="7920" cy="6840"/>
          </a:xfrm>
          <a:custGeom>
            <a:rect b="b" l="l" r="r" t="t"/>
            <a:pathLst>
              <a:path extrusionOk="0" h="19" w="22">
                <a:moveTo>
                  <a:pt x="3" y="12"/>
                </a:moveTo>
                <a:cubicBezTo>
                  <a:pt x="4" y="11"/>
                  <a:pt x="6" y="8"/>
                  <a:pt x="6" y="7"/>
                </a:cubicBezTo>
                <a:cubicBezTo>
                  <a:pt x="6" y="6"/>
                  <a:pt x="7" y="6"/>
                  <a:pt x="7" y="6"/>
                </a:cubicBezTo>
                <a:cubicBezTo>
                  <a:pt x="11" y="1"/>
                  <a:pt x="17" y="0"/>
                  <a:pt x="21" y="0"/>
                </a:cubicBezTo>
                <a:cubicBezTo>
                  <a:pt x="20" y="6"/>
                  <a:pt x="17" y="11"/>
                  <a:pt x="13" y="13"/>
                </a:cubicBezTo>
                <a:cubicBezTo>
                  <a:pt x="9" y="15"/>
                  <a:pt x="4" y="18"/>
                  <a:pt x="0" y="18"/>
                </a:cubicBezTo>
                <a:cubicBezTo>
                  <a:pt x="2" y="15"/>
                  <a:pt x="2" y="14"/>
                  <a:pt x="3" y="13"/>
                </a:cubicBezTo>
                <a:lnTo>
                  <a:pt x="3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22"/>
          <p:cNvSpPr/>
          <p:nvPr/>
        </p:nvSpPr>
        <p:spPr>
          <a:xfrm>
            <a:off x="9001800" y="5229360"/>
            <a:ext cx="5400" cy="9360"/>
          </a:xfrm>
          <a:custGeom>
            <a:rect b="b" l="l" r="r" t="t"/>
            <a:pathLst>
              <a:path extrusionOk="0" h="26" w="15">
                <a:moveTo>
                  <a:pt x="3" y="11"/>
                </a:moveTo>
                <a:cubicBezTo>
                  <a:pt x="6" y="7"/>
                  <a:pt x="9" y="2"/>
                  <a:pt x="14" y="0"/>
                </a:cubicBezTo>
                <a:cubicBezTo>
                  <a:pt x="14" y="1"/>
                  <a:pt x="14" y="2"/>
                  <a:pt x="14" y="4"/>
                </a:cubicBezTo>
                <a:cubicBezTo>
                  <a:pt x="14" y="8"/>
                  <a:pt x="14" y="12"/>
                  <a:pt x="11" y="15"/>
                </a:cubicBezTo>
                <a:cubicBezTo>
                  <a:pt x="9" y="19"/>
                  <a:pt x="6" y="23"/>
                  <a:pt x="2" y="25"/>
                </a:cubicBezTo>
                <a:cubicBezTo>
                  <a:pt x="2" y="23"/>
                  <a:pt x="2" y="20"/>
                  <a:pt x="0" y="18"/>
                </a:cubicBezTo>
                <a:cubicBezTo>
                  <a:pt x="2" y="15"/>
                  <a:pt x="2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22"/>
          <p:cNvSpPr/>
          <p:nvPr/>
        </p:nvSpPr>
        <p:spPr>
          <a:xfrm>
            <a:off x="9001080" y="5238720"/>
            <a:ext cx="9000" cy="4320"/>
          </a:xfrm>
          <a:custGeom>
            <a:rect b="b" l="l" r="r" t="t"/>
            <a:pathLst>
              <a:path extrusionOk="0" h="12" w="25">
                <a:moveTo>
                  <a:pt x="1" y="7"/>
                </a:moveTo>
                <a:cubicBezTo>
                  <a:pt x="4" y="4"/>
                  <a:pt x="7" y="1"/>
                  <a:pt x="11" y="0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5"/>
                  <a:pt x="19" y="8"/>
                  <a:pt x="17" y="9"/>
                </a:cubicBezTo>
                <a:cubicBezTo>
                  <a:pt x="11" y="8"/>
                  <a:pt x="6" y="8"/>
                  <a:pt x="1" y="11"/>
                </a:cubicBezTo>
                <a:cubicBezTo>
                  <a:pt x="0" y="9"/>
                  <a:pt x="0" y="9"/>
                  <a:pt x="0" y="9"/>
                </a:cubicBezTo>
                <a:cubicBezTo>
                  <a:pt x="1" y="8"/>
                  <a:pt x="1" y="8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1" name="Google Shape;2191;p22"/>
          <p:cNvSpPr/>
          <p:nvPr/>
        </p:nvSpPr>
        <p:spPr>
          <a:xfrm>
            <a:off x="8997120" y="5234040"/>
            <a:ext cx="4320" cy="10080"/>
          </a:xfrm>
          <a:custGeom>
            <a:rect b="b" l="l" r="r" t="t"/>
            <a:pathLst>
              <a:path extrusionOk="0" h="28" w="12">
                <a:moveTo>
                  <a:pt x="1" y="13"/>
                </a:moveTo>
                <a:cubicBezTo>
                  <a:pt x="2" y="8"/>
                  <a:pt x="6" y="4"/>
                  <a:pt x="10" y="0"/>
                </a:cubicBezTo>
                <a:cubicBezTo>
                  <a:pt x="11" y="2"/>
                  <a:pt x="11" y="6"/>
                  <a:pt x="11" y="11"/>
                </a:cubicBezTo>
                <a:cubicBezTo>
                  <a:pt x="11" y="12"/>
                  <a:pt x="11" y="14"/>
                  <a:pt x="11" y="15"/>
                </a:cubicBezTo>
                <a:cubicBezTo>
                  <a:pt x="10" y="20"/>
                  <a:pt x="8" y="24"/>
                  <a:pt x="3" y="27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7"/>
                  <a:pt x="1" y="15"/>
                  <a:pt x="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22"/>
          <p:cNvSpPr/>
          <p:nvPr/>
        </p:nvSpPr>
        <p:spPr>
          <a:xfrm>
            <a:off x="8993520" y="5239800"/>
            <a:ext cx="3960" cy="10440"/>
          </a:xfrm>
          <a:custGeom>
            <a:rect b="b" l="l" r="r" t="t"/>
            <a:pathLst>
              <a:path extrusionOk="0" h="29" w="11">
                <a:moveTo>
                  <a:pt x="0" y="14"/>
                </a:moveTo>
                <a:cubicBezTo>
                  <a:pt x="0" y="9"/>
                  <a:pt x="2" y="5"/>
                  <a:pt x="4" y="0"/>
                </a:cubicBezTo>
                <a:cubicBezTo>
                  <a:pt x="9" y="5"/>
                  <a:pt x="10" y="9"/>
                  <a:pt x="10" y="14"/>
                </a:cubicBezTo>
                <a:cubicBezTo>
                  <a:pt x="10" y="20"/>
                  <a:pt x="9" y="25"/>
                  <a:pt x="7" y="28"/>
                </a:cubicBezTo>
                <a:cubicBezTo>
                  <a:pt x="4" y="26"/>
                  <a:pt x="3" y="24"/>
                  <a:pt x="1" y="23"/>
                </a:cubicBezTo>
                <a:cubicBezTo>
                  <a:pt x="1" y="20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22"/>
          <p:cNvSpPr/>
          <p:nvPr/>
        </p:nvSpPr>
        <p:spPr>
          <a:xfrm>
            <a:off x="8991360" y="5247360"/>
            <a:ext cx="4320" cy="10440"/>
          </a:xfrm>
          <a:custGeom>
            <a:rect b="b" l="l" r="r" t="t"/>
            <a:pathLst>
              <a:path extrusionOk="0" h="29" w="12">
                <a:moveTo>
                  <a:pt x="2" y="0"/>
                </a:moveTo>
                <a:cubicBezTo>
                  <a:pt x="7" y="4"/>
                  <a:pt x="9" y="8"/>
                  <a:pt x="10" y="13"/>
                </a:cubicBezTo>
                <a:cubicBezTo>
                  <a:pt x="11" y="14"/>
                  <a:pt x="11" y="17"/>
                  <a:pt x="11" y="19"/>
                </a:cubicBezTo>
                <a:cubicBezTo>
                  <a:pt x="11" y="21"/>
                  <a:pt x="10" y="25"/>
                  <a:pt x="9" y="28"/>
                </a:cubicBezTo>
                <a:cubicBezTo>
                  <a:pt x="8" y="26"/>
                  <a:pt x="7" y="23"/>
                  <a:pt x="4" y="21"/>
                </a:cubicBezTo>
                <a:cubicBezTo>
                  <a:pt x="2" y="19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4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22"/>
          <p:cNvSpPr/>
          <p:nvPr/>
        </p:nvSpPr>
        <p:spPr>
          <a:xfrm>
            <a:off x="8989920" y="5255280"/>
            <a:ext cx="5760" cy="9360"/>
          </a:xfrm>
          <a:custGeom>
            <a:rect b="b" l="l" r="r" t="t"/>
            <a:pathLst>
              <a:path extrusionOk="0" h="26" w="16">
                <a:moveTo>
                  <a:pt x="0" y="0"/>
                </a:moveTo>
                <a:cubicBezTo>
                  <a:pt x="6" y="2"/>
                  <a:pt x="9" y="7"/>
                  <a:pt x="11" y="11"/>
                </a:cubicBezTo>
                <a:cubicBezTo>
                  <a:pt x="13" y="14"/>
                  <a:pt x="15" y="18"/>
                  <a:pt x="15" y="23"/>
                </a:cubicBezTo>
                <a:cubicBezTo>
                  <a:pt x="15" y="24"/>
                  <a:pt x="13" y="24"/>
                  <a:pt x="13" y="25"/>
                </a:cubicBezTo>
                <a:cubicBezTo>
                  <a:pt x="12" y="24"/>
                  <a:pt x="10" y="21"/>
                  <a:pt x="8" y="20"/>
                </a:cubicBezTo>
                <a:cubicBezTo>
                  <a:pt x="6" y="19"/>
                  <a:pt x="4" y="18"/>
                  <a:pt x="3" y="15"/>
                </a:cubicBezTo>
                <a:cubicBezTo>
                  <a:pt x="2" y="12"/>
                  <a:pt x="0" y="8"/>
                  <a:pt x="0" y="5"/>
                </a:cubicBezTo>
                <a:cubicBezTo>
                  <a:pt x="0" y="2"/>
                  <a:pt x="0" y="1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22"/>
          <p:cNvSpPr/>
          <p:nvPr/>
        </p:nvSpPr>
        <p:spPr>
          <a:xfrm>
            <a:off x="9011520" y="5223240"/>
            <a:ext cx="21960" cy="72000"/>
          </a:xfrm>
          <a:custGeom>
            <a:rect b="b" l="l" r="r" t="t"/>
            <a:pathLst>
              <a:path extrusionOk="0" h="200" w="61">
                <a:moveTo>
                  <a:pt x="36" y="138"/>
                </a:moveTo>
                <a:lnTo>
                  <a:pt x="31" y="138"/>
                </a:lnTo>
                <a:lnTo>
                  <a:pt x="31" y="12"/>
                </a:lnTo>
                <a:cubicBezTo>
                  <a:pt x="35" y="24"/>
                  <a:pt x="36" y="37"/>
                  <a:pt x="36" y="47"/>
                </a:cubicBezTo>
                <a:lnTo>
                  <a:pt x="36" y="138"/>
                </a:lnTo>
                <a:moveTo>
                  <a:pt x="58" y="179"/>
                </a:moveTo>
                <a:lnTo>
                  <a:pt x="57" y="179"/>
                </a:lnTo>
                <a:cubicBezTo>
                  <a:pt x="52" y="183"/>
                  <a:pt x="45" y="185"/>
                  <a:pt x="36" y="186"/>
                </a:cubicBezTo>
                <a:cubicBezTo>
                  <a:pt x="39" y="181"/>
                  <a:pt x="41" y="173"/>
                  <a:pt x="41" y="165"/>
                </a:cubicBezTo>
                <a:cubicBezTo>
                  <a:pt x="41" y="158"/>
                  <a:pt x="40" y="152"/>
                  <a:pt x="37" y="147"/>
                </a:cubicBezTo>
                <a:lnTo>
                  <a:pt x="50" y="147"/>
                </a:lnTo>
                <a:cubicBezTo>
                  <a:pt x="56" y="147"/>
                  <a:pt x="58" y="142"/>
                  <a:pt x="58" y="139"/>
                </a:cubicBezTo>
                <a:cubicBezTo>
                  <a:pt x="58" y="136"/>
                  <a:pt x="56" y="133"/>
                  <a:pt x="53" y="133"/>
                </a:cubicBezTo>
                <a:cubicBezTo>
                  <a:pt x="51" y="133"/>
                  <a:pt x="49" y="135"/>
                  <a:pt x="49" y="139"/>
                </a:cubicBezTo>
                <a:cubicBezTo>
                  <a:pt x="49" y="140"/>
                  <a:pt x="49" y="140"/>
                  <a:pt x="49" y="141"/>
                </a:cubicBezTo>
                <a:cubicBezTo>
                  <a:pt x="50" y="142"/>
                  <a:pt x="50" y="143"/>
                  <a:pt x="47" y="143"/>
                </a:cubicBezTo>
                <a:lnTo>
                  <a:pt x="41" y="143"/>
                </a:lnTo>
                <a:lnTo>
                  <a:pt x="41" y="47"/>
                </a:lnTo>
                <a:cubicBezTo>
                  <a:pt x="41" y="34"/>
                  <a:pt x="40" y="19"/>
                  <a:pt x="33" y="5"/>
                </a:cubicBezTo>
                <a:lnTo>
                  <a:pt x="31" y="0"/>
                </a:lnTo>
                <a:lnTo>
                  <a:pt x="29" y="5"/>
                </a:lnTo>
                <a:cubicBezTo>
                  <a:pt x="22" y="19"/>
                  <a:pt x="21" y="34"/>
                  <a:pt x="21" y="47"/>
                </a:cubicBezTo>
                <a:lnTo>
                  <a:pt x="21" y="143"/>
                </a:lnTo>
                <a:lnTo>
                  <a:pt x="14" y="143"/>
                </a:lnTo>
                <a:cubicBezTo>
                  <a:pt x="12" y="143"/>
                  <a:pt x="13" y="142"/>
                  <a:pt x="13" y="141"/>
                </a:cubicBezTo>
                <a:cubicBezTo>
                  <a:pt x="13" y="140"/>
                  <a:pt x="13" y="140"/>
                  <a:pt x="13" y="139"/>
                </a:cubicBezTo>
                <a:cubicBezTo>
                  <a:pt x="13" y="135"/>
                  <a:pt x="11" y="133"/>
                  <a:pt x="9" y="133"/>
                </a:cubicBezTo>
                <a:cubicBezTo>
                  <a:pt x="6" y="133"/>
                  <a:pt x="2" y="136"/>
                  <a:pt x="2" y="139"/>
                </a:cubicBezTo>
                <a:cubicBezTo>
                  <a:pt x="2" y="142"/>
                  <a:pt x="6" y="147"/>
                  <a:pt x="12" y="147"/>
                </a:cubicBezTo>
                <a:lnTo>
                  <a:pt x="23" y="147"/>
                </a:lnTo>
                <a:cubicBezTo>
                  <a:pt x="22" y="152"/>
                  <a:pt x="21" y="158"/>
                  <a:pt x="21" y="165"/>
                </a:cubicBezTo>
                <a:cubicBezTo>
                  <a:pt x="21" y="173"/>
                  <a:pt x="23" y="181"/>
                  <a:pt x="25" y="186"/>
                </a:cubicBezTo>
                <a:cubicBezTo>
                  <a:pt x="17" y="185"/>
                  <a:pt x="10" y="183"/>
                  <a:pt x="2" y="179"/>
                </a:cubicBezTo>
                <a:lnTo>
                  <a:pt x="0" y="183"/>
                </a:lnTo>
                <a:lnTo>
                  <a:pt x="1" y="183"/>
                </a:lnTo>
                <a:cubicBezTo>
                  <a:pt x="8" y="186"/>
                  <a:pt x="13" y="187"/>
                  <a:pt x="19" y="188"/>
                </a:cubicBezTo>
                <a:cubicBezTo>
                  <a:pt x="19" y="188"/>
                  <a:pt x="23" y="190"/>
                  <a:pt x="28" y="191"/>
                </a:cubicBezTo>
                <a:cubicBezTo>
                  <a:pt x="26" y="191"/>
                  <a:pt x="25" y="193"/>
                  <a:pt x="25" y="194"/>
                </a:cubicBezTo>
                <a:cubicBezTo>
                  <a:pt x="25" y="197"/>
                  <a:pt x="28" y="199"/>
                  <a:pt x="31" y="199"/>
                </a:cubicBezTo>
                <a:cubicBezTo>
                  <a:pt x="33" y="199"/>
                  <a:pt x="35" y="197"/>
                  <a:pt x="35" y="194"/>
                </a:cubicBezTo>
                <a:cubicBezTo>
                  <a:pt x="35" y="193"/>
                  <a:pt x="35" y="191"/>
                  <a:pt x="34" y="191"/>
                </a:cubicBezTo>
                <a:cubicBezTo>
                  <a:pt x="37" y="190"/>
                  <a:pt x="42" y="188"/>
                  <a:pt x="42" y="188"/>
                </a:cubicBezTo>
                <a:cubicBezTo>
                  <a:pt x="49" y="187"/>
                  <a:pt x="54" y="186"/>
                  <a:pt x="60" y="183"/>
                </a:cubicBezTo>
                <a:lnTo>
                  <a:pt x="58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2"/>
          <p:cNvSpPr/>
          <p:nvPr/>
        </p:nvSpPr>
        <p:spPr>
          <a:xfrm>
            <a:off x="0" y="4882325"/>
            <a:ext cx="10080720" cy="788228"/>
          </a:xfrm>
          <a:custGeom>
            <a:rect b="b" l="l" r="r" t="t"/>
            <a:pathLst>
              <a:path extrusionOk="0" h="2150" w="28002">
                <a:moveTo>
                  <a:pt x="0" y="2149"/>
                </a:moveTo>
                <a:lnTo>
                  <a:pt x="28001" y="2149"/>
                </a:lnTo>
                <a:lnTo>
                  <a:pt x="28001" y="0"/>
                </a:lnTo>
                <a:lnTo>
                  <a:pt x="0" y="0"/>
                </a:lnTo>
                <a:lnTo>
                  <a:pt x="0" y="2149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2197" name="Google Shape;2197;p22"/>
          <p:cNvSpPr/>
          <p:nvPr/>
        </p:nvSpPr>
        <p:spPr>
          <a:xfrm>
            <a:off x="8869680" y="5328000"/>
            <a:ext cx="95760" cy="136080"/>
          </a:xfrm>
          <a:custGeom>
            <a:rect b="b" l="l" r="r" t="t"/>
            <a:pathLst>
              <a:path extrusionOk="0" h="378" w="266">
                <a:moveTo>
                  <a:pt x="239" y="0"/>
                </a:moveTo>
                <a:lnTo>
                  <a:pt x="239" y="219"/>
                </a:lnTo>
                <a:cubicBezTo>
                  <a:pt x="239" y="311"/>
                  <a:pt x="204" y="353"/>
                  <a:pt x="129" y="353"/>
                </a:cubicBezTo>
                <a:cubicBezTo>
                  <a:pt x="43" y="353"/>
                  <a:pt x="25" y="281"/>
                  <a:pt x="25" y="219"/>
                </a:cubicBezTo>
                <a:lnTo>
                  <a:pt x="25" y="0"/>
                </a:lnTo>
                <a:lnTo>
                  <a:pt x="0" y="0"/>
                </a:lnTo>
                <a:lnTo>
                  <a:pt x="0" y="219"/>
                </a:lnTo>
                <a:cubicBezTo>
                  <a:pt x="0" y="325"/>
                  <a:pt x="44" y="377"/>
                  <a:pt x="129" y="377"/>
                </a:cubicBezTo>
                <a:cubicBezTo>
                  <a:pt x="219" y="377"/>
                  <a:pt x="265" y="325"/>
                  <a:pt x="265" y="219"/>
                </a:cubicBezTo>
                <a:lnTo>
                  <a:pt x="265" y="0"/>
                </a:lnTo>
                <a:lnTo>
                  <a:pt x="23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22"/>
          <p:cNvSpPr/>
          <p:nvPr/>
        </p:nvSpPr>
        <p:spPr>
          <a:xfrm>
            <a:off x="8984160" y="5361840"/>
            <a:ext cx="71280" cy="99000"/>
          </a:xfrm>
          <a:custGeom>
            <a:rect b="b" l="l" r="r" t="t"/>
            <a:pathLst>
              <a:path extrusionOk="0" h="275" w="198">
                <a:moveTo>
                  <a:pt x="109" y="0"/>
                </a:moveTo>
                <a:cubicBezTo>
                  <a:pt x="71" y="0"/>
                  <a:pt x="36" y="23"/>
                  <a:pt x="22" y="56"/>
                </a:cubicBezTo>
                <a:cubicBezTo>
                  <a:pt x="22" y="44"/>
                  <a:pt x="22" y="7"/>
                  <a:pt x="22" y="7"/>
                </a:cubicBezTo>
                <a:lnTo>
                  <a:pt x="0" y="7"/>
                </a:lnTo>
                <a:lnTo>
                  <a:pt x="0" y="274"/>
                </a:lnTo>
                <a:lnTo>
                  <a:pt x="22" y="274"/>
                </a:lnTo>
                <a:lnTo>
                  <a:pt x="22" y="128"/>
                </a:lnTo>
                <a:cubicBezTo>
                  <a:pt x="22" y="64"/>
                  <a:pt x="55" y="23"/>
                  <a:pt x="109" y="23"/>
                </a:cubicBezTo>
                <a:cubicBezTo>
                  <a:pt x="175" y="23"/>
                  <a:pt x="175" y="84"/>
                  <a:pt x="175" y="105"/>
                </a:cubicBezTo>
                <a:lnTo>
                  <a:pt x="175" y="274"/>
                </a:lnTo>
                <a:lnTo>
                  <a:pt x="197" y="274"/>
                </a:lnTo>
                <a:lnTo>
                  <a:pt x="197" y="109"/>
                </a:lnTo>
                <a:cubicBezTo>
                  <a:pt x="197" y="79"/>
                  <a:pt x="197" y="0"/>
                  <a:pt x="10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22"/>
          <p:cNvSpPr/>
          <p:nvPr/>
        </p:nvSpPr>
        <p:spPr>
          <a:xfrm>
            <a:off x="90745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200" name="Google Shape;2200;p22"/>
          <p:cNvSpPr/>
          <p:nvPr/>
        </p:nvSpPr>
        <p:spPr>
          <a:xfrm>
            <a:off x="90745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201" name="Google Shape;2201;p22"/>
          <p:cNvSpPr/>
          <p:nvPr/>
        </p:nvSpPr>
        <p:spPr>
          <a:xfrm>
            <a:off x="9092520" y="5364360"/>
            <a:ext cx="79200" cy="96480"/>
          </a:xfrm>
          <a:custGeom>
            <a:rect b="b" l="l" r="r" t="t"/>
            <a:pathLst>
              <a:path extrusionOk="0" h="268" w="220">
                <a:moveTo>
                  <a:pt x="195" y="0"/>
                </a:moveTo>
                <a:cubicBezTo>
                  <a:pt x="195" y="0"/>
                  <a:pt x="115" y="229"/>
                  <a:pt x="112" y="237"/>
                </a:cubicBezTo>
                <a:cubicBezTo>
                  <a:pt x="109" y="229"/>
                  <a:pt x="25" y="0"/>
                  <a:pt x="25" y="0"/>
                </a:cubicBezTo>
                <a:lnTo>
                  <a:pt x="0" y="0"/>
                </a:lnTo>
                <a:lnTo>
                  <a:pt x="99" y="267"/>
                </a:lnTo>
                <a:lnTo>
                  <a:pt x="125" y="267"/>
                </a:lnTo>
                <a:lnTo>
                  <a:pt x="219" y="0"/>
                </a:lnTo>
                <a:lnTo>
                  <a:pt x="19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22"/>
          <p:cNvSpPr/>
          <p:nvPr/>
        </p:nvSpPr>
        <p:spPr>
          <a:xfrm>
            <a:off x="9174960" y="5361840"/>
            <a:ext cx="79560" cy="101160"/>
          </a:xfrm>
          <a:custGeom>
            <a:rect b="b" l="l" r="r" t="t"/>
            <a:pathLst>
              <a:path extrusionOk="0" h="281" w="221">
                <a:moveTo>
                  <a:pt x="110" y="23"/>
                </a:moveTo>
                <a:cubicBezTo>
                  <a:pt x="166" y="23"/>
                  <a:pt x="196" y="73"/>
                  <a:pt x="197" y="124"/>
                </a:cubicBezTo>
                <a:cubicBezTo>
                  <a:pt x="193" y="124"/>
                  <a:pt x="28" y="124"/>
                  <a:pt x="23" y="124"/>
                </a:cubicBezTo>
                <a:cubicBezTo>
                  <a:pt x="28" y="73"/>
                  <a:pt x="58" y="23"/>
                  <a:pt x="110" y="23"/>
                </a:cubicBezTo>
                <a:moveTo>
                  <a:pt x="110" y="0"/>
                </a:moveTo>
                <a:cubicBezTo>
                  <a:pt x="80" y="0"/>
                  <a:pt x="56" y="12"/>
                  <a:pt x="37" y="32"/>
                </a:cubicBezTo>
                <a:cubicBezTo>
                  <a:pt x="13" y="58"/>
                  <a:pt x="0" y="101"/>
                  <a:pt x="0" y="145"/>
                </a:cubicBezTo>
                <a:cubicBezTo>
                  <a:pt x="0" y="187"/>
                  <a:pt x="12" y="223"/>
                  <a:pt x="34" y="248"/>
                </a:cubicBezTo>
                <a:cubicBezTo>
                  <a:pt x="53" y="268"/>
                  <a:pt x="79" y="280"/>
                  <a:pt x="110" y="280"/>
                </a:cubicBezTo>
                <a:cubicBezTo>
                  <a:pt x="171" y="280"/>
                  <a:pt x="208" y="245"/>
                  <a:pt x="218" y="184"/>
                </a:cubicBezTo>
                <a:lnTo>
                  <a:pt x="218" y="180"/>
                </a:lnTo>
                <a:lnTo>
                  <a:pt x="196" y="180"/>
                </a:lnTo>
                <a:lnTo>
                  <a:pt x="196" y="183"/>
                </a:lnTo>
                <a:cubicBezTo>
                  <a:pt x="187" y="230"/>
                  <a:pt x="154" y="258"/>
                  <a:pt x="110" y="258"/>
                </a:cubicBezTo>
                <a:cubicBezTo>
                  <a:pt x="86" y="258"/>
                  <a:pt x="66" y="250"/>
                  <a:pt x="52" y="234"/>
                </a:cubicBezTo>
                <a:cubicBezTo>
                  <a:pt x="33" y="213"/>
                  <a:pt x="22" y="181"/>
                  <a:pt x="22" y="146"/>
                </a:cubicBezTo>
                <a:cubicBezTo>
                  <a:pt x="26" y="146"/>
                  <a:pt x="220" y="146"/>
                  <a:pt x="220" y="146"/>
                </a:cubicBezTo>
                <a:lnTo>
                  <a:pt x="220" y="143"/>
                </a:lnTo>
                <a:cubicBezTo>
                  <a:pt x="220" y="140"/>
                  <a:pt x="220" y="136"/>
                  <a:pt x="220" y="133"/>
                </a:cubicBezTo>
                <a:cubicBezTo>
                  <a:pt x="220" y="92"/>
                  <a:pt x="209" y="57"/>
                  <a:pt x="189" y="33"/>
                </a:cubicBezTo>
                <a:cubicBezTo>
                  <a:pt x="169" y="12"/>
                  <a:pt x="142" y="0"/>
                  <a:pt x="110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22"/>
          <p:cNvSpPr/>
          <p:nvPr/>
        </p:nvSpPr>
        <p:spPr>
          <a:xfrm>
            <a:off x="9268200" y="5363280"/>
            <a:ext cx="42840" cy="97560"/>
          </a:xfrm>
          <a:custGeom>
            <a:rect b="b" l="l" r="r" t="t"/>
            <a:pathLst>
              <a:path extrusionOk="0" h="271" w="119">
                <a:moveTo>
                  <a:pt x="23" y="56"/>
                </a:moveTo>
                <a:cubicBezTo>
                  <a:pt x="23" y="44"/>
                  <a:pt x="23" y="3"/>
                  <a:pt x="23" y="3"/>
                </a:cubicBezTo>
                <a:lnTo>
                  <a:pt x="0" y="3"/>
                </a:lnTo>
                <a:lnTo>
                  <a:pt x="0" y="270"/>
                </a:lnTo>
                <a:lnTo>
                  <a:pt x="23" y="270"/>
                </a:lnTo>
                <a:lnTo>
                  <a:pt x="23" y="123"/>
                </a:lnTo>
                <a:cubicBezTo>
                  <a:pt x="25" y="84"/>
                  <a:pt x="33" y="69"/>
                  <a:pt x="50" y="50"/>
                </a:cubicBezTo>
                <a:cubicBezTo>
                  <a:pt x="76" y="22"/>
                  <a:pt x="107" y="24"/>
                  <a:pt x="116" y="26"/>
                </a:cubicBezTo>
                <a:lnTo>
                  <a:pt x="118" y="26"/>
                </a:lnTo>
                <a:lnTo>
                  <a:pt x="118" y="1"/>
                </a:lnTo>
                <a:lnTo>
                  <a:pt x="116" y="1"/>
                </a:lnTo>
                <a:cubicBezTo>
                  <a:pt x="75" y="0"/>
                  <a:pt x="36" y="22"/>
                  <a:pt x="23" y="5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22"/>
          <p:cNvSpPr/>
          <p:nvPr/>
        </p:nvSpPr>
        <p:spPr>
          <a:xfrm>
            <a:off x="9312840" y="5361840"/>
            <a:ext cx="72360" cy="101160"/>
          </a:xfrm>
          <a:custGeom>
            <a:rect b="b" l="l" r="r" t="t"/>
            <a:pathLst>
              <a:path extrusionOk="0" h="281" w="201">
                <a:moveTo>
                  <a:pt x="111" y="126"/>
                </a:moveTo>
                <a:lnTo>
                  <a:pt x="105" y="124"/>
                </a:lnTo>
                <a:cubicBezTo>
                  <a:pt x="66" y="116"/>
                  <a:pt x="31" y="108"/>
                  <a:pt x="31" y="71"/>
                </a:cubicBezTo>
                <a:cubicBezTo>
                  <a:pt x="31" y="34"/>
                  <a:pt x="66" y="23"/>
                  <a:pt x="100" y="23"/>
                </a:cubicBezTo>
                <a:cubicBezTo>
                  <a:pt x="127" y="23"/>
                  <a:pt x="170" y="30"/>
                  <a:pt x="170" y="88"/>
                </a:cubicBezTo>
                <a:lnTo>
                  <a:pt x="170" y="89"/>
                </a:lnTo>
                <a:lnTo>
                  <a:pt x="193" y="89"/>
                </a:lnTo>
                <a:lnTo>
                  <a:pt x="193" y="88"/>
                </a:lnTo>
                <a:cubicBezTo>
                  <a:pt x="193" y="31"/>
                  <a:pt x="160" y="0"/>
                  <a:pt x="100" y="0"/>
                </a:cubicBezTo>
                <a:cubicBezTo>
                  <a:pt x="78" y="0"/>
                  <a:pt x="9" y="6"/>
                  <a:pt x="9" y="71"/>
                </a:cubicBezTo>
                <a:cubicBezTo>
                  <a:pt x="9" y="129"/>
                  <a:pt x="58" y="140"/>
                  <a:pt x="96" y="147"/>
                </a:cubicBezTo>
                <a:lnTo>
                  <a:pt x="101" y="148"/>
                </a:lnTo>
                <a:cubicBezTo>
                  <a:pt x="141" y="158"/>
                  <a:pt x="177" y="165"/>
                  <a:pt x="177" y="205"/>
                </a:cubicBezTo>
                <a:cubicBezTo>
                  <a:pt x="177" y="254"/>
                  <a:pt x="125" y="258"/>
                  <a:pt x="103" y="258"/>
                </a:cubicBezTo>
                <a:cubicBezTo>
                  <a:pt x="56" y="258"/>
                  <a:pt x="25" y="229"/>
                  <a:pt x="23" y="184"/>
                </a:cubicBezTo>
                <a:lnTo>
                  <a:pt x="23" y="181"/>
                </a:lnTo>
                <a:lnTo>
                  <a:pt x="0" y="181"/>
                </a:lnTo>
                <a:lnTo>
                  <a:pt x="1" y="184"/>
                </a:lnTo>
                <a:cubicBezTo>
                  <a:pt x="2" y="243"/>
                  <a:pt x="41" y="280"/>
                  <a:pt x="103" y="280"/>
                </a:cubicBezTo>
                <a:cubicBezTo>
                  <a:pt x="126" y="280"/>
                  <a:pt x="200" y="274"/>
                  <a:pt x="200" y="205"/>
                </a:cubicBezTo>
                <a:cubicBezTo>
                  <a:pt x="200" y="148"/>
                  <a:pt x="160" y="136"/>
                  <a:pt x="111" y="12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22"/>
          <p:cNvSpPr/>
          <p:nvPr/>
        </p:nvSpPr>
        <p:spPr>
          <a:xfrm>
            <a:off x="9400320" y="5364360"/>
            <a:ext cx="9000" cy="96480"/>
          </a:xfrm>
          <a:custGeom>
            <a:rect b="b" l="l" r="r" t="t"/>
            <a:pathLst>
              <a:path extrusionOk="0" h="268" w="25">
                <a:moveTo>
                  <a:pt x="0" y="267"/>
                </a:moveTo>
                <a:lnTo>
                  <a:pt x="24" y="267"/>
                </a:lnTo>
                <a:lnTo>
                  <a:pt x="24" y="0"/>
                </a:lnTo>
                <a:lnTo>
                  <a:pt x="0" y="0"/>
                </a:lnTo>
                <a:lnTo>
                  <a:pt x="0" y="26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206" name="Google Shape;2206;p22"/>
          <p:cNvSpPr/>
          <p:nvPr/>
        </p:nvSpPr>
        <p:spPr>
          <a:xfrm>
            <a:off x="9419040" y="5335200"/>
            <a:ext cx="123840" cy="159120"/>
          </a:xfrm>
          <a:custGeom>
            <a:rect b="b" l="l" r="r" t="t"/>
            <a:pathLst>
              <a:path extrusionOk="0" h="442" w="344">
                <a:moveTo>
                  <a:pt x="67" y="82"/>
                </a:moveTo>
                <a:cubicBezTo>
                  <a:pt x="67" y="77"/>
                  <a:pt x="67" y="0"/>
                  <a:pt x="67" y="0"/>
                </a:cubicBezTo>
                <a:lnTo>
                  <a:pt x="44" y="0"/>
                </a:lnTo>
                <a:cubicBezTo>
                  <a:pt x="44" y="0"/>
                  <a:pt x="44" y="77"/>
                  <a:pt x="44" y="82"/>
                </a:cubicBezTo>
                <a:cubicBezTo>
                  <a:pt x="41" y="82"/>
                  <a:pt x="0" y="82"/>
                  <a:pt x="0" y="82"/>
                </a:cubicBezTo>
                <a:lnTo>
                  <a:pt x="0" y="103"/>
                </a:lnTo>
                <a:cubicBezTo>
                  <a:pt x="0" y="103"/>
                  <a:pt x="41" y="103"/>
                  <a:pt x="44" y="103"/>
                </a:cubicBezTo>
                <a:cubicBezTo>
                  <a:pt x="44" y="107"/>
                  <a:pt x="44" y="283"/>
                  <a:pt x="44" y="283"/>
                </a:cubicBezTo>
                <a:cubicBezTo>
                  <a:pt x="44" y="284"/>
                  <a:pt x="44" y="286"/>
                  <a:pt x="44" y="287"/>
                </a:cubicBezTo>
                <a:cubicBezTo>
                  <a:pt x="44" y="308"/>
                  <a:pt x="50" y="322"/>
                  <a:pt x="58" y="332"/>
                </a:cubicBezTo>
                <a:cubicBezTo>
                  <a:pt x="74" y="347"/>
                  <a:pt x="98" y="348"/>
                  <a:pt x="117" y="347"/>
                </a:cubicBezTo>
                <a:lnTo>
                  <a:pt x="119" y="346"/>
                </a:lnTo>
                <a:lnTo>
                  <a:pt x="119" y="326"/>
                </a:lnTo>
                <a:lnTo>
                  <a:pt x="117" y="326"/>
                </a:lnTo>
                <a:cubicBezTo>
                  <a:pt x="97" y="326"/>
                  <a:pt x="84" y="325"/>
                  <a:pt x="76" y="316"/>
                </a:cubicBezTo>
                <a:cubicBezTo>
                  <a:pt x="69" y="311"/>
                  <a:pt x="67" y="299"/>
                  <a:pt x="67" y="283"/>
                </a:cubicBezTo>
                <a:cubicBezTo>
                  <a:pt x="67" y="283"/>
                  <a:pt x="67" y="107"/>
                  <a:pt x="67" y="103"/>
                </a:cubicBezTo>
                <a:cubicBezTo>
                  <a:pt x="71" y="103"/>
                  <a:pt x="115" y="103"/>
                  <a:pt x="128" y="103"/>
                </a:cubicBezTo>
                <a:cubicBezTo>
                  <a:pt x="152" y="165"/>
                  <a:pt x="223" y="341"/>
                  <a:pt x="223" y="343"/>
                </a:cubicBezTo>
                <a:cubicBezTo>
                  <a:pt x="212" y="376"/>
                  <a:pt x="205" y="396"/>
                  <a:pt x="198" y="404"/>
                </a:cubicBezTo>
                <a:cubicBezTo>
                  <a:pt x="187" y="416"/>
                  <a:pt x="175" y="420"/>
                  <a:pt x="149" y="420"/>
                </a:cubicBezTo>
                <a:lnTo>
                  <a:pt x="148" y="420"/>
                </a:lnTo>
                <a:lnTo>
                  <a:pt x="148" y="441"/>
                </a:lnTo>
                <a:lnTo>
                  <a:pt x="149" y="441"/>
                </a:lnTo>
                <a:cubicBezTo>
                  <a:pt x="176" y="441"/>
                  <a:pt x="194" y="441"/>
                  <a:pt x="207" y="429"/>
                </a:cubicBezTo>
                <a:cubicBezTo>
                  <a:pt x="218" y="421"/>
                  <a:pt x="226" y="401"/>
                  <a:pt x="237" y="373"/>
                </a:cubicBezTo>
                <a:lnTo>
                  <a:pt x="343" y="82"/>
                </a:lnTo>
                <a:lnTo>
                  <a:pt x="317" y="82"/>
                </a:lnTo>
                <a:cubicBezTo>
                  <a:pt x="317" y="82"/>
                  <a:pt x="238" y="305"/>
                  <a:pt x="235" y="315"/>
                </a:cubicBezTo>
                <a:cubicBezTo>
                  <a:pt x="231" y="305"/>
                  <a:pt x="146" y="82"/>
                  <a:pt x="146" y="82"/>
                </a:cubicBezTo>
                <a:lnTo>
                  <a:pt x="67" y="82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22"/>
          <p:cNvSpPr/>
          <p:nvPr/>
        </p:nvSpPr>
        <p:spPr>
          <a:xfrm>
            <a:off x="9400320" y="5335200"/>
            <a:ext cx="9000" cy="13680"/>
          </a:xfrm>
          <a:custGeom>
            <a:rect b="b" l="l" r="r" t="t"/>
            <a:pathLst>
              <a:path extrusionOk="0" h="38" w="25">
                <a:moveTo>
                  <a:pt x="0" y="37"/>
                </a:moveTo>
                <a:lnTo>
                  <a:pt x="24" y="37"/>
                </a:lnTo>
                <a:lnTo>
                  <a:pt x="24" y="0"/>
                </a:lnTo>
                <a:lnTo>
                  <a:pt x="0" y="0"/>
                </a:lnTo>
                <a:lnTo>
                  <a:pt x="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208" name="Google Shape;2208;p22"/>
          <p:cNvSpPr/>
          <p:nvPr/>
        </p:nvSpPr>
        <p:spPr>
          <a:xfrm>
            <a:off x="9007200" y="5168880"/>
            <a:ext cx="133560" cy="139320"/>
          </a:xfrm>
          <a:custGeom>
            <a:rect b="b" l="l" r="r" t="t"/>
            <a:pathLst>
              <a:path extrusionOk="0" h="387" w="371">
                <a:moveTo>
                  <a:pt x="185" y="26"/>
                </a:moveTo>
                <a:cubicBezTo>
                  <a:pt x="109" y="26"/>
                  <a:pt x="57" y="85"/>
                  <a:pt x="57" y="186"/>
                </a:cubicBezTo>
                <a:cubicBezTo>
                  <a:pt x="57" y="304"/>
                  <a:pt x="123" y="359"/>
                  <a:pt x="186" y="359"/>
                </a:cubicBezTo>
                <a:cubicBezTo>
                  <a:pt x="261" y="359"/>
                  <a:pt x="312" y="297"/>
                  <a:pt x="312" y="199"/>
                </a:cubicBezTo>
                <a:cubicBezTo>
                  <a:pt x="313" y="92"/>
                  <a:pt x="261" y="26"/>
                  <a:pt x="185" y="26"/>
                </a:cubicBezTo>
                <a:moveTo>
                  <a:pt x="181" y="384"/>
                </a:moveTo>
                <a:cubicBezTo>
                  <a:pt x="83" y="381"/>
                  <a:pt x="0" y="301"/>
                  <a:pt x="2" y="188"/>
                </a:cubicBezTo>
                <a:cubicBezTo>
                  <a:pt x="5" y="99"/>
                  <a:pt x="70" y="0"/>
                  <a:pt x="192" y="3"/>
                </a:cubicBezTo>
                <a:cubicBezTo>
                  <a:pt x="275" y="4"/>
                  <a:pt x="370" y="72"/>
                  <a:pt x="367" y="197"/>
                </a:cubicBezTo>
                <a:cubicBezTo>
                  <a:pt x="365" y="321"/>
                  <a:pt x="267" y="386"/>
                  <a:pt x="181" y="38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22"/>
          <p:cNvSpPr/>
          <p:nvPr/>
        </p:nvSpPr>
        <p:spPr>
          <a:xfrm>
            <a:off x="9476640" y="5171760"/>
            <a:ext cx="117360" cy="133560"/>
          </a:xfrm>
          <a:custGeom>
            <a:rect b="b" l="l" r="r" t="t"/>
            <a:pathLst>
              <a:path extrusionOk="0" h="371" w="326">
                <a:moveTo>
                  <a:pt x="325" y="5"/>
                </a:moveTo>
                <a:lnTo>
                  <a:pt x="325" y="0"/>
                </a:lnTo>
                <a:lnTo>
                  <a:pt x="226" y="0"/>
                </a:lnTo>
                <a:lnTo>
                  <a:pt x="226" y="5"/>
                </a:lnTo>
                <a:cubicBezTo>
                  <a:pt x="245" y="7"/>
                  <a:pt x="250" y="11"/>
                  <a:pt x="250" y="41"/>
                </a:cubicBezTo>
                <a:lnTo>
                  <a:pt x="250" y="170"/>
                </a:lnTo>
                <a:lnTo>
                  <a:pt x="74" y="170"/>
                </a:lnTo>
                <a:lnTo>
                  <a:pt x="74" y="41"/>
                </a:lnTo>
                <a:cubicBezTo>
                  <a:pt x="74" y="11"/>
                  <a:pt x="79" y="7"/>
                  <a:pt x="99" y="5"/>
                </a:cubicBezTo>
                <a:lnTo>
                  <a:pt x="99" y="0"/>
                </a:lnTo>
                <a:lnTo>
                  <a:pt x="0" y="0"/>
                </a:lnTo>
                <a:lnTo>
                  <a:pt x="0" y="5"/>
                </a:lnTo>
                <a:cubicBezTo>
                  <a:pt x="20" y="7"/>
                  <a:pt x="25" y="11"/>
                  <a:pt x="25" y="41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99" y="370"/>
                </a:lnTo>
                <a:lnTo>
                  <a:pt x="99" y="365"/>
                </a:lnTo>
                <a:cubicBezTo>
                  <a:pt x="79" y="364"/>
                  <a:pt x="74" y="360"/>
                  <a:pt x="74" y="330"/>
                </a:cubicBezTo>
                <a:lnTo>
                  <a:pt x="74" y="192"/>
                </a:lnTo>
                <a:lnTo>
                  <a:pt x="250" y="192"/>
                </a:lnTo>
                <a:lnTo>
                  <a:pt x="250" y="330"/>
                </a:lnTo>
                <a:cubicBezTo>
                  <a:pt x="250" y="360"/>
                  <a:pt x="245" y="364"/>
                  <a:pt x="226" y="365"/>
                </a:cubicBezTo>
                <a:lnTo>
                  <a:pt x="226" y="370"/>
                </a:lnTo>
                <a:lnTo>
                  <a:pt x="325" y="370"/>
                </a:lnTo>
                <a:lnTo>
                  <a:pt x="325" y="365"/>
                </a:lnTo>
                <a:cubicBezTo>
                  <a:pt x="304" y="364"/>
                  <a:pt x="300" y="360"/>
                  <a:pt x="300" y="330"/>
                </a:cubicBezTo>
                <a:lnTo>
                  <a:pt x="300" y="41"/>
                </a:lnTo>
                <a:cubicBezTo>
                  <a:pt x="300" y="11"/>
                  <a:pt x="304" y="7"/>
                  <a:pt x="325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22"/>
          <p:cNvSpPr/>
          <p:nvPr/>
        </p:nvSpPr>
        <p:spPr>
          <a:xfrm>
            <a:off x="9148320" y="5171760"/>
            <a:ext cx="114120" cy="133560"/>
          </a:xfrm>
          <a:custGeom>
            <a:rect b="b" l="l" r="r" t="t"/>
            <a:pathLst>
              <a:path extrusionOk="0" h="371" w="317">
                <a:moveTo>
                  <a:pt x="0" y="0"/>
                </a:moveTo>
                <a:lnTo>
                  <a:pt x="0" y="5"/>
                </a:lnTo>
                <a:cubicBezTo>
                  <a:pt x="19" y="6"/>
                  <a:pt x="24" y="8"/>
                  <a:pt x="24" y="30"/>
                </a:cubicBezTo>
                <a:lnTo>
                  <a:pt x="24" y="330"/>
                </a:lnTo>
                <a:cubicBezTo>
                  <a:pt x="24" y="360"/>
                  <a:pt x="19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4" y="364"/>
                  <a:pt x="49" y="360"/>
                  <a:pt x="49" y="330"/>
                </a:cubicBezTo>
                <a:lnTo>
                  <a:pt x="49" y="62"/>
                </a:lnTo>
                <a:cubicBezTo>
                  <a:pt x="49" y="66"/>
                  <a:pt x="243" y="316"/>
                  <a:pt x="283" y="370"/>
                </a:cubicBezTo>
                <a:lnTo>
                  <a:pt x="292" y="370"/>
                </a:lnTo>
                <a:lnTo>
                  <a:pt x="292" y="30"/>
                </a:lnTo>
                <a:cubicBezTo>
                  <a:pt x="292" y="8"/>
                  <a:pt x="297" y="6"/>
                  <a:pt x="316" y="5"/>
                </a:cubicBezTo>
                <a:lnTo>
                  <a:pt x="316" y="0"/>
                </a:lnTo>
                <a:lnTo>
                  <a:pt x="243" y="0"/>
                </a:lnTo>
                <a:lnTo>
                  <a:pt x="243" y="5"/>
                </a:lnTo>
                <a:cubicBezTo>
                  <a:pt x="261" y="6"/>
                  <a:pt x="268" y="8"/>
                  <a:pt x="268" y="30"/>
                </a:cubicBezTo>
                <a:lnTo>
                  <a:pt x="268" y="266"/>
                </a:lnTo>
                <a:lnTo>
                  <a:pt x="6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22"/>
          <p:cNvSpPr/>
          <p:nvPr/>
        </p:nvSpPr>
        <p:spPr>
          <a:xfrm>
            <a:off x="9263520" y="5171760"/>
            <a:ext cx="116640" cy="133560"/>
          </a:xfrm>
          <a:custGeom>
            <a:rect b="b" l="l" r="r" t="t"/>
            <a:pathLst>
              <a:path extrusionOk="0" h="371" w="324">
                <a:moveTo>
                  <a:pt x="90" y="237"/>
                </a:moveTo>
                <a:cubicBezTo>
                  <a:pt x="112" y="179"/>
                  <a:pt x="148" y="85"/>
                  <a:pt x="148" y="85"/>
                </a:cubicBezTo>
                <a:cubicBezTo>
                  <a:pt x="148" y="85"/>
                  <a:pt x="179" y="168"/>
                  <a:pt x="206" y="237"/>
                </a:cubicBezTo>
                <a:lnTo>
                  <a:pt x="90" y="237"/>
                </a:lnTo>
                <a:moveTo>
                  <a:pt x="164" y="0"/>
                </a:moveTo>
                <a:lnTo>
                  <a:pt x="158" y="0"/>
                </a:lnTo>
                <a:cubicBezTo>
                  <a:pt x="140" y="45"/>
                  <a:pt x="60" y="250"/>
                  <a:pt x="31" y="321"/>
                </a:cubicBezTo>
                <a:cubicBezTo>
                  <a:pt x="26" y="333"/>
                  <a:pt x="19" y="352"/>
                  <a:pt x="13" y="359"/>
                </a:cubicBezTo>
                <a:cubicBezTo>
                  <a:pt x="8" y="365"/>
                  <a:pt x="4" y="365"/>
                  <a:pt x="0" y="365"/>
                </a:cubicBezTo>
                <a:lnTo>
                  <a:pt x="0" y="370"/>
                </a:lnTo>
                <a:lnTo>
                  <a:pt x="65" y="370"/>
                </a:lnTo>
                <a:lnTo>
                  <a:pt x="65" y="365"/>
                </a:lnTo>
                <a:cubicBezTo>
                  <a:pt x="61" y="365"/>
                  <a:pt x="49" y="365"/>
                  <a:pt x="49" y="354"/>
                </a:cubicBezTo>
                <a:cubicBezTo>
                  <a:pt x="47" y="351"/>
                  <a:pt x="49" y="347"/>
                  <a:pt x="50" y="344"/>
                </a:cubicBezTo>
                <a:cubicBezTo>
                  <a:pt x="52" y="337"/>
                  <a:pt x="65" y="301"/>
                  <a:pt x="82" y="261"/>
                </a:cubicBezTo>
                <a:lnTo>
                  <a:pt x="214" y="261"/>
                </a:lnTo>
                <a:cubicBezTo>
                  <a:pt x="227" y="295"/>
                  <a:pt x="239" y="325"/>
                  <a:pt x="245" y="338"/>
                </a:cubicBezTo>
                <a:cubicBezTo>
                  <a:pt x="246" y="341"/>
                  <a:pt x="249" y="351"/>
                  <a:pt x="249" y="354"/>
                </a:cubicBezTo>
                <a:cubicBezTo>
                  <a:pt x="249" y="365"/>
                  <a:pt x="241" y="365"/>
                  <a:pt x="231" y="365"/>
                </a:cubicBezTo>
                <a:lnTo>
                  <a:pt x="231" y="370"/>
                </a:lnTo>
                <a:lnTo>
                  <a:pt x="323" y="370"/>
                </a:lnTo>
                <a:lnTo>
                  <a:pt x="323" y="365"/>
                </a:lnTo>
                <a:cubicBezTo>
                  <a:pt x="312" y="365"/>
                  <a:pt x="309" y="362"/>
                  <a:pt x="300" y="341"/>
                </a:cubicBezTo>
                <a:lnTo>
                  <a:pt x="16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22"/>
          <p:cNvSpPr/>
          <p:nvPr/>
        </p:nvSpPr>
        <p:spPr>
          <a:xfrm>
            <a:off x="8863560" y="5171760"/>
            <a:ext cx="136080" cy="133560"/>
          </a:xfrm>
          <a:custGeom>
            <a:rect b="b" l="l" r="r" t="t"/>
            <a:pathLst>
              <a:path extrusionOk="0" h="371" w="378">
                <a:moveTo>
                  <a:pt x="0" y="0"/>
                </a:moveTo>
                <a:lnTo>
                  <a:pt x="0" y="5"/>
                </a:lnTo>
                <a:cubicBezTo>
                  <a:pt x="12" y="6"/>
                  <a:pt x="18" y="7"/>
                  <a:pt x="21" y="11"/>
                </a:cubicBezTo>
                <a:cubicBezTo>
                  <a:pt x="23" y="13"/>
                  <a:pt x="23" y="14"/>
                  <a:pt x="24" y="17"/>
                </a:cubicBezTo>
                <a:cubicBezTo>
                  <a:pt x="24" y="19"/>
                  <a:pt x="25" y="20"/>
                  <a:pt x="25" y="23"/>
                </a:cubicBezTo>
                <a:cubicBezTo>
                  <a:pt x="25" y="25"/>
                  <a:pt x="25" y="27"/>
                  <a:pt x="25" y="30"/>
                </a:cubicBezTo>
                <a:lnTo>
                  <a:pt x="25" y="330"/>
                </a:lnTo>
                <a:cubicBezTo>
                  <a:pt x="25" y="360"/>
                  <a:pt x="20" y="364"/>
                  <a:pt x="0" y="365"/>
                </a:cubicBezTo>
                <a:lnTo>
                  <a:pt x="0" y="370"/>
                </a:lnTo>
                <a:lnTo>
                  <a:pt x="74" y="370"/>
                </a:lnTo>
                <a:lnTo>
                  <a:pt x="74" y="365"/>
                </a:lnTo>
                <a:cubicBezTo>
                  <a:pt x="55" y="364"/>
                  <a:pt x="50" y="360"/>
                  <a:pt x="50" y="330"/>
                </a:cubicBezTo>
                <a:lnTo>
                  <a:pt x="50" y="73"/>
                </a:lnTo>
                <a:cubicBezTo>
                  <a:pt x="50" y="69"/>
                  <a:pt x="49" y="59"/>
                  <a:pt x="49" y="59"/>
                </a:cubicBezTo>
                <a:lnTo>
                  <a:pt x="53" y="73"/>
                </a:lnTo>
                <a:lnTo>
                  <a:pt x="172" y="370"/>
                </a:lnTo>
                <a:lnTo>
                  <a:pt x="180" y="370"/>
                </a:lnTo>
                <a:lnTo>
                  <a:pt x="301" y="65"/>
                </a:lnTo>
                <a:lnTo>
                  <a:pt x="304" y="52"/>
                </a:lnTo>
                <a:cubicBezTo>
                  <a:pt x="304" y="52"/>
                  <a:pt x="303" y="59"/>
                  <a:pt x="303" y="64"/>
                </a:cubicBezTo>
                <a:lnTo>
                  <a:pt x="303" y="330"/>
                </a:lnTo>
                <a:cubicBezTo>
                  <a:pt x="303" y="360"/>
                  <a:pt x="298" y="364"/>
                  <a:pt x="279" y="365"/>
                </a:cubicBezTo>
                <a:lnTo>
                  <a:pt x="279" y="370"/>
                </a:lnTo>
                <a:lnTo>
                  <a:pt x="377" y="370"/>
                </a:lnTo>
                <a:lnTo>
                  <a:pt x="377" y="365"/>
                </a:lnTo>
                <a:cubicBezTo>
                  <a:pt x="357" y="364"/>
                  <a:pt x="353" y="360"/>
                  <a:pt x="353" y="330"/>
                </a:cubicBezTo>
                <a:lnTo>
                  <a:pt x="353" y="30"/>
                </a:lnTo>
                <a:cubicBezTo>
                  <a:pt x="353" y="8"/>
                  <a:pt x="357" y="6"/>
                  <a:pt x="377" y="5"/>
                </a:cubicBezTo>
                <a:lnTo>
                  <a:pt x="377" y="0"/>
                </a:lnTo>
                <a:lnTo>
                  <a:pt x="300" y="0"/>
                </a:lnTo>
                <a:lnTo>
                  <a:pt x="190" y="280"/>
                </a:lnTo>
                <a:lnTo>
                  <a:pt x="7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22"/>
          <p:cNvSpPr/>
          <p:nvPr/>
        </p:nvSpPr>
        <p:spPr>
          <a:xfrm>
            <a:off x="9385200" y="5169960"/>
            <a:ext cx="75240" cy="137520"/>
          </a:xfrm>
          <a:custGeom>
            <a:rect b="b" l="l" r="r" t="t"/>
            <a:pathLst>
              <a:path extrusionOk="0" h="382" w="209">
                <a:moveTo>
                  <a:pt x="1" y="351"/>
                </a:moveTo>
                <a:cubicBezTo>
                  <a:pt x="24" y="365"/>
                  <a:pt x="58" y="381"/>
                  <a:pt x="95" y="381"/>
                </a:cubicBezTo>
                <a:cubicBezTo>
                  <a:pt x="96" y="381"/>
                  <a:pt x="96" y="381"/>
                  <a:pt x="97" y="381"/>
                </a:cubicBezTo>
                <a:cubicBezTo>
                  <a:pt x="152" y="381"/>
                  <a:pt x="208" y="338"/>
                  <a:pt x="208" y="270"/>
                </a:cubicBezTo>
                <a:cubicBezTo>
                  <a:pt x="208" y="197"/>
                  <a:pt x="161" y="180"/>
                  <a:pt x="111" y="154"/>
                </a:cubicBezTo>
                <a:cubicBezTo>
                  <a:pt x="63" y="128"/>
                  <a:pt x="43" y="115"/>
                  <a:pt x="43" y="79"/>
                </a:cubicBezTo>
                <a:cubicBezTo>
                  <a:pt x="43" y="56"/>
                  <a:pt x="56" y="23"/>
                  <a:pt x="99" y="23"/>
                </a:cubicBezTo>
                <a:cubicBezTo>
                  <a:pt x="112" y="23"/>
                  <a:pt x="125" y="26"/>
                  <a:pt x="136" y="32"/>
                </a:cubicBezTo>
                <a:cubicBezTo>
                  <a:pt x="171" y="52"/>
                  <a:pt x="173" y="82"/>
                  <a:pt x="177" y="101"/>
                </a:cubicBezTo>
                <a:lnTo>
                  <a:pt x="183" y="101"/>
                </a:lnTo>
                <a:lnTo>
                  <a:pt x="180" y="18"/>
                </a:lnTo>
                <a:cubicBezTo>
                  <a:pt x="158" y="8"/>
                  <a:pt x="139" y="4"/>
                  <a:pt x="126" y="1"/>
                </a:cubicBezTo>
                <a:cubicBezTo>
                  <a:pt x="119" y="1"/>
                  <a:pt x="111" y="0"/>
                  <a:pt x="106" y="0"/>
                </a:cubicBezTo>
                <a:cubicBezTo>
                  <a:pt x="58" y="0"/>
                  <a:pt x="1" y="31"/>
                  <a:pt x="1" y="96"/>
                </a:cubicBezTo>
                <a:cubicBezTo>
                  <a:pt x="1" y="142"/>
                  <a:pt x="26" y="170"/>
                  <a:pt x="75" y="196"/>
                </a:cubicBezTo>
                <a:cubicBezTo>
                  <a:pt x="123" y="223"/>
                  <a:pt x="162" y="234"/>
                  <a:pt x="162" y="286"/>
                </a:cubicBezTo>
                <a:cubicBezTo>
                  <a:pt x="162" y="312"/>
                  <a:pt x="148" y="358"/>
                  <a:pt x="91" y="358"/>
                </a:cubicBezTo>
                <a:cubicBezTo>
                  <a:pt x="69" y="358"/>
                  <a:pt x="53" y="350"/>
                  <a:pt x="39" y="338"/>
                </a:cubicBezTo>
                <a:cubicBezTo>
                  <a:pt x="7" y="305"/>
                  <a:pt x="7" y="279"/>
                  <a:pt x="4" y="269"/>
                </a:cubicBezTo>
                <a:lnTo>
                  <a:pt x="0" y="269"/>
                </a:lnTo>
                <a:lnTo>
                  <a:pt x="1" y="3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22"/>
          <p:cNvSpPr/>
          <p:nvPr/>
        </p:nvSpPr>
        <p:spPr>
          <a:xfrm>
            <a:off x="8583840" y="5170680"/>
            <a:ext cx="188280" cy="256320"/>
          </a:xfrm>
          <a:custGeom>
            <a:rect b="b" l="l" r="r" t="t"/>
            <a:pathLst>
              <a:path extrusionOk="0" h="712" w="523">
                <a:moveTo>
                  <a:pt x="2" y="284"/>
                </a:moveTo>
                <a:cubicBezTo>
                  <a:pt x="2" y="300"/>
                  <a:pt x="0" y="418"/>
                  <a:pt x="68" y="539"/>
                </a:cubicBezTo>
                <a:cubicBezTo>
                  <a:pt x="130" y="648"/>
                  <a:pt x="222" y="697"/>
                  <a:pt x="261" y="711"/>
                </a:cubicBezTo>
                <a:cubicBezTo>
                  <a:pt x="301" y="697"/>
                  <a:pt x="392" y="648"/>
                  <a:pt x="454" y="539"/>
                </a:cubicBezTo>
                <a:cubicBezTo>
                  <a:pt x="522" y="418"/>
                  <a:pt x="521" y="300"/>
                  <a:pt x="521" y="284"/>
                </a:cubicBezTo>
                <a:lnTo>
                  <a:pt x="521" y="1"/>
                </a:lnTo>
                <a:lnTo>
                  <a:pt x="2" y="0"/>
                </a:lnTo>
                <a:lnTo>
                  <a:pt x="2" y="28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22"/>
          <p:cNvSpPr/>
          <p:nvPr/>
        </p:nvSpPr>
        <p:spPr>
          <a:xfrm>
            <a:off x="8550720" y="5321520"/>
            <a:ext cx="254520" cy="145080"/>
          </a:xfrm>
          <a:custGeom>
            <a:rect b="b" l="l" r="r" t="t"/>
            <a:pathLst>
              <a:path extrusionOk="0" h="403" w="707">
                <a:moveTo>
                  <a:pt x="644" y="0"/>
                </a:moveTo>
                <a:lnTo>
                  <a:pt x="642" y="9"/>
                </a:lnTo>
                <a:cubicBezTo>
                  <a:pt x="638" y="20"/>
                  <a:pt x="634" y="31"/>
                  <a:pt x="631" y="41"/>
                </a:cubicBezTo>
                <a:lnTo>
                  <a:pt x="609" y="20"/>
                </a:lnTo>
                <a:lnTo>
                  <a:pt x="606" y="28"/>
                </a:lnTo>
                <a:cubicBezTo>
                  <a:pt x="594" y="66"/>
                  <a:pt x="579" y="102"/>
                  <a:pt x="560" y="135"/>
                </a:cubicBezTo>
                <a:cubicBezTo>
                  <a:pt x="510" y="218"/>
                  <a:pt x="441" y="280"/>
                  <a:pt x="360" y="311"/>
                </a:cubicBezTo>
                <a:cubicBezTo>
                  <a:pt x="360" y="311"/>
                  <a:pt x="355" y="313"/>
                  <a:pt x="352" y="314"/>
                </a:cubicBezTo>
                <a:cubicBezTo>
                  <a:pt x="349" y="313"/>
                  <a:pt x="344" y="311"/>
                  <a:pt x="344" y="311"/>
                </a:cubicBezTo>
                <a:cubicBezTo>
                  <a:pt x="263" y="279"/>
                  <a:pt x="195" y="218"/>
                  <a:pt x="146" y="135"/>
                </a:cubicBezTo>
                <a:cubicBezTo>
                  <a:pt x="128" y="102"/>
                  <a:pt x="111" y="66"/>
                  <a:pt x="99" y="28"/>
                </a:cubicBezTo>
                <a:lnTo>
                  <a:pt x="97" y="20"/>
                </a:lnTo>
                <a:lnTo>
                  <a:pt x="90" y="26"/>
                </a:lnTo>
                <a:lnTo>
                  <a:pt x="75" y="41"/>
                </a:lnTo>
                <a:cubicBezTo>
                  <a:pt x="72" y="31"/>
                  <a:pt x="68" y="20"/>
                  <a:pt x="65" y="9"/>
                </a:cubicBezTo>
                <a:lnTo>
                  <a:pt x="63" y="0"/>
                </a:lnTo>
                <a:lnTo>
                  <a:pt x="56" y="7"/>
                </a:lnTo>
                <a:lnTo>
                  <a:pt x="0" y="60"/>
                </a:lnTo>
                <a:lnTo>
                  <a:pt x="1" y="64"/>
                </a:lnTo>
                <a:cubicBezTo>
                  <a:pt x="14" y="110"/>
                  <a:pt x="36" y="158"/>
                  <a:pt x="52" y="190"/>
                </a:cubicBezTo>
                <a:lnTo>
                  <a:pt x="55" y="196"/>
                </a:lnTo>
                <a:lnTo>
                  <a:pt x="78" y="173"/>
                </a:lnTo>
                <a:cubicBezTo>
                  <a:pt x="79" y="175"/>
                  <a:pt x="80" y="177"/>
                  <a:pt x="82" y="179"/>
                </a:cubicBezTo>
                <a:cubicBezTo>
                  <a:pt x="139" y="277"/>
                  <a:pt x="220" y="350"/>
                  <a:pt x="319" y="388"/>
                </a:cubicBezTo>
                <a:lnTo>
                  <a:pt x="352" y="402"/>
                </a:lnTo>
                <a:lnTo>
                  <a:pt x="387" y="388"/>
                </a:lnTo>
                <a:cubicBezTo>
                  <a:pt x="484" y="350"/>
                  <a:pt x="567" y="277"/>
                  <a:pt x="624" y="179"/>
                </a:cubicBezTo>
                <a:cubicBezTo>
                  <a:pt x="625" y="177"/>
                  <a:pt x="626" y="175"/>
                  <a:pt x="627" y="173"/>
                </a:cubicBezTo>
                <a:lnTo>
                  <a:pt x="650" y="196"/>
                </a:lnTo>
                <a:lnTo>
                  <a:pt x="654" y="190"/>
                </a:lnTo>
                <a:cubicBezTo>
                  <a:pt x="669" y="158"/>
                  <a:pt x="691" y="110"/>
                  <a:pt x="704" y="64"/>
                </a:cubicBezTo>
                <a:lnTo>
                  <a:pt x="706" y="60"/>
                </a:lnTo>
                <a:lnTo>
                  <a:pt x="64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22"/>
          <p:cNvSpPr/>
          <p:nvPr/>
        </p:nvSpPr>
        <p:spPr>
          <a:xfrm>
            <a:off x="8750880" y="5214600"/>
            <a:ext cx="5040" cy="9360"/>
          </a:xfrm>
          <a:custGeom>
            <a:rect b="b" l="l" r="r" t="t"/>
            <a:pathLst>
              <a:path extrusionOk="0" h="26" w="14">
                <a:moveTo>
                  <a:pt x="13" y="4"/>
                </a:moveTo>
                <a:cubicBezTo>
                  <a:pt x="13" y="7"/>
                  <a:pt x="12" y="12"/>
                  <a:pt x="10" y="14"/>
                </a:cubicBezTo>
                <a:cubicBezTo>
                  <a:pt x="9" y="17"/>
                  <a:pt x="8" y="19"/>
                  <a:pt x="7" y="20"/>
                </a:cubicBezTo>
                <a:cubicBezTo>
                  <a:pt x="3" y="23"/>
                  <a:pt x="2" y="24"/>
                  <a:pt x="0" y="25"/>
                </a:cubicBezTo>
                <a:cubicBezTo>
                  <a:pt x="0" y="25"/>
                  <a:pt x="0" y="24"/>
                  <a:pt x="0" y="23"/>
                </a:cubicBezTo>
                <a:cubicBezTo>
                  <a:pt x="0" y="18"/>
                  <a:pt x="0" y="14"/>
                  <a:pt x="2" y="11"/>
                </a:cubicBezTo>
                <a:cubicBezTo>
                  <a:pt x="4" y="6"/>
                  <a:pt x="8" y="2"/>
                  <a:pt x="13" y="0"/>
                </a:cubicBezTo>
                <a:cubicBezTo>
                  <a:pt x="13" y="1"/>
                  <a:pt x="13" y="2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22"/>
          <p:cNvSpPr/>
          <p:nvPr/>
        </p:nvSpPr>
        <p:spPr>
          <a:xfrm>
            <a:off x="8735760" y="5243040"/>
            <a:ext cx="9720" cy="4680"/>
          </a:xfrm>
          <a:custGeom>
            <a:rect b="b" l="l" r="r" t="t"/>
            <a:pathLst>
              <a:path extrusionOk="0" h="13" w="27">
                <a:moveTo>
                  <a:pt x="12" y="0"/>
                </a:moveTo>
                <a:cubicBezTo>
                  <a:pt x="17" y="0"/>
                  <a:pt x="21" y="1"/>
                  <a:pt x="26" y="2"/>
                </a:cubicBezTo>
                <a:cubicBezTo>
                  <a:pt x="23" y="6"/>
                  <a:pt x="18" y="11"/>
                  <a:pt x="13" y="11"/>
                </a:cubicBezTo>
                <a:cubicBezTo>
                  <a:pt x="9" y="12"/>
                  <a:pt x="4" y="11"/>
                  <a:pt x="0" y="8"/>
                </a:cubicBezTo>
                <a:cubicBezTo>
                  <a:pt x="3" y="4"/>
                  <a:pt x="8" y="1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22"/>
          <p:cNvSpPr/>
          <p:nvPr/>
        </p:nvSpPr>
        <p:spPr>
          <a:xfrm>
            <a:off x="8732160" y="5237640"/>
            <a:ext cx="5400" cy="9360"/>
          </a:xfrm>
          <a:custGeom>
            <a:rect b="b" l="l" r="r" t="t"/>
            <a:pathLst>
              <a:path extrusionOk="0" h="26" w="15">
                <a:moveTo>
                  <a:pt x="0" y="25"/>
                </a:move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1" y="13"/>
                  <a:pt x="3" y="9"/>
                </a:cubicBezTo>
                <a:cubicBezTo>
                  <a:pt x="6" y="6"/>
                  <a:pt x="9" y="2"/>
                  <a:pt x="14" y="0"/>
                </a:cubicBezTo>
                <a:lnTo>
                  <a:pt x="14" y="2"/>
                </a:lnTo>
                <a:cubicBezTo>
                  <a:pt x="14" y="7"/>
                  <a:pt x="13" y="11"/>
                  <a:pt x="10" y="14"/>
                </a:cubicBezTo>
                <a:cubicBezTo>
                  <a:pt x="8" y="19"/>
                  <a:pt x="4" y="21"/>
                  <a:pt x="0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22"/>
          <p:cNvSpPr/>
          <p:nvPr/>
        </p:nvSpPr>
        <p:spPr>
          <a:xfrm>
            <a:off x="8737560" y="5234040"/>
            <a:ext cx="3960" cy="9360"/>
          </a:xfrm>
          <a:custGeom>
            <a:rect b="b" l="l" r="r" t="t"/>
            <a:pathLst>
              <a:path extrusionOk="0" h="26" w="11">
                <a:moveTo>
                  <a:pt x="1" y="7"/>
                </a:moveTo>
                <a:cubicBezTo>
                  <a:pt x="4" y="5"/>
                  <a:pt x="7" y="2"/>
                  <a:pt x="9" y="0"/>
                </a:cubicBezTo>
                <a:cubicBezTo>
                  <a:pt x="10" y="2"/>
                  <a:pt x="10" y="4"/>
                  <a:pt x="10" y="6"/>
                </a:cubicBezTo>
                <a:cubicBezTo>
                  <a:pt x="10" y="8"/>
                  <a:pt x="10" y="11"/>
                  <a:pt x="9" y="14"/>
                </a:cubicBezTo>
                <a:cubicBezTo>
                  <a:pt x="8" y="18"/>
                  <a:pt x="7" y="20"/>
                  <a:pt x="3" y="24"/>
                </a:cubicBezTo>
                <a:cubicBezTo>
                  <a:pt x="1" y="24"/>
                  <a:pt x="1" y="24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1" y="19"/>
                  <a:pt x="3" y="14"/>
                  <a:pt x="1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22"/>
          <p:cNvSpPr/>
          <p:nvPr/>
        </p:nvSpPr>
        <p:spPr>
          <a:xfrm>
            <a:off x="8741520" y="522900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1" y="6"/>
                  <a:pt x="2" y="4"/>
                  <a:pt x="4" y="0"/>
                </a:cubicBezTo>
                <a:cubicBezTo>
                  <a:pt x="8" y="5"/>
                  <a:pt x="9" y="8"/>
                  <a:pt x="9" y="12"/>
                </a:cubicBezTo>
                <a:cubicBezTo>
                  <a:pt x="9" y="13"/>
                  <a:pt x="9" y="13"/>
                  <a:pt x="9" y="14"/>
                </a:cubicBezTo>
                <a:cubicBezTo>
                  <a:pt x="9" y="18"/>
                  <a:pt x="8" y="20"/>
                  <a:pt x="4" y="24"/>
                </a:cubicBezTo>
                <a:cubicBezTo>
                  <a:pt x="4" y="24"/>
                  <a:pt x="3" y="26"/>
                  <a:pt x="2" y="2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0"/>
                  <a:pt x="2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22"/>
          <p:cNvSpPr/>
          <p:nvPr/>
        </p:nvSpPr>
        <p:spPr>
          <a:xfrm>
            <a:off x="8744040" y="522360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1" y="6"/>
                  <a:pt x="1" y="4"/>
                  <a:pt x="2" y="0"/>
                </a:cubicBezTo>
                <a:cubicBezTo>
                  <a:pt x="6" y="4"/>
                  <a:pt x="9" y="7"/>
                  <a:pt x="10" y="12"/>
                </a:cubicBezTo>
                <a:cubicBezTo>
                  <a:pt x="10" y="13"/>
                  <a:pt x="10" y="15"/>
                  <a:pt x="10" y="17"/>
                </a:cubicBezTo>
                <a:cubicBezTo>
                  <a:pt x="10" y="19"/>
                  <a:pt x="10" y="21"/>
                  <a:pt x="9" y="24"/>
                </a:cubicBezTo>
                <a:cubicBezTo>
                  <a:pt x="8" y="24"/>
                  <a:pt x="8" y="25"/>
                  <a:pt x="6" y="26"/>
                </a:cubicBezTo>
                <a:lnTo>
                  <a:pt x="4" y="25"/>
                </a:lnTo>
                <a:cubicBezTo>
                  <a:pt x="4" y="20"/>
                  <a:pt x="3" y="1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22"/>
          <p:cNvSpPr/>
          <p:nvPr/>
        </p:nvSpPr>
        <p:spPr>
          <a:xfrm>
            <a:off x="8745120" y="5218200"/>
            <a:ext cx="4680" cy="9360"/>
          </a:xfrm>
          <a:custGeom>
            <a:rect b="b" l="l" r="r" t="t"/>
            <a:pathLst>
              <a:path extrusionOk="0" h="26" w="13">
                <a:moveTo>
                  <a:pt x="0" y="9"/>
                </a:moveTo>
                <a:cubicBezTo>
                  <a:pt x="0" y="8"/>
                  <a:pt x="0" y="7"/>
                  <a:pt x="0" y="5"/>
                </a:cubicBezTo>
                <a:cubicBezTo>
                  <a:pt x="0" y="4"/>
                  <a:pt x="0" y="1"/>
                  <a:pt x="1" y="0"/>
                </a:cubicBezTo>
                <a:cubicBezTo>
                  <a:pt x="4" y="2"/>
                  <a:pt x="8" y="6"/>
                  <a:pt x="9" y="9"/>
                </a:cubicBezTo>
                <a:cubicBezTo>
                  <a:pt x="11" y="14"/>
                  <a:pt x="12" y="18"/>
                  <a:pt x="12" y="20"/>
                </a:cubicBezTo>
                <a:lnTo>
                  <a:pt x="12" y="21"/>
                </a:lnTo>
                <a:cubicBezTo>
                  <a:pt x="11" y="23"/>
                  <a:pt x="11" y="24"/>
                  <a:pt x="9" y="25"/>
                </a:cubicBezTo>
                <a:lnTo>
                  <a:pt x="9" y="24"/>
                </a:lnTo>
                <a:cubicBezTo>
                  <a:pt x="7" y="19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22"/>
          <p:cNvSpPr/>
          <p:nvPr/>
        </p:nvSpPr>
        <p:spPr>
          <a:xfrm>
            <a:off x="874476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11"/>
                </a:moveTo>
                <a:cubicBezTo>
                  <a:pt x="0" y="7"/>
                  <a:pt x="0" y="5"/>
                  <a:pt x="0" y="0"/>
                </a:cubicBezTo>
                <a:cubicBezTo>
                  <a:pt x="6" y="2"/>
                  <a:pt x="9" y="5"/>
                  <a:pt x="11" y="8"/>
                </a:cubicBezTo>
                <a:cubicBezTo>
                  <a:pt x="13" y="12"/>
                  <a:pt x="14" y="15"/>
                  <a:pt x="15" y="19"/>
                </a:cubicBezTo>
                <a:cubicBezTo>
                  <a:pt x="14" y="19"/>
                  <a:pt x="14" y="21"/>
                  <a:pt x="14" y="23"/>
                </a:cubicBezTo>
                <a:cubicBezTo>
                  <a:pt x="13" y="23"/>
                  <a:pt x="13" y="23"/>
                  <a:pt x="13" y="23"/>
                </a:cubicBezTo>
                <a:cubicBezTo>
                  <a:pt x="11" y="18"/>
                  <a:pt x="7" y="13"/>
                  <a:pt x="3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22"/>
          <p:cNvSpPr/>
          <p:nvPr/>
        </p:nvSpPr>
        <p:spPr>
          <a:xfrm>
            <a:off x="8742960" y="5207040"/>
            <a:ext cx="7200" cy="7200"/>
          </a:xfrm>
          <a:custGeom>
            <a:rect b="b" l="l" r="r" t="t"/>
            <a:pathLst>
              <a:path extrusionOk="0" h="20" w="20">
                <a:moveTo>
                  <a:pt x="19" y="19"/>
                </a:moveTo>
                <a:cubicBezTo>
                  <a:pt x="18" y="19"/>
                  <a:pt x="18" y="19"/>
                  <a:pt x="18" y="19"/>
                </a:cubicBezTo>
                <a:cubicBezTo>
                  <a:pt x="14" y="15"/>
                  <a:pt x="9" y="12"/>
                  <a:pt x="4" y="11"/>
                </a:cubicBezTo>
                <a:cubicBezTo>
                  <a:pt x="2" y="8"/>
                  <a:pt x="1" y="4"/>
                  <a:pt x="0" y="0"/>
                </a:cubicBezTo>
                <a:cubicBezTo>
                  <a:pt x="4" y="1"/>
                  <a:pt x="9" y="2"/>
                  <a:pt x="12" y="7"/>
                </a:cubicBezTo>
                <a:cubicBezTo>
                  <a:pt x="15" y="9"/>
                  <a:pt x="18" y="12"/>
                  <a:pt x="19" y="15"/>
                </a:cubicBezTo>
                <a:cubicBezTo>
                  <a:pt x="19" y="17"/>
                  <a:pt x="19" y="18"/>
                  <a:pt x="19" y="1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22"/>
          <p:cNvSpPr/>
          <p:nvPr/>
        </p:nvSpPr>
        <p:spPr>
          <a:xfrm>
            <a:off x="8739720" y="5202360"/>
            <a:ext cx="8280" cy="5400"/>
          </a:xfrm>
          <a:custGeom>
            <a:rect b="b" l="l" r="r" t="t"/>
            <a:pathLst>
              <a:path extrusionOk="0" h="15" w="23">
                <a:moveTo>
                  <a:pt x="21" y="14"/>
                </a:moveTo>
                <a:cubicBezTo>
                  <a:pt x="17" y="12"/>
                  <a:pt x="12" y="11"/>
                  <a:pt x="7" y="11"/>
                </a:cubicBezTo>
                <a:cubicBezTo>
                  <a:pt x="4" y="7"/>
                  <a:pt x="2" y="5"/>
                  <a:pt x="0" y="0"/>
                </a:cubicBezTo>
                <a:cubicBezTo>
                  <a:pt x="6" y="0"/>
                  <a:pt x="10" y="1"/>
                  <a:pt x="13" y="4"/>
                </a:cubicBezTo>
                <a:cubicBezTo>
                  <a:pt x="17" y="6"/>
                  <a:pt x="19" y="8"/>
                  <a:pt x="21" y="11"/>
                </a:cubicBezTo>
                <a:cubicBezTo>
                  <a:pt x="21" y="12"/>
                  <a:pt x="22" y="13"/>
                  <a:pt x="22" y="14"/>
                </a:cubicBezTo>
                <a:lnTo>
                  <a:pt x="21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22"/>
          <p:cNvSpPr/>
          <p:nvPr/>
        </p:nvSpPr>
        <p:spPr>
          <a:xfrm>
            <a:off x="8741160" y="5237640"/>
            <a:ext cx="9000" cy="5400"/>
          </a:xfrm>
          <a:custGeom>
            <a:rect b="b" l="l" r="r" t="t"/>
            <a:pathLst>
              <a:path extrusionOk="0" h="15" w="25">
                <a:moveTo>
                  <a:pt x="8" y="14"/>
                </a:moveTo>
                <a:cubicBezTo>
                  <a:pt x="6" y="13"/>
                  <a:pt x="2" y="13"/>
                  <a:pt x="0" y="13"/>
                </a:cubicBezTo>
                <a:cubicBezTo>
                  <a:pt x="2" y="7"/>
                  <a:pt x="6" y="3"/>
                  <a:pt x="10" y="2"/>
                </a:cubicBezTo>
                <a:cubicBezTo>
                  <a:pt x="15" y="0"/>
                  <a:pt x="20" y="0"/>
                  <a:pt x="24" y="1"/>
                </a:cubicBezTo>
                <a:cubicBezTo>
                  <a:pt x="22" y="6"/>
                  <a:pt x="19" y="10"/>
                  <a:pt x="13" y="11"/>
                </a:cubicBezTo>
                <a:cubicBezTo>
                  <a:pt x="11" y="13"/>
                  <a:pt x="9" y="13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22"/>
          <p:cNvSpPr/>
          <p:nvPr/>
        </p:nvSpPr>
        <p:spPr>
          <a:xfrm>
            <a:off x="8745480" y="5230440"/>
            <a:ext cx="8280" cy="6480"/>
          </a:xfrm>
          <a:custGeom>
            <a:rect b="b" l="l" r="r" t="t"/>
            <a:pathLst>
              <a:path extrusionOk="0" h="18" w="23">
                <a:moveTo>
                  <a:pt x="8" y="17"/>
                </a:moveTo>
                <a:cubicBezTo>
                  <a:pt x="6" y="17"/>
                  <a:pt x="2" y="17"/>
                  <a:pt x="0" y="17"/>
                </a:cubicBezTo>
                <a:cubicBezTo>
                  <a:pt x="2" y="13"/>
                  <a:pt x="4" y="8"/>
                  <a:pt x="8" y="6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6"/>
                  <a:pt x="19" y="11"/>
                  <a:pt x="14" y="13"/>
                </a:cubicBezTo>
                <a:cubicBezTo>
                  <a:pt x="11" y="15"/>
                  <a:pt x="10" y="15"/>
                  <a:pt x="8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22"/>
          <p:cNvSpPr/>
          <p:nvPr/>
        </p:nvSpPr>
        <p:spPr>
          <a:xfrm>
            <a:off x="8749080" y="5222880"/>
            <a:ext cx="6480" cy="7920"/>
          </a:xfrm>
          <a:custGeom>
            <a:rect b="b" l="l" r="r" t="t"/>
            <a:pathLst>
              <a:path extrusionOk="0" h="22" w="18">
                <a:moveTo>
                  <a:pt x="12" y="15"/>
                </a:moveTo>
                <a:cubicBezTo>
                  <a:pt x="10" y="17"/>
                  <a:pt x="8" y="18"/>
                  <a:pt x="7" y="19"/>
                </a:cubicBezTo>
                <a:cubicBezTo>
                  <a:pt x="3" y="20"/>
                  <a:pt x="1" y="20"/>
                  <a:pt x="0" y="21"/>
                </a:cubicBezTo>
                <a:cubicBezTo>
                  <a:pt x="0" y="17"/>
                  <a:pt x="1" y="12"/>
                  <a:pt x="4" y="7"/>
                </a:cubicBezTo>
                <a:cubicBezTo>
                  <a:pt x="8" y="4"/>
                  <a:pt x="12" y="1"/>
                  <a:pt x="17" y="0"/>
                </a:cubicBezTo>
                <a:cubicBezTo>
                  <a:pt x="17" y="5"/>
                  <a:pt x="15" y="9"/>
                  <a:pt x="12" y="1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22"/>
          <p:cNvSpPr/>
          <p:nvPr/>
        </p:nvSpPr>
        <p:spPr>
          <a:xfrm>
            <a:off x="8750520" y="5207040"/>
            <a:ext cx="4320" cy="10080"/>
          </a:xfrm>
          <a:custGeom>
            <a:rect b="b" l="l" r="r" t="t"/>
            <a:pathLst>
              <a:path extrusionOk="0" h="28" w="12">
                <a:moveTo>
                  <a:pt x="11" y="9"/>
                </a:moveTo>
                <a:cubicBezTo>
                  <a:pt x="11" y="12"/>
                  <a:pt x="11" y="13"/>
                  <a:pt x="11" y="15"/>
                </a:cubicBezTo>
                <a:cubicBezTo>
                  <a:pt x="10" y="18"/>
                  <a:pt x="9" y="20"/>
                  <a:pt x="8" y="21"/>
                </a:cubicBezTo>
                <a:cubicBezTo>
                  <a:pt x="4" y="24"/>
                  <a:pt x="3" y="25"/>
                  <a:pt x="2" y="27"/>
                </a:cubicBezTo>
                <a:cubicBezTo>
                  <a:pt x="1" y="24"/>
                  <a:pt x="0" y="21"/>
                  <a:pt x="0" y="19"/>
                </a:cubicBezTo>
                <a:cubicBezTo>
                  <a:pt x="0" y="17"/>
                  <a:pt x="1" y="15"/>
                  <a:pt x="1" y="13"/>
                </a:cubicBezTo>
                <a:cubicBezTo>
                  <a:pt x="2" y="8"/>
                  <a:pt x="4" y="5"/>
                  <a:pt x="10" y="0"/>
                </a:cubicBezTo>
                <a:cubicBezTo>
                  <a:pt x="11" y="2"/>
                  <a:pt x="11" y="7"/>
                  <a:pt x="11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22"/>
          <p:cNvSpPr/>
          <p:nvPr/>
        </p:nvSpPr>
        <p:spPr>
          <a:xfrm>
            <a:off x="8748360" y="5199840"/>
            <a:ext cx="3960" cy="10440"/>
          </a:xfrm>
          <a:custGeom>
            <a:rect b="b" l="l" r="r" t="t"/>
            <a:pathLst>
              <a:path extrusionOk="0" h="29" w="11">
                <a:moveTo>
                  <a:pt x="0" y="13"/>
                </a:moveTo>
                <a:cubicBezTo>
                  <a:pt x="0" y="9"/>
                  <a:pt x="2" y="4"/>
                  <a:pt x="4" y="0"/>
                </a:cubicBezTo>
                <a:cubicBezTo>
                  <a:pt x="7" y="4"/>
                  <a:pt x="10" y="8"/>
                  <a:pt x="10" y="13"/>
                </a:cubicBezTo>
                <a:cubicBezTo>
                  <a:pt x="10" y="17"/>
                  <a:pt x="10" y="18"/>
                  <a:pt x="9" y="20"/>
                </a:cubicBezTo>
                <a:cubicBezTo>
                  <a:pt x="7" y="23"/>
                  <a:pt x="4" y="26"/>
                  <a:pt x="3" y="28"/>
                </a:cubicBezTo>
                <a:cubicBezTo>
                  <a:pt x="1" y="23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22"/>
          <p:cNvSpPr/>
          <p:nvPr/>
        </p:nvSpPr>
        <p:spPr>
          <a:xfrm>
            <a:off x="8744400" y="5193360"/>
            <a:ext cx="4680" cy="10440"/>
          </a:xfrm>
          <a:custGeom>
            <a:rect b="b" l="l" r="r" t="t"/>
            <a:pathLst>
              <a:path extrusionOk="0" h="29" w="13">
                <a:moveTo>
                  <a:pt x="3" y="0"/>
                </a:moveTo>
                <a:cubicBezTo>
                  <a:pt x="7" y="4"/>
                  <a:pt x="9" y="8"/>
                  <a:pt x="10" y="13"/>
                </a:cubicBezTo>
                <a:cubicBezTo>
                  <a:pt x="12" y="14"/>
                  <a:pt x="12" y="18"/>
                  <a:pt x="12" y="19"/>
                </a:cubicBezTo>
                <a:lnTo>
                  <a:pt x="12" y="20"/>
                </a:lnTo>
                <a:cubicBezTo>
                  <a:pt x="10" y="23"/>
                  <a:pt x="9" y="25"/>
                  <a:pt x="8" y="28"/>
                </a:cubicBezTo>
                <a:cubicBezTo>
                  <a:pt x="4" y="25"/>
                  <a:pt x="2" y="21"/>
                  <a:pt x="0" y="17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2" y="4"/>
                  <a:pt x="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22"/>
          <p:cNvSpPr/>
          <p:nvPr/>
        </p:nvSpPr>
        <p:spPr>
          <a:xfrm>
            <a:off x="8735760" y="5198400"/>
            <a:ext cx="9000" cy="3960"/>
          </a:xfrm>
          <a:custGeom>
            <a:rect b="b" l="l" r="r" t="t"/>
            <a:pathLst>
              <a:path extrusionOk="0" h="11" w="25">
                <a:moveTo>
                  <a:pt x="24" y="10"/>
                </a:moveTo>
                <a:cubicBezTo>
                  <a:pt x="19" y="8"/>
                  <a:pt x="14" y="8"/>
                  <a:pt x="9" y="9"/>
                </a:cubicBezTo>
                <a:cubicBezTo>
                  <a:pt x="6" y="8"/>
                  <a:pt x="2" y="5"/>
                  <a:pt x="0" y="3"/>
                </a:cubicBezTo>
                <a:cubicBezTo>
                  <a:pt x="4" y="0"/>
                  <a:pt x="11" y="0"/>
                  <a:pt x="14" y="1"/>
                </a:cubicBezTo>
                <a:cubicBezTo>
                  <a:pt x="18" y="3"/>
                  <a:pt x="21" y="4"/>
                  <a:pt x="23" y="7"/>
                </a:cubicBezTo>
                <a:cubicBezTo>
                  <a:pt x="23" y="8"/>
                  <a:pt x="24" y="9"/>
                  <a:pt x="2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22"/>
          <p:cNvSpPr/>
          <p:nvPr/>
        </p:nvSpPr>
        <p:spPr>
          <a:xfrm>
            <a:off x="8739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0"/>
                </a:moveTo>
                <a:cubicBezTo>
                  <a:pt x="4" y="2"/>
                  <a:pt x="9" y="6"/>
                  <a:pt x="11" y="11"/>
                </a:cubicBezTo>
                <a:cubicBezTo>
                  <a:pt x="12" y="12"/>
                  <a:pt x="13" y="14"/>
                  <a:pt x="13" y="17"/>
                </a:cubicBezTo>
                <a:cubicBezTo>
                  <a:pt x="13" y="19"/>
                  <a:pt x="13" y="21"/>
                  <a:pt x="13" y="26"/>
                </a:cubicBezTo>
                <a:cubicBezTo>
                  <a:pt x="9" y="21"/>
                  <a:pt x="4" y="19"/>
                  <a:pt x="2" y="14"/>
                </a:cubicBezTo>
                <a:cubicBezTo>
                  <a:pt x="1" y="11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22"/>
          <p:cNvSpPr/>
          <p:nvPr/>
        </p:nvSpPr>
        <p:spPr>
          <a:xfrm>
            <a:off x="8732520" y="5190480"/>
            <a:ext cx="7920" cy="6840"/>
          </a:xfrm>
          <a:custGeom>
            <a:rect b="b" l="l" r="r" t="t"/>
            <a:pathLst>
              <a:path extrusionOk="0" h="19" w="22">
                <a:moveTo>
                  <a:pt x="14" y="5"/>
                </a:moveTo>
                <a:cubicBezTo>
                  <a:pt x="14" y="6"/>
                  <a:pt x="15" y="6"/>
                  <a:pt x="15" y="6"/>
                </a:cubicBezTo>
                <a:cubicBezTo>
                  <a:pt x="17" y="9"/>
                  <a:pt x="17" y="11"/>
                  <a:pt x="18" y="13"/>
                </a:cubicBezTo>
                <a:cubicBezTo>
                  <a:pt x="19" y="14"/>
                  <a:pt x="20" y="17"/>
                  <a:pt x="21" y="18"/>
                </a:cubicBezTo>
                <a:cubicBezTo>
                  <a:pt x="17" y="18"/>
                  <a:pt x="12" y="17"/>
                  <a:pt x="9" y="14"/>
                </a:cubicBezTo>
                <a:cubicBezTo>
                  <a:pt x="6" y="11"/>
                  <a:pt x="3" y="6"/>
                  <a:pt x="0" y="0"/>
                </a:cubicBezTo>
                <a:cubicBezTo>
                  <a:pt x="6" y="0"/>
                  <a:pt x="10" y="2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22"/>
          <p:cNvSpPr/>
          <p:nvPr/>
        </p:nvSpPr>
        <p:spPr>
          <a:xfrm>
            <a:off x="8712720" y="5182560"/>
            <a:ext cx="21960" cy="72000"/>
          </a:xfrm>
          <a:custGeom>
            <a:rect b="b" l="l" r="r" t="t"/>
            <a:pathLst>
              <a:path extrusionOk="0" h="200" w="61">
                <a:moveTo>
                  <a:pt x="7" y="133"/>
                </a:moveTo>
                <a:cubicBezTo>
                  <a:pt x="9" y="133"/>
                  <a:pt x="11" y="135"/>
                  <a:pt x="11" y="138"/>
                </a:cubicBezTo>
                <a:cubicBezTo>
                  <a:pt x="11" y="139"/>
                  <a:pt x="11" y="140"/>
                  <a:pt x="11" y="140"/>
                </a:cubicBezTo>
                <a:cubicBezTo>
                  <a:pt x="10" y="141"/>
                  <a:pt x="10" y="142"/>
                  <a:pt x="12" y="142"/>
                </a:cubicBezTo>
                <a:lnTo>
                  <a:pt x="20" y="142"/>
                </a:lnTo>
                <a:lnTo>
                  <a:pt x="20" y="47"/>
                </a:lnTo>
                <a:cubicBezTo>
                  <a:pt x="20" y="34"/>
                  <a:pt x="21" y="20"/>
                  <a:pt x="29" y="5"/>
                </a:cubicBezTo>
                <a:lnTo>
                  <a:pt x="30" y="0"/>
                </a:lnTo>
                <a:lnTo>
                  <a:pt x="32" y="5"/>
                </a:lnTo>
                <a:cubicBezTo>
                  <a:pt x="39" y="20"/>
                  <a:pt x="40" y="34"/>
                  <a:pt x="40" y="47"/>
                </a:cubicBezTo>
                <a:lnTo>
                  <a:pt x="40" y="142"/>
                </a:lnTo>
                <a:lnTo>
                  <a:pt x="46" y="142"/>
                </a:lnTo>
                <a:cubicBezTo>
                  <a:pt x="49" y="142"/>
                  <a:pt x="49" y="141"/>
                  <a:pt x="47" y="140"/>
                </a:cubicBezTo>
                <a:cubicBezTo>
                  <a:pt x="47" y="140"/>
                  <a:pt x="47" y="139"/>
                  <a:pt x="47" y="138"/>
                </a:cubicBezTo>
                <a:cubicBezTo>
                  <a:pt x="47" y="135"/>
                  <a:pt x="50" y="133"/>
                  <a:pt x="53" y="133"/>
                </a:cubicBezTo>
                <a:cubicBezTo>
                  <a:pt x="55" y="133"/>
                  <a:pt x="57" y="135"/>
                  <a:pt x="57" y="138"/>
                </a:cubicBezTo>
                <a:cubicBezTo>
                  <a:pt x="57" y="142"/>
                  <a:pt x="55" y="146"/>
                  <a:pt x="49" y="146"/>
                </a:cubicBezTo>
                <a:lnTo>
                  <a:pt x="36" y="146"/>
                </a:lnTo>
                <a:cubicBezTo>
                  <a:pt x="39" y="151"/>
                  <a:pt x="40" y="156"/>
                  <a:pt x="40" y="164"/>
                </a:cubicBezTo>
                <a:cubicBezTo>
                  <a:pt x="40" y="174"/>
                  <a:pt x="37" y="181"/>
                  <a:pt x="36" y="186"/>
                </a:cubicBezTo>
                <a:cubicBezTo>
                  <a:pt x="44" y="185"/>
                  <a:pt x="51" y="183"/>
                  <a:pt x="57" y="179"/>
                </a:cubicBezTo>
                <a:lnTo>
                  <a:pt x="60" y="183"/>
                </a:lnTo>
                <a:lnTo>
                  <a:pt x="58" y="183"/>
                </a:lnTo>
                <a:cubicBezTo>
                  <a:pt x="53" y="186"/>
                  <a:pt x="47" y="187"/>
                  <a:pt x="41" y="190"/>
                </a:cubicBezTo>
                <a:cubicBezTo>
                  <a:pt x="41" y="190"/>
                  <a:pt x="36" y="190"/>
                  <a:pt x="33" y="191"/>
                </a:cubicBezTo>
                <a:cubicBezTo>
                  <a:pt x="34" y="192"/>
                  <a:pt x="34" y="193"/>
                  <a:pt x="34" y="194"/>
                </a:cubicBezTo>
                <a:cubicBezTo>
                  <a:pt x="34" y="197"/>
                  <a:pt x="32" y="199"/>
                  <a:pt x="30" y="199"/>
                </a:cubicBezTo>
                <a:cubicBezTo>
                  <a:pt x="28" y="199"/>
                  <a:pt x="25" y="197"/>
                  <a:pt x="25" y="194"/>
                </a:cubicBezTo>
                <a:cubicBezTo>
                  <a:pt x="25" y="193"/>
                  <a:pt x="25" y="192"/>
                  <a:pt x="26" y="191"/>
                </a:cubicBezTo>
                <a:cubicBezTo>
                  <a:pt x="23" y="190"/>
                  <a:pt x="18" y="190"/>
                  <a:pt x="18" y="190"/>
                </a:cubicBezTo>
                <a:cubicBezTo>
                  <a:pt x="11" y="187"/>
                  <a:pt x="6" y="186"/>
                  <a:pt x="0" y="183"/>
                </a:cubicBezTo>
                <a:lnTo>
                  <a:pt x="1" y="179"/>
                </a:lnTo>
                <a:lnTo>
                  <a:pt x="2" y="179"/>
                </a:lnTo>
                <a:cubicBezTo>
                  <a:pt x="8" y="183"/>
                  <a:pt x="14" y="185"/>
                  <a:pt x="24" y="186"/>
                </a:cubicBezTo>
                <a:cubicBezTo>
                  <a:pt x="22" y="181"/>
                  <a:pt x="20" y="174"/>
                  <a:pt x="20" y="164"/>
                </a:cubicBezTo>
                <a:cubicBezTo>
                  <a:pt x="20" y="156"/>
                  <a:pt x="21" y="151"/>
                  <a:pt x="23" y="146"/>
                </a:cubicBezTo>
                <a:lnTo>
                  <a:pt x="10" y="146"/>
                </a:lnTo>
                <a:cubicBezTo>
                  <a:pt x="4" y="146"/>
                  <a:pt x="1" y="142"/>
                  <a:pt x="1" y="138"/>
                </a:cubicBezTo>
                <a:cubicBezTo>
                  <a:pt x="1" y="135"/>
                  <a:pt x="3" y="133"/>
                  <a:pt x="7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22"/>
          <p:cNvSpPr/>
          <p:nvPr/>
        </p:nvSpPr>
        <p:spPr>
          <a:xfrm>
            <a:off x="8705160" y="5233680"/>
            <a:ext cx="4320" cy="9720"/>
          </a:xfrm>
          <a:custGeom>
            <a:rect b="b" l="l" r="r" t="t"/>
            <a:pathLst>
              <a:path extrusionOk="0" h="27" w="12">
                <a:moveTo>
                  <a:pt x="11" y="25"/>
                </a:moveTo>
                <a:lnTo>
                  <a:pt x="11" y="26"/>
                </a:lnTo>
                <a:cubicBezTo>
                  <a:pt x="10" y="25"/>
                  <a:pt x="9" y="25"/>
                  <a:pt x="8" y="25"/>
                </a:cubicBezTo>
                <a:cubicBezTo>
                  <a:pt x="6" y="21"/>
                  <a:pt x="2" y="19"/>
                  <a:pt x="1" y="14"/>
                </a:cubicBezTo>
                <a:cubicBezTo>
                  <a:pt x="1" y="12"/>
                  <a:pt x="0" y="9"/>
                  <a:pt x="0" y="7"/>
                </a:cubicBezTo>
                <a:cubicBezTo>
                  <a:pt x="0" y="5"/>
                  <a:pt x="1" y="4"/>
                  <a:pt x="2" y="0"/>
                </a:cubicBezTo>
                <a:cubicBezTo>
                  <a:pt x="6" y="4"/>
                  <a:pt x="8" y="6"/>
                  <a:pt x="9" y="8"/>
                </a:cubicBezTo>
                <a:cubicBezTo>
                  <a:pt x="8" y="14"/>
                  <a:pt x="9" y="20"/>
                  <a:pt x="11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22"/>
          <p:cNvSpPr/>
          <p:nvPr/>
        </p:nvSpPr>
        <p:spPr>
          <a:xfrm>
            <a:off x="8698680" y="5202360"/>
            <a:ext cx="8280" cy="5400"/>
          </a:xfrm>
          <a:custGeom>
            <a:rect b="b" l="l" r="r" t="t"/>
            <a:pathLst>
              <a:path extrusionOk="0" h="15" w="23">
                <a:moveTo>
                  <a:pt x="17" y="11"/>
                </a:moveTo>
                <a:cubicBezTo>
                  <a:pt x="10" y="11"/>
                  <a:pt x="6" y="12"/>
                  <a:pt x="1" y="14"/>
                </a:cubicBezTo>
                <a:lnTo>
                  <a:pt x="0" y="14"/>
                </a:lnTo>
                <a:cubicBezTo>
                  <a:pt x="1" y="13"/>
                  <a:pt x="1" y="12"/>
                  <a:pt x="1" y="11"/>
                </a:cubicBezTo>
                <a:cubicBezTo>
                  <a:pt x="3" y="8"/>
                  <a:pt x="6" y="6"/>
                  <a:pt x="8" y="4"/>
                </a:cubicBezTo>
                <a:cubicBezTo>
                  <a:pt x="12" y="1"/>
                  <a:pt x="18" y="0"/>
                  <a:pt x="22" y="0"/>
                </a:cubicBezTo>
                <a:cubicBezTo>
                  <a:pt x="21" y="5"/>
                  <a:pt x="19" y="7"/>
                  <a:pt x="17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22"/>
          <p:cNvSpPr/>
          <p:nvPr/>
        </p:nvSpPr>
        <p:spPr>
          <a:xfrm>
            <a:off x="8701560" y="5229000"/>
            <a:ext cx="4320" cy="10080"/>
          </a:xfrm>
          <a:custGeom>
            <a:rect b="b" l="l" r="r" t="t"/>
            <a:pathLst>
              <a:path extrusionOk="0" h="28" w="12">
                <a:moveTo>
                  <a:pt x="8" y="26"/>
                </a:moveTo>
                <a:lnTo>
                  <a:pt x="8" y="27"/>
                </a:lnTo>
                <a:cubicBezTo>
                  <a:pt x="7" y="26"/>
                  <a:pt x="6" y="24"/>
                  <a:pt x="4" y="24"/>
                </a:cubicBezTo>
                <a:cubicBezTo>
                  <a:pt x="3" y="20"/>
                  <a:pt x="2" y="18"/>
                  <a:pt x="0" y="14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8"/>
                  <a:pt x="3" y="5"/>
                  <a:pt x="4" y="0"/>
                </a:cubicBezTo>
                <a:cubicBezTo>
                  <a:pt x="7" y="4"/>
                  <a:pt x="9" y="6"/>
                  <a:pt x="11" y="9"/>
                </a:cubicBezTo>
                <a:cubicBezTo>
                  <a:pt x="8" y="14"/>
                  <a:pt x="7" y="20"/>
                  <a:pt x="8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22"/>
          <p:cNvSpPr/>
          <p:nvPr/>
        </p:nvSpPr>
        <p:spPr>
          <a:xfrm>
            <a:off x="8698680" y="5223600"/>
            <a:ext cx="4320" cy="9720"/>
          </a:xfrm>
          <a:custGeom>
            <a:rect b="b" l="l" r="r" t="t"/>
            <a:pathLst>
              <a:path extrusionOk="0" h="27" w="12">
                <a:moveTo>
                  <a:pt x="0" y="12"/>
                </a:moveTo>
                <a:cubicBezTo>
                  <a:pt x="2" y="7"/>
                  <a:pt x="4" y="4"/>
                  <a:pt x="8" y="0"/>
                </a:cubicBezTo>
                <a:cubicBezTo>
                  <a:pt x="9" y="4"/>
                  <a:pt x="11" y="6"/>
                  <a:pt x="11" y="9"/>
                </a:cubicBezTo>
                <a:cubicBezTo>
                  <a:pt x="8" y="15"/>
                  <a:pt x="6" y="20"/>
                  <a:pt x="6" y="25"/>
                </a:cubicBezTo>
                <a:cubicBezTo>
                  <a:pt x="6" y="26"/>
                  <a:pt x="6" y="26"/>
                  <a:pt x="4" y="26"/>
                </a:cubicBezTo>
                <a:cubicBezTo>
                  <a:pt x="4" y="25"/>
                  <a:pt x="3" y="24"/>
                  <a:pt x="2" y="24"/>
                </a:cubicBezTo>
                <a:cubicBezTo>
                  <a:pt x="2" y="21"/>
                  <a:pt x="0" y="19"/>
                  <a:pt x="0" y="17"/>
                </a:cubicBezTo>
                <a:cubicBezTo>
                  <a:pt x="0" y="15"/>
                  <a:pt x="0" y="13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22"/>
          <p:cNvSpPr/>
          <p:nvPr/>
        </p:nvSpPr>
        <p:spPr>
          <a:xfrm>
            <a:off x="8697240" y="5218200"/>
            <a:ext cx="4680" cy="9360"/>
          </a:xfrm>
          <a:custGeom>
            <a:rect b="b" l="l" r="r" t="t"/>
            <a:pathLst>
              <a:path extrusionOk="0" h="26" w="13">
                <a:moveTo>
                  <a:pt x="2" y="24"/>
                </a:moveTo>
                <a:lnTo>
                  <a:pt x="1" y="25"/>
                </a:lnTo>
                <a:cubicBezTo>
                  <a:pt x="1" y="24"/>
                  <a:pt x="0" y="23"/>
                  <a:pt x="0" y="21"/>
                </a:cubicBezTo>
                <a:lnTo>
                  <a:pt x="0" y="20"/>
                </a:lnTo>
                <a:cubicBezTo>
                  <a:pt x="0" y="18"/>
                  <a:pt x="0" y="14"/>
                  <a:pt x="1" y="9"/>
                </a:cubicBezTo>
                <a:cubicBezTo>
                  <a:pt x="2" y="6"/>
                  <a:pt x="7" y="2"/>
                  <a:pt x="11" y="0"/>
                </a:cubicBezTo>
                <a:cubicBezTo>
                  <a:pt x="11" y="1"/>
                  <a:pt x="12" y="4"/>
                  <a:pt x="12" y="5"/>
                </a:cubicBezTo>
                <a:cubicBezTo>
                  <a:pt x="12" y="7"/>
                  <a:pt x="12" y="8"/>
                  <a:pt x="11" y="9"/>
                </a:cubicBezTo>
                <a:cubicBezTo>
                  <a:pt x="8" y="14"/>
                  <a:pt x="3" y="19"/>
                  <a:pt x="2" y="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22"/>
          <p:cNvSpPr/>
          <p:nvPr/>
        </p:nvSpPr>
        <p:spPr>
          <a:xfrm>
            <a:off x="8697240" y="5207040"/>
            <a:ext cx="7200" cy="7200"/>
          </a:xfrm>
          <a:custGeom>
            <a:rect b="b" l="l" r="r" t="t"/>
            <a:pathLst>
              <a:path extrusionOk="0" h="20" w="20">
                <a:moveTo>
                  <a:pt x="6" y="7"/>
                </a:moveTo>
                <a:cubicBezTo>
                  <a:pt x="8" y="2"/>
                  <a:pt x="12" y="1"/>
                  <a:pt x="19" y="0"/>
                </a:cubicBezTo>
                <a:cubicBezTo>
                  <a:pt x="18" y="4"/>
                  <a:pt x="15" y="8"/>
                  <a:pt x="14" y="11"/>
                </a:cubicBezTo>
                <a:cubicBezTo>
                  <a:pt x="8" y="12"/>
                  <a:pt x="3" y="15"/>
                  <a:pt x="0" y="19"/>
                </a:cubicBezTo>
                <a:cubicBezTo>
                  <a:pt x="0" y="18"/>
                  <a:pt x="0" y="17"/>
                  <a:pt x="0" y="15"/>
                </a:cubicBezTo>
                <a:cubicBezTo>
                  <a:pt x="1" y="12"/>
                  <a:pt x="2" y="9"/>
                  <a:pt x="6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22"/>
          <p:cNvSpPr/>
          <p:nvPr/>
        </p:nvSpPr>
        <p:spPr>
          <a:xfrm>
            <a:off x="8696520" y="5212080"/>
            <a:ext cx="5760" cy="8640"/>
          </a:xfrm>
          <a:custGeom>
            <a:rect b="b" l="l" r="r" t="t"/>
            <a:pathLst>
              <a:path extrusionOk="0" h="24" w="16">
                <a:moveTo>
                  <a:pt x="3" y="8"/>
                </a:moveTo>
                <a:cubicBezTo>
                  <a:pt x="7" y="5"/>
                  <a:pt x="11" y="2"/>
                  <a:pt x="15" y="0"/>
                </a:cubicBezTo>
                <a:cubicBezTo>
                  <a:pt x="15" y="5"/>
                  <a:pt x="14" y="7"/>
                  <a:pt x="13" y="11"/>
                </a:cubicBezTo>
                <a:cubicBezTo>
                  <a:pt x="9" y="13"/>
                  <a:pt x="3" y="18"/>
                  <a:pt x="1" y="23"/>
                </a:cubicBezTo>
                <a:cubicBezTo>
                  <a:pt x="0" y="21"/>
                  <a:pt x="0" y="19"/>
                  <a:pt x="0" y="19"/>
                </a:cubicBezTo>
                <a:cubicBezTo>
                  <a:pt x="0" y="15"/>
                  <a:pt x="1" y="12"/>
                  <a:pt x="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22"/>
          <p:cNvSpPr/>
          <p:nvPr/>
        </p:nvSpPr>
        <p:spPr>
          <a:xfrm>
            <a:off x="8691120" y="5222880"/>
            <a:ext cx="6840" cy="7920"/>
          </a:xfrm>
          <a:custGeom>
            <a:rect b="b" l="l" r="r" t="t"/>
            <a:pathLst>
              <a:path extrusionOk="0" h="22" w="19">
                <a:moveTo>
                  <a:pt x="18" y="21"/>
                </a:moveTo>
                <a:cubicBezTo>
                  <a:pt x="15" y="20"/>
                  <a:pt x="13" y="20"/>
                  <a:pt x="11" y="19"/>
                </a:cubicBezTo>
                <a:cubicBezTo>
                  <a:pt x="10" y="18"/>
                  <a:pt x="7" y="17"/>
                  <a:pt x="6" y="15"/>
                </a:cubicBezTo>
                <a:cubicBezTo>
                  <a:pt x="2" y="9"/>
                  <a:pt x="0" y="5"/>
                  <a:pt x="0" y="0"/>
                </a:cubicBezTo>
                <a:cubicBezTo>
                  <a:pt x="4" y="1"/>
                  <a:pt x="10" y="4"/>
                  <a:pt x="13" y="7"/>
                </a:cubicBezTo>
                <a:cubicBezTo>
                  <a:pt x="15" y="12"/>
                  <a:pt x="17" y="17"/>
                  <a:pt x="18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22"/>
          <p:cNvSpPr/>
          <p:nvPr/>
        </p:nvSpPr>
        <p:spPr>
          <a:xfrm>
            <a:off x="8692920" y="5230440"/>
            <a:ext cx="8280" cy="6480"/>
          </a:xfrm>
          <a:custGeom>
            <a:rect b="b" l="l" r="r" t="t"/>
            <a:pathLst>
              <a:path extrusionOk="0" h="18" w="23">
                <a:moveTo>
                  <a:pt x="14" y="6"/>
                </a:moveTo>
                <a:cubicBezTo>
                  <a:pt x="18" y="8"/>
                  <a:pt x="20" y="13"/>
                  <a:pt x="22" y="17"/>
                </a:cubicBezTo>
                <a:cubicBezTo>
                  <a:pt x="20" y="17"/>
                  <a:pt x="18" y="17"/>
                  <a:pt x="15" y="17"/>
                </a:cubicBezTo>
                <a:cubicBezTo>
                  <a:pt x="13" y="15"/>
                  <a:pt x="10" y="15"/>
                  <a:pt x="9" y="13"/>
                </a:cubicBezTo>
                <a:cubicBezTo>
                  <a:pt x="4" y="11"/>
                  <a:pt x="2" y="6"/>
                  <a:pt x="0" y="0"/>
                </a:cubicBezTo>
                <a:cubicBezTo>
                  <a:pt x="6" y="0"/>
                  <a:pt x="10" y="1"/>
                  <a:pt x="1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22"/>
          <p:cNvSpPr/>
          <p:nvPr/>
        </p:nvSpPr>
        <p:spPr>
          <a:xfrm>
            <a:off x="8696520" y="5237640"/>
            <a:ext cx="9000" cy="5400"/>
          </a:xfrm>
          <a:custGeom>
            <a:rect b="b" l="l" r="r" t="t"/>
            <a:pathLst>
              <a:path extrusionOk="0" h="15" w="25">
                <a:moveTo>
                  <a:pt x="13" y="2"/>
                </a:moveTo>
                <a:cubicBezTo>
                  <a:pt x="18" y="3"/>
                  <a:pt x="21" y="7"/>
                  <a:pt x="24" y="13"/>
                </a:cubicBezTo>
                <a:cubicBezTo>
                  <a:pt x="21" y="13"/>
                  <a:pt x="19" y="13"/>
                  <a:pt x="17" y="14"/>
                </a:cubicBezTo>
                <a:cubicBezTo>
                  <a:pt x="14" y="13"/>
                  <a:pt x="12" y="13"/>
                  <a:pt x="10" y="11"/>
                </a:cubicBezTo>
                <a:cubicBezTo>
                  <a:pt x="6" y="10"/>
                  <a:pt x="2" y="6"/>
                  <a:pt x="0" y="1"/>
                </a:cubicBezTo>
                <a:cubicBezTo>
                  <a:pt x="4" y="0"/>
                  <a:pt x="9" y="0"/>
                  <a:pt x="13" y="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22"/>
          <p:cNvSpPr/>
          <p:nvPr/>
        </p:nvSpPr>
        <p:spPr>
          <a:xfrm>
            <a:off x="8701200" y="5243040"/>
            <a:ext cx="10440" cy="4680"/>
          </a:xfrm>
          <a:custGeom>
            <a:rect b="b" l="l" r="r" t="t"/>
            <a:pathLst>
              <a:path extrusionOk="0" h="13" w="29">
                <a:moveTo>
                  <a:pt x="14" y="0"/>
                </a:moveTo>
                <a:cubicBezTo>
                  <a:pt x="20" y="1"/>
                  <a:pt x="23" y="4"/>
                  <a:pt x="28" y="8"/>
                </a:cubicBezTo>
                <a:cubicBezTo>
                  <a:pt x="23" y="11"/>
                  <a:pt x="19" y="12"/>
                  <a:pt x="14" y="11"/>
                </a:cubicBezTo>
                <a:cubicBezTo>
                  <a:pt x="9" y="11"/>
                  <a:pt x="4" y="6"/>
                  <a:pt x="0" y="2"/>
                </a:cubicBezTo>
                <a:cubicBezTo>
                  <a:pt x="7" y="1"/>
                  <a:pt x="11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22"/>
          <p:cNvSpPr/>
          <p:nvPr/>
        </p:nvSpPr>
        <p:spPr>
          <a:xfrm>
            <a:off x="8709120" y="5237640"/>
            <a:ext cx="5760" cy="9360"/>
          </a:xfrm>
          <a:custGeom>
            <a:rect b="b" l="l" r="r" t="t"/>
            <a:pathLst>
              <a:path extrusionOk="0" h="26" w="16">
                <a:moveTo>
                  <a:pt x="3" y="14"/>
                </a:moveTo>
                <a:cubicBezTo>
                  <a:pt x="2" y="11"/>
                  <a:pt x="0" y="7"/>
                  <a:pt x="0" y="2"/>
                </a:cubicBezTo>
                <a:cubicBezTo>
                  <a:pt x="0" y="0"/>
                  <a:pt x="1" y="0"/>
                  <a:pt x="1" y="0"/>
                </a:cubicBezTo>
                <a:cubicBezTo>
                  <a:pt x="6" y="2"/>
                  <a:pt x="9" y="6"/>
                  <a:pt x="12" y="9"/>
                </a:cubicBezTo>
                <a:cubicBezTo>
                  <a:pt x="14" y="13"/>
                  <a:pt x="15" y="18"/>
                  <a:pt x="15" y="23"/>
                </a:cubicBezTo>
                <a:lnTo>
                  <a:pt x="15" y="25"/>
                </a:lnTo>
                <a:cubicBezTo>
                  <a:pt x="11" y="21"/>
                  <a:pt x="6" y="19"/>
                  <a:pt x="3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22"/>
          <p:cNvSpPr/>
          <p:nvPr/>
        </p:nvSpPr>
        <p:spPr>
          <a:xfrm>
            <a:off x="8706600" y="5190480"/>
            <a:ext cx="7920" cy="6840"/>
          </a:xfrm>
          <a:custGeom>
            <a:rect b="b" l="l" r="r" t="t"/>
            <a:pathLst>
              <a:path extrusionOk="0" h="19" w="22">
                <a:moveTo>
                  <a:pt x="3" y="13"/>
                </a:moveTo>
                <a:cubicBezTo>
                  <a:pt x="3" y="11"/>
                  <a:pt x="4" y="9"/>
                  <a:pt x="4" y="6"/>
                </a:cubicBezTo>
                <a:cubicBezTo>
                  <a:pt x="6" y="6"/>
                  <a:pt x="6" y="6"/>
                  <a:pt x="6" y="5"/>
                </a:cubicBezTo>
                <a:cubicBezTo>
                  <a:pt x="10" y="2"/>
                  <a:pt x="14" y="0"/>
                  <a:pt x="21" y="0"/>
                </a:cubicBezTo>
                <a:cubicBezTo>
                  <a:pt x="19" y="6"/>
                  <a:pt x="15" y="11"/>
                  <a:pt x="11" y="14"/>
                </a:cubicBezTo>
                <a:cubicBezTo>
                  <a:pt x="8" y="17"/>
                  <a:pt x="4" y="18"/>
                  <a:pt x="0" y="18"/>
                </a:cubicBezTo>
                <a:cubicBezTo>
                  <a:pt x="1" y="17"/>
                  <a:pt x="2" y="14"/>
                  <a:pt x="2" y="13"/>
                </a:cubicBezTo>
                <a:lnTo>
                  <a:pt x="3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22"/>
          <p:cNvSpPr/>
          <p:nvPr/>
        </p:nvSpPr>
        <p:spPr>
          <a:xfrm>
            <a:off x="8703000" y="5188680"/>
            <a:ext cx="5040" cy="9720"/>
          </a:xfrm>
          <a:custGeom>
            <a:rect b="b" l="l" r="r" t="t"/>
            <a:pathLst>
              <a:path extrusionOk="0" h="27" w="14">
                <a:moveTo>
                  <a:pt x="1" y="11"/>
                </a:moveTo>
                <a:cubicBezTo>
                  <a:pt x="3" y="6"/>
                  <a:pt x="8" y="2"/>
                  <a:pt x="12" y="0"/>
                </a:cubicBezTo>
                <a:cubicBezTo>
                  <a:pt x="12" y="1"/>
                  <a:pt x="13" y="2"/>
                  <a:pt x="13" y="4"/>
                </a:cubicBezTo>
                <a:cubicBezTo>
                  <a:pt x="13" y="7"/>
                  <a:pt x="12" y="11"/>
                  <a:pt x="10" y="14"/>
                </a:cubicBezTo>
                <a:cubicBezTo>
                  <a:pt x="9" y="19"/>
                  <a:pt x="6" y="21"/>
                  <a:pt x="0" y="26"/>
                </a:cubicBezTo>
                <a:cubicBezTo>
                  <a:pt x="0" y="21"/>
                  <a:pt x="0" y="19"/>
                  <a:pt x="0" y="17"/>
                </a:cubicBezTo>
                <a:cubicBezTo>
                  <a:pt x="0" y="14"/>
                  <a:pt x="1" y="12"/>
                  <a:pt x="1" y="1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22"/>
          <p:cNvSpPr/>
          <p:nvPr/>
        </p:nvSpPr>
        <p:spPr>
          <a:xfrm>
            <a:off x="8702280" y="5198400"/>
            <a:ext cx="8640" cy="3960"/>
          </a:xfrm>
          <a:custGeom>
            <a:rect b="b" l="l" r="r" t="t"/>
            <a:pathLst>
              <a:path extrusionOk="0" h="11" w="24">
                <a:moveTo>
                  <a:pt x="2" y="7"/>
                </a:moveTo>
                <a:cubicBezTo>
                  <a:pt x="4" y="4"/>
                  <a:pt x="8" y="3"/>
                  <a:pt x="10" y="1"/>
                </a:cubicBezTo>
                <a:cubicBezTo>
                  <a:pt x="14" y="0"/>
                  <a:pt x="19" y="0"/>
                  <a:pt x="23" y="3"/>
                </a:cubicBezTo>
                <a:cubicBezTo>
                  <a:pt x="21" y="5"/>
                  <a:pt x="19" y="8"/>
                  <a:pt x="15" y="9"/>
                </a:cubicBezTo>
                <a:cubicBezTo>
                  <a:pt x="11" y="8"/>
                  <a:pt x="6" y="8"/>
                  <a:pt x="0" y="10"/>
                </a:cubicBezTo>
                <a:cubicBezTo>
                  <a:pt x="0" y="9"/>
                  <a:pt x="0" y="8"/>
                  <a:pt x="2" y="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22"/>
          <p:cNvSpPr/>
          <p:nvPr/>
        </p:nvSpPr>
        <p:spPr>
          <a:xfrm>
            <a:off x="8698320" y="5193360"/>
            <a:ext cx="4320" cy="10440"/>
          </a:xfrm>
          <a:custGeom>
            <a:rect b="b" l="l" r="r" t="t"/>
            <a:pathLst>
              <a:path extrusionOk="0" h="29" w="12">
                <a:moveTo>
                  <a:pt x="0" y="13"/>
                </a:moveTo>
                <a:cubicBezTo>
                  <a:pt x="2" y="8"/>
                  <a:pt x="4" y="4"/>
                  <a:pt x="9" y="0"/>
                </a:cubicBezTo>
                <a:cubicBezTo>
                  <a:pt x="10" y="4"/>
                  <a:pt x="11" y="7"/>
                  <a:pt x="11" y="9"/>
                </a:cubicBezTo>
                <a:cubicBezTo>
                  <a:pt x="11" y="12"/>
                  <a:pt x="10" y="13"/>
                  <a:pt x="10" y="17"/>
                </a:cubicBezTo>
                <a:cubicBezTo>
                  <a:pt x="9" y="21"/>
                  <a:pt x="7" y="25"/>
                  <a:pt x="3" y="28"/>
                </a:cubicBezTo>
                <a:cubicBezTo>
                  <a:pt x="2" y="25"/>
                  <a:pt x="2" y="23"/>
                  <a:pt x="0" y="20"/>
                </a:cubicBezTo>
                <a:lnTo>
                  <a:pt x="0" y="19"/>
                </a:lnTo>
                <a:cubicBezTo>
                  <a:pt x="0" y="18"/>
                  <a:pt x="0" y="14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22"/>
          <p:cNvSpPr/>
          <p:nvPr/>
        </p:nvSpPr>
        <p:spPr>
          <a:xfrm>
            <a:off x="8694720" y="5199840"/>
            <a:ext cx="3600" cy="10440"/>
          </a:xfrm>
          <a:custGeom>
            <a:rect b="b" l="l" r="r" t="t"/>
            <a:pathLst>
              <a:path extrusionOk="0" h="29" w="10">
                <a:moveTo>
                  <a:pt x="0" y="13"/>
                </a:moveTo>
                <a:cubicBezTo>
                  <a:pt x="0" y="8"/>
                  <a:pt x="1" y="4"/>
                  <a:pt x="3" y="0"/>
                </a:cubicBezTo>
                <a:cubicBezTo>
                  <a:pt x="8" y="4"/>
                  <a:pt x="9" y="8"/>
                  <a:pt x="9" y="13"/>
                </a:cubicBezTo>
                <a:cubicBezTo>
                  <a:pt x="9" y="18"/>
                  <a:pt x="8" y="23"/>
                  <a:pt x="6" y="28"/>
                </a:cubicBezTo>
                <a:cubicBezTo>
                  <a:pt x="3" y="26"/>
                  <a:pt x="2" y="23"/>
                  <a:pt x="1" y="20"/>
                </a:cubicBezTo>
                <a:cubicBezTo>
                  <a:pt x="0" y="18"/>
                  <a:pt x="0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22"/>
          <p:cNvSpPr/>
          <p:nvPr/>
        </p:nvSpPr>
        <p:spPr>
          <a:xfrm>
            <a:off x="8692200" y="5207040"/>
            <a:ext cx="4680" cy="10080"/>
          </a:xfrm>
          <a:custGeom>
            <a:rect b="b" l="l" r="r" t="t"/>
            <a:pathLst>
              <a:path extrusionOk="0" h="28" w="13">
                <a:moveTo>
                  <a:pt x="2" y="0"/>
                </a:moveTo>
                <a:cubicBezTo>
                  <a:pt x="6" y="5"/>
                  <a:pt x="10" y="8"/>
                  <a:pt x="11" y="13"/>
                </a:cubicBezTo>
                <a:cubicBezTo>
                  <a:pt x="11" y="15"/>
                  <a:pt x="12" y="17"/>
                  <a:pt x="12" y="19"/>
                </a:cubicBezTo>
                <a:cubicBezTo>
                  <a:pt x="12" y="21"/>
                  <a:pt x="11" y="24"/>
                  <a:pt x="10" y="27"/>
                </a:cubicBezTo>
                <a:cubicBezTo>
                  <a:pt x="8" y="25"/>
                  <a:pt x="6" y="23"/>
                  <a:pt x="3" y="21"/>
                </a:cubicBezTo>
                <a:cubicBezTo>
                  <a:pt x="2" y="20"/>
                  <a:pt x="1" y="18"/>
                  <a:pt x="1" y="15"/>
                </a:cubicBezTo>
                <a:cubicBezTo>
                  <a:pt x="0" y="13"/>
                  <a:pt x="0" y="12"/>
                  <a:pt x="0" y="9"/>
                </a:cubicBezTo>
                <a:cubicBezTo>
                  <a:pt x="0" y="7"/>
                  <a:pt x="1" y="2"/>
                  <a:pt x="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22"/>
          <p:cNvSpPr/>
          <p:nvPr/>
        </p:nvSpPr>
        <p:spPr>
          <a:xfrm>
            <a:off x="8690760" y="5214600"/>
            <a:ext cx="5400" cy="9360"/>
          </a:xfrm>
          <a:custGeom>
            <a:rect b="b" l="l" r="r" t="t"/>
            <a:pathLst>
              <a:path extrusionOk="0" h="26" w="15">
                <a:moveTo>
                  <a:pt x="1" y="0"/>
                </a:moveTo>
                <a:cubicBezTo>
                  <a:pt x="6" y="2"/>
                  <a:pt x="10" y="6"/>
                  <a:pt x="12" y="11"/>
                </a:cubicBezTo>
                <a:cubicBezTo>
                  <a:pt x="13" y="14"/>
                  <a:pt x="14" y="18"/>
                  <a:pt x="14" y="23"/>
                </a:cubicBezTo>
                <a:cubicBezTo>
                  <a:pt x="14" y="24"/>
                  <a:pt x="14" y="25"/>
                  <a:pt x="14" y="25"/>
                </a:cubicBezTo>
                <a:cubicBezTo>
                  <a:pt x="12" y="24"/>
                  <a:pt x="10" y="23"/>
                  <a:pt x="7" y="20"/>
                </a:cubicBezTo>
                <a:cubicBezTo>
                  <a:pt x="6" y="19"/>
                  <a:pt x="3" y="17"/>
                  <a:pt x="3" y="14"/>
                </a:cubicBezTo>
                <a:cubicBezTo>
                  <a:pt x="1" y="12"/>
                  <a:pt x="0" y="7"/>
                  <a:pt x="0" y="4"/>
                </a:cubicBezTo>
                <a:cubicBezTo>
                  <a:pt x="0" y="2"/>
                  <a:pt x="0" y="1"/>
                  <a:pt x="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22"/>
          <p:cNvSpPr/>
          <p:nvPr/>
        </p:nvSpPr>
        <p:spPr>
          <a:xfrm>
            <a:off x="8722800" y="5187600"/>
            <a:ext cx="3240" cy="45000"/>
          </a:xfrm>
          <a:custGeom>
            <a:rect b="b" l="l" r="r" t="t"/>
            <a:pathLst>
              <a:path extrusionOk="0" h="125" w="9">
                <a:moveTo>
                  <a:pt x="8" y="34"/>
                </a:moveTo>
                <a:cubicBezTo>
                  <a:pt x="8" y="24"/>
                  <a:pt x="6" y="12"/>
                  <a:pt x="0" y="0"/>
                </a:cubicBezTo>
                <a:lnTo>
                  <a:pt x="0" y="124"/>
                </a:lnTo>
                <a:lnTo>
                  <a:pt x="8" y="124"/>
                </a:lnTo>
                <a:lnTo>
                  <a:pt x="8" y="3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22"/>
          <p:cNvSpPr/>
          <p:nvPr/>
        </p:nvSpPr>
        <p:spPr>
          <a:xfrm>
            <a:off x="863064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44" y="136"/>
                </a:moveTo>
                <a:cubicBezTo>
                  <a:pt x="54" y="139"/>
                  <a:pt x="64" y="141"/>
                  <a:pt x="74" y="141"/>
                </a:cubicBezTo>
                <a:cubicBezTo>
                  <a:pt x="74" y="135"/>
                  <a:pt x="74" y="31"/>
                  <a:pt x="74" y="12"/>
                </a:cubicBezTo>
                <a:cubicBezTo>
                  <a:pt x="74" y="11"/>
                  <a:pt x="74" y="10"/>
                  <a:pt x="74" y="10"/>
                </a:cubicBezTo>
                <a:cubicBezTo>
                  <a:pt x="63" y="10"/>
                  <a:pt x="53" y="7"/>
                  <a:pt x="43" y="5"/>
                </a:cubicBezTo>
                <a:cubicBezTo>
                  <a:pt x="34" y="3"/>
                  <a:pt x="26" y="0"/>
                  <a:pt x="19" y="1"/>
                </a:cubicBezTo>
                <a:cubicBezTo>
                  <a:pt x="9" y="1"/>
                  <a:pt x="4" y="4"/>
                  <a:pt x="0" y="7"/>
                </a:cubicBezTo>
                <a:lnTo>
                  <a:pt x="0" y="138"/>
                </a:lnTo>
                <a:cubicBezTo>
                  <a:pt x="6" y="134"/>
                  <a:pt x="12" y="133"/>
                  <a:pt x="19" y="132"/>
                </a:cubicBezTo>
                <a:cubicBezTo>
                  <a:pt x="28" y="132"/>
                  <a:pt x="35" y="134"/>
                  <a:pt x="44" y="13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22"/>
          <p:cNvSpPr/>
          <p:nvPr/>
        </p:nvSpPr>
        <p:spPr>
          <a:xfrm>
            <a:off x="8602200" y="5187960"/>
            <a:ext cx="27000" cy="51120"/>
          </a:xfrm>
          <a:custGeom>
            <a:rect b="b" l="l" r="r" t="t"/>
            <a:pathLst>
              <a:path extrusionOk="0" h="142" w="75">
                <a:moveTo>
                  <a:pt x="55" y="132"/>
                </a:moveTo>
                <a:cubicBezTo>
                  <a:pt x="63" y="133"/>
                  <a:pt x="69" y="134"/>
                  <a:pt x="74" y="138"/>
                </a:cubicBezTo>
                <a:lnTo>
                  <a:pt x="74" y="7"/>
                </a:lnTo>
                <a:cubicBezTo>
                  <a:pt x="71" y="4"/>
                  <a:pt x="65" y="1"/>
                  <a:pt x="55" y="1"/>
                </a:cubicBezTo>
                <a:cubicBezTo>
                  <a:pt x="47" y="0"/>
                  <a:pt x="40" y="3"/>
                  <a:pt x="31" y="5"/>
                </a:cubicBezTo>
                <a:cubicBezTo>
                  <a:pt x="21" y="7"/>
                  <a:pt x="12" y="10"/>
                  <a:pt x="0" y="10"/>
                </a:cubicBezTo>
                <a:cubicBezTo>
                  <a:pt x="0" y="10"/>
                  <a:pt x="0" y="11"/>
                  <a:pt x="0" y="12"/>
                </a:cubicBezTo>
                <a:cubicBezTo>
                  <a:pt x="0" y="31"/>
                  <a:pt x="0" y="135"/>
                  <a:pt x="0" y="141"/>
                </a:cubicBezTo>
                <a:cubicBezTo>
                  <a:pt x="11" y="141"/>
                  <a:pt x="21" y="139"/>
                  <a:pt x="30" y="136"/>
                </a:cubicBezTo>
                <a:cubicBezTo>
                  <a:pt x="39" y="134"/>
                  <a:pt x="47" y="132"/>
                  <a:pt x="55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22"/>
          <p:cNvSpPr/>
          <p:nvPr/>
        </p:nvSpPr>
        <p:spPr>
          <a:xfrm>
            <a:off x="8595720" y="5192280"/>
            <a:ext cx="68760" cy="56520"/>
          </a:xfrm>
          <a:custGeom>
            <a:rect b="b" l="l" r="r" t="t"/>
            <a:pathLst>
              <a:path extrusionOk="0" h="157" w="191">
                <a:moveTo>
                  <a:pt x="186" y="0"/>
                </a:moveTo>
                <a:lnTo>
                  <a:pt x="179" y="0"/>
                </a:lnTo>
                <a:lnTo>
                  <a:pt x="180" y="4"/>
                </a:lnTo>
                <a:lnTo>
                  <a:pt x="180" y="139"/>
                </a:lnTo>
                <a:cubicBezTo>
                  <a:pt x="174" y="139"/>
                  <a:pt x="106" y="139"/>
                  <a:pt x="103" y="139"/>
                </a:cubicBezTo>
                <a:cubicBezTo>
                  <a:pt x="100" y="141"/>
                  <a:pt x="99" y="142"/>
                  <a:pt x="96" y="142"/>
                </a:cubicBezTo>
                <a:cubicBezTo>
                  <a:pt x="93" y="142"/>
                  <a:pt x="90" y="141"/>
                  <a:pt x="89" y="139"/>
                </a:cubicBezTo>
                <a:cubicBezTo>
                  <a:pt x="86" y="139"/>
                  <a:pt x="23" y="139"/>
                  <a:pt x="10" y="139"/>
                </a:cubicBezTo>
                <a:lnTo>
                  <a:pt x="10" y="4"/>
                </a:lnTo>
                <a:lnTo>
                  <a:pt x="11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3" y="149"/>
                  <a:pt x="85" y="149"/>
                </a:cubicBezTo>
                <a:cubicBezTo>
                  <a:pt x="87" y="153"/>
                  <a:pt x="90" y="156"/>
                  <a:pt x="96" y="156"/>
                </a:cubicBezTo>
                <a:cubicBezTo>
                  <a:pt x="100" y="156"/>
                  <a:pt x="105" y="153"/>
                  <a:pt x="106" y="149"/>
                </a:cubicBezTo>
                <a:cubicBezTo>
                  <a:pt x="109" y="149"/>
                  <a:pt x="190" y="149"/>
                  <a:pt x="190" y="149"/>
                </a:cubicBezTo>
                <a:lnTo>
                  <a:pt x="190" y="0"/>
                </a:lnTo>
                <a:lnTo>
                  <a:pt x="186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22"/>
          <p:cNvSpPr/>
          <p:nvPr/>
        </p:nvSpPr>
        <p:spPr>
          <a:xfrm>
            <a:off x="8633160" y="51994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6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22"/>
          <p:cNvSpPr/>
          <p:nvPr/>
        </p:nvSpPr>
        <p:spPr>
          <a:xfrm>
            <a:off x="8633160" y="5226840"/>
            <a:ext cx="21960" cy="5760"/>
          </a:xfrm>
          <a:custGeom>
            <a:rect b="b" l="l" r="r" t="t"/>
            <a:pathLst>
              <a:path extrusionOk="0" h="16" w="61">
                <a:moveTo>
                  <a:pt x="12" y="0"/>
                </a:moveTo>
                <a:cubicBezTo>
                  <a:pt x="7" y="0"/>
                  <a:pt x="3" y="0"/>
                  <a:pt x="0" y="1"/>
                </a:cubicBezTo>
                <a:lnTo>
                  <a:pt x="0" y="9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7"/>
                  <a:pt x="36" y="12"/>
                </a:cubicBezTo>
                <a:cubicBezTo>
                  <a:pt x="44" y="13"/>
                  <a:pt x="52" y="15"/>
                  <a:pt x="60" y="15"/>
                </a:cubicBezTo>
                <a:lnTo>
                  <a:pt x="60" y="9"/>
                </a:lnTo>
                <a:cubicBezTo>
                  <a:pt x="52" y="9"/>
                  <a:pt x="44" y="6"/>
                  <a:pt x="37" y="4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22"/>
          <p:cNvSpPr/>
          <p:nvPr/>
        </p:nvSpPr>
        <p:spPr>
          <a:xfrm>
            <a:off x="8633160" y="52210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1"/>
                </a:cubicBezTo>
                <a:lnTo>
                  <a:pt x="0" y="8"/>
                </a:lnTo>
                <a:cubicBezTo>
                  <a:pt x="3" y="7"/>
                  <a:pt x="7" y="6"/>
                  <a:pt x="12" y="6"/>
                </a:cubicBezTo>
                <a:cubicBezTo>
                  <a:pt x="20" y="6"/>
                  <a:pt x="28" y="9"/>
                  <a:pt x="36" y="12"/>
                </a:cubicBezTo>
                <a:cubicBezTo>
                  <a:pt x="44" y="13"/>
                  <a:pt x="52" y="15"/>
                  <a:pt x="60" y="17"/>
                </a:cubicBezTo>
                <a:lnTo>
                  <a:pt x="60" y="8"/>
                </a:lnTo>
                <a:cubicBezTo>
                  <a:pt x="52" y="8"/>
                  <a:pt x="44" y="6"/>
                  <a:pt x="37" y="5"/>
                </a:cubicBezTo>
                <a:cubicBezTo>
                  <a:pt x="29" y="1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22"/>
          <p:cNvSpPr/>
          <p:nvPr/>
        </p:nvSpPr>
        <p:spPr>
          <a:xfrm>
            <a:off x="8633160" y="5204520"/>
            <a:ext cx="21960" cy="6480"/>
          </a:xfrm>
          <a:custGeom>
            <a:rect b="b" l="l" r="r" t="t"/>
            <a:pathLst>
              <a:path extrusionOk="0" h="18" w="61">
                <a:moveTo>
                  <a:pt x="12" y="1"/>
                </a:moveTo>
                <a:cubicBezTo>
                  <a:pt x="7" y="1"/>
                  <a:pt x="3" y="1"/>
                  <a:pt x="0" y="3"/>
                </a:cubicBezTo>
                <a:lnTo>
                  <a:pt x="0" y="10"/>
                </a:lnTo>
                <a:cubicBezTo>
                  <a:pt x="3" y="8"/>
                  <a:pt x="7" y="7"/>
                  <a:pt x="12" y="7"/>
                </a:cubicBezTo>
                <a:cubicBezTo>
                  <a:pt x="20" y="7"/>
                  <a:pt x="28" y="10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10"/>
                </a:lnTo>
                <a:cubicBezTo>
                  <a:pt x="52" y="10"/>
                  <a:pt x="44" y="7"/>
                  <a:pt x="37" y="5"/>
                </a:cubicBezTo>
                <a:cubicBezTo>
                  <a:pt x="29" y="3"/>
                  <a:pt x="21" y="0"/>
                  <a:pt x="12" y="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22"/>
          <p:cNvSpPr/>
          <p:nvPr/>
        </p:nvSpPr>
        <p:spPr>
          <a:xfrm>
            <a:off x="8633160" y="521568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0"/>
                  <a:pt x="3" y="1"/>
                  <a:pt x="0" y="2"/>
                </a:cubicBezTo>
                <a:lnTo>
                  <a:pt x="0" y="9"/>
                </a:lnTo>
                <a:cubicBezTo>
                  <a:pt x="3" y="7"/>
                  <a:pt x="7" y="7"/>
                  <a:pt x="12" y="6"/>
                </a:cubicBezTo>
                <a:cubicBezTo>
                  <a:pt x="20" y="6"/>
                  <a:pt x="28" y="8"/>
                  <a:pt x="36" y="12"/>
                </a:cubicBezTo>
                <a:cubicBezTo>
                  <a:pt x="44" y="14"/>
                  <a:pt x="52" y="15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22"/>
          <p:cNvSpPr/>
          <p:nvPr/>
        </p:nvSpPr>
        <p:spPr>
          <a:xfrm>
            <a:off x="8633160" y="5193720"/>
            <a:ext cx="21960" cy="6480"/>
          </a:xfrm>
          <a:custGeom>
            <a:rect b="b" l="l" r="r" t="t"/>
            <a:pathLst>
              <a:path extrusionOk="0" h="18" w="61">
                <a:moveTo>
                  <a:pt x="37" y="5"/>
                </a:moveTo>
                <a:cubicBezTo>
                  <a:pt x="29" y="2"/>
                  <a:pt x="21" y="0"/>
                  <a:pt x="12" y="0"/>
                </a:cubicBezTo>
                <a:cubicBezTo>
                  <a:pt x="7" y="0"/>
                  <a:pt x="3" y="1"/>
                  <a:pt x="0" y="2"/>
                </a:cubicBezTo>
                <a:lnTo>
                  <a:pt x="0" y="8"/>
                </a:lnTo>
                <a:cubicBezTo>
                  <a:pt x="3" y="7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3"/>
                  <a:pt x="52" y="17"/>
                  <a:pt x="60" y="17"/>
                </a:cubicBezTo>
                <a:lnTo>
                  <a:pt x="60" y="9"/>
                </a:lnTo>
                <a:cubicBezTo>
                  <a:pt x="52" y="8"/>
                  <a:pt x="44" y="7"/>
                  <a:pt x="37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22"/>
          <p:cNvSpPr/>
          <p:nvPr/>
        </p:nvSpPr>
        <p:spPr>
          <a:xfrm>
            <a:off x="8605080" y="52210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8"/>
                </a:cubicBezTo>
                <a:lnTo>
                  <a:pt x="0" y="17"/>
                </a:lnTo>
                <a:cubicBezTo>
                  <a:pt x="8" y="15"/>
                  <a:pt x="15" y="13"/>
                  <a:pt x="22" y="12"/>
                </a:cubicBezTo>
                <a:cubicBezTo>
                  <a:pt x="32" y="9"/>
                  <a:pt x="40" y="6"/>
                  <a:pt x="47" y="6"/>
                </a:cubicBezTo>
                <a:cubicBezTo>
                  <a:pt x="52" y="6"/>
                  <a:pt x="56" y="7"/>
                  <a:pt x="60" y="8"/>
                </a:cubicBezTo>
                <a:lnTo>
                  <a:pt x="60" y="1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1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22"/>
          <p:cNvSpPr/>
          <p:nvPr/>
        </p:nvSpPr>
        <p:spPr>
          <a:xfrm>
            <a:off x="8605080" y="52156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2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9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22"/>
          <p:cNvSpPr/>
          <p:nvPr/>
        </p:nvSpPr>
        <p:spPr>
          <a:xfrm>
            <a:off x="8633160" y="5209920"/>
            <a:ext cx="21960" cy="6480"/>
          </a:xfrm>
          <a:custGeom>
            <a:rect b="b" l="l" r="r" t="t"/>
            <a:pathLst>
              <a:path extrusionOk="0" h="18" w="61">
                <a:moveTo>
                  <a:pt x="12" y="0"/>
                </a:moveTo>
                <a:cubicBezTo>
                  <a:pt x="7" y="1"/>
                  <a:pt x="3" y="1"/>
                  <a:pt x="0" y="2"/>
                </a:cubicBezTo>
                <a:lnTo>
                  <a:pt x="0" y="9"/>
                </a:lnTo>
                <a:cubicBezTo>
                  <a:pt x="3" y="8"/>
                  <a:pt x="7" y="7"/>
                  <a:pt x="12" y="7"/>
                </a:cubicBezTo>
                <a:cubicBezTo>
                  <a:pt x="20" y="6"/>
                  <a:pt x="28" y="8"/>
                  <a:pt x="36" y="11"/>
                </a:cubicBezTo>
                <a:cubicBezTo>
                  <a:pt x="44" y="14"/>
                  <a:pt x="52" y="17"/>
                  <a:pt x="60" y="17"/>
                </a:cubicBezTo>
                <a:lnTo>
                  <a:pt x="60" y="9"/>
                </a:lnTo>
                <a:cubicBezTo>
                  <a:pt x="52" y="9"/>
                  <a:pt x="44" y="7"/>
                  <a:pt x="37" y="5"/>
                </a:cubicBezTo>
                <a:cubicBezTo>
                  <a:pt x="29" y="2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22"/>
          <p:cNvSpPr/>
          <p:nvPr/>
        </p:nvSpPr>
        <p:spPr>
          <a:xfrm>
            <a:off x="8605080" y="5226840"/>
            <a:ext cx="21960" cy="5760"/>
          </a:xfrm>
          <a:custGeom>
            <a:rect b="b" l="l" r="r" t="t"/>
            <a:pathLst>
              <a:path extrusionOk="0" h="16" w="61">
                <a:moveTo>
                  <a:pt x="21" y="4"/>
                </a:moveTo>
                <a:cubicBezTo>
                  <a:pt x="14" y="6"/>
                  <a:pt x="8" y="9"/>
                  <a:pt x="0" y="9"/>
                </a:cubicBezTo>
                <a:lnTo>
                  <a:pt x="0" y="15"/>
                </a:lnTo>
                <a:cubicBezTo>
                  <a:pt x="8" y="15"/>
                  <a:pt x="15" y="13"/>
                  <a:pt x="22" y="12"/>
                </a:cubicBezTo>
                <a:cubicBezTo>
                  <a:pt x="32" y="7"/>
                  <a:pt x="40" y="6"/>
                  <a:pt x="47" y="6"/>
                </a:cubicBezTo>
                <a:cubicBezTo>
                  <a:pt x="52" y="6"/>
                  <a:pt x="56" y="7"/>
                  <a:pt x="60" y="9"/>
                </a:cubicBezTo>
                <a:lnTo>
                  <a:pt x="60" y="1"/>
                </a:lnTo>
                <a:cubicBezTo>
                  <a:pt x="56" y="0"/>
                  <a:pt x="52" y="0"/>
                  <a:pt x="47" y="0"/>
                </a:cubicBezTo>
                <a:cubicBezTo>
                  <a:pt x="40" y="0"/>
                  <a:pt x="31" y="1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22"/>
          <p:cNvSpPr/>
          <p:nvPr/>
        </p:nvSpPr>
        <p:spPr>
          <a:xfrm>
            <a:off x="8605080" y="51937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8"/>
                  <a:pt x="0" y="9"/>
                </a:cubicBezTo>
                <a:lnTo>
                  <a:pt x="0" y="17"/>
                </a:lnTo>
                <a:cubicBezTo>
                  <a:pt x="8" y="17"/>
                  <a:pt x="15" y="13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22"/>
          <p:cNvSpPr/>
          <p:nvPr/>
        </p:nvSpPr>
        <p:spPr>
          <a:xfrm>
            <a:off x="8605080" y="519948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6"/>
                  <a:pt x="8" y="8"/>
                  <a:pt x="0" y="9"/>
                </a:cubicBezTo>
                <a:lnTo>
                  <a:pt x="0" y="17"/>
                </a:lnTo>
                <a:cubicBezTo>
                  <a:pt x="8" y="15"/>
                  <a:pt x="15" y="14"/>
                  <a:pt x="22" y="11"/>
                </a:cubicBezTo>
                <a:cubicBezTo>
                  <a:pt x="32" y="8"/>
                  <a:pt x="40" y="6"/>
                  <a:pt x="47" y="6"/>
                </a:cubicBezTo>
                <a:cubicBezTo>
                  <a:pt x="52" y="7"/>
                  <a:pt x="56" y="7"/>
                  <a:pt x="60" y="8"/>
                </a:cubicBezTo>
                <a:lnTo>
                  <a:pt x="60" y="2"/>
                </a:lnTo>
                <a:cubicBezTo>
                  <a:pt x="56" y="1"/>
                  <a:pt x="52" y="0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22"/>
          <p:cNvSpPr/>
          <p:nvPr/>
        </p:nvSpPr>
        <p:spPr>
          <a:xfrm>
            <a:off x="8605080" y="52099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9"/>
                  <a:pt x="0" y="9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8"/>
                  <a:pt x="40" y="6"/>
                  <a:pt x="47" y="7"/>
                </a:cubicBezTo>
                <a:cubicBezTo>
                  <a:pt x="52" y="7"/>
                  <a:pt x="56" y="8"/>
                  <a:pt x="60" y="9"/>
                </a:cubicBezTo>
                <a:lnTo>
                  <a:pt x="60" y="2"/>
                </a:lnTo>
                <a:cubicBezTo>
                  <a:pt x="56" y="1"/>
                  <a:pt x="52" y="1"/>
                  <a:pt x="47" y="0"/>
                </a:cubicBezTo>
                <a:cubicBezTo>
                  <a:pt x="40" y="0"/>
                  <a:pt x="31" y="2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22"/>
          <p:cNvSpPr/>
          <p:nvPr/>
        </p:nvSpPr>
        <p:spPr>
          <a:xfrm>
            <a:off x="8605080" y="5204520"/>
            <a:ext cx="21960" cy="6480"/>
          </a:xfrm>
          <a:custGeom>
            <a:rect b="b" l="l" r="r" t="t"/>
            <a:pathLst>
              <a:path extrusionOk="0" h="18" w="61">
                <a:moveTo>
                  <a:pt x="21" y="5"/>
                </a:moveTo>
                <a:cubicBezTo>
                  <a:pt x="14" y="7"/>
                  <a:pt x="8" y="10"/>
                  <a:pt x="0" y="10"/>
                </a:cubicBezTo>
                <a:lnTo>
                  <a:pt x="0" y="17"/>
                </a:lnTo>
                <a:cubicBezTo>
                  <a:pt x="8" y="17"/>
                  <a:pt x="15" y="14"/>
                  <a:pt x="22" y="11"/>
                </a:cubicBezTo>
                <a:cubicBezTo>
                  <a:pt x="32" y="10"/>
                  <a:pt x="40" y="7"/>
                  <a:pt x="47" y="7"/>
                </a:cubicBezTo>
                <a:cubicBezTo>
                  <a:pt x="52" y="7"/>
                  <a:pt x="56" y="8"/>
                  <a:pt x="60" y="10"/>
                </a:cubicBezTo>
                <a:lnTo>
                  <a:pt x="60" y="3"/>
                </a:lnTo>
                <a:cubicBezTo>
                  <a:pt x="56" y="1"/>
                  <a:pt x="52" y="1"/>
                  <a:pt x="47" y="1"/>
                </a:cubicBezTo>
                <a:cubicBezTo>
                  <a:pt x="40" y="0"/>
                  <a:pt x="31" y="3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22"/>
          <p:cNvSpPr/>
          <p:nvPr/>
        </p:nvSpPr>
        <p:spPr>
          <a:xfrm>
            <a:off x="8634960" y="5340960"/>
            <a:ext cx="23760" cy="24840"/>
          </a:xfrm>
          <a:custGeom>
            <a:rect b="b" l="l" r="r" t="t"/>
            <a:pathLst>
              <a:path extrusionOk="0" h="69" w="66">
                <a:moveTo>
                  <a:pt x="46" y="47"/>
                </a:moveTo>
                <a:lnTo>
                  <a:pt x="46" y="68"/>
                </a:lnTo>
                <a:lnTo>
                  <a:pt x="32" y="55"/>
                </a:lnTo>
                <a:lnTo>
                  <a:pt x="18" y="68"/>
                </a:lnTo>
                <a:lnTo>
                  <a:pt x="18" y="47"/>
                </a:lnTo>
                <a:lnTo>
                  <a:pt x="0" y="43"/>
                </a:lnTo>
                <a:lnTo>
                  <a:pt x="14" y="31"/>
                </a:lnTo>
                <a:lnTo>
                  <a:pt x="7" y="13"/>
                </a:lnTo>
                <a:lnTo>
                  <a:pt x="24" y="17"/>
                </a:lnTo>
                <a:lnTo>
                  <a:pt x="32" y="0"/>
                </a:lnTo>
                <a:lnTo>
                  <a:pt x="41" y="17"/>
                </a:lnTo>
                <a:lnTo>
                  <a:pt x="60" y="13"/>
                </a:lnTo>
                <a:lnTo>
                  <a:pt x="52" y="31"/>
                </a:lnTo>
                <a:lnTo>
                  <a:pt x="65" y="43"/>
                </a:lnTo>
                <a:lnTo>
                  <a:pt x="46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274" name="Google Shape;2274;p22"/>
          <p:cNvSpPr/>
          <p:nvPr/>
        </p:nvSpPr>
        <p:spPr>
          <a:xfrm>
            <a:off x="8664480" y="5382360"/>
            <a:ext cx="27000" cy="28800"/>
          </a:xfrm>
          <a:custGeom>
            <a:rect b="b" l="l" r="r" t="t"/>
            <a:pathLst>
              <a:path extrusionOk="0" h="80" w="75">
                <a:moveTo>
                  <a:pt x="63" y="69"/>
                </a:moveTo>
                <a:lnTo>
                  <a:pt x="45" y="62"/>
                </a:lnTo>
                <a:lnTo>
                  <a:pt x="36" y="79"/>
                </a:lnTo>
                <a:lnTo>
                  <a:pt x="29" y="62"/>
                </a:lnTo>
                <a:lnTo>
                  <a:pt x="11" y="69"/>
                </a:lnTo>
                <a:lnTo>
                  <a:pt x="18" y="50"/>
                </a:lnTo>
                <a:lnTo>
                  <a:pt x="0" y="40"/>
                </a:lnTo>
                <a:lnTo>
                  <a:pt x="18" y="32"/>
                </a:lnTo>
                <a:lnTo>
                  <a:pt x="11" y="13"/>
                </a:lnTo>
                <a:lnTo>
                  <a:pt x="29" y="20"/>
                </a:lnTo>
                <a:lnTo>
                  <a:pt x="36" y="0"/>
                </a:lnTo>
                <a:lnTo>
                  <a:pt x="45" y="20"/>
                </a:lnTo>
                <a:lnTo>
                  <a:pt x="63" y="13"/>
                </a:lnTo>
                <a:lnTo>
                  <a:pt x="56" y="32"/>
                </a:lnTo>
                <a:lnTo>
                  <a:pt x="74" y="40"/>
                </a:lnTo>
                <a:lnTo>
                  <a:pt x="56" y="50"/>
                </a:lnTo>
                <a:lnTo>
                  <a:pt x="63" y="69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275" name="Google Shape;2275;p22"/>
          <p:cNvSpPr/>
          <p:nvPr/>
        </p:nvSpPr>
        <p:spPr>
          <a:xfrm>
            <a:off x="8666280" y="5309280"/>
            <a:ext cx="23760" cy="24840"/>
          </a:xfrm>
          <a:custGeom>
            <a:rect b="b" l="l" r="r" t="t"/>
            <a:pathLst>
              <a:path extrusionOk="0" h="69" w="66">
                <a:moveTo>
                  <a:pt x="6" y="14"/>
                </a:moveTo>
                <a:lnTo>
                  <a:pt x="23" y="18"/>
                </a:lnTo>
                <a:lnTo>
                  <a:pt x="32" y="0"/>
                </a:lnTo>
                <a:lnTo>
                  <a:pt x="41" y="18"/>
                </a:lnTo>
                <a:lnTo>
                  <a:pt x="58" y="14"/>
                </a:lnTo>
                <a:lnTo>
                  <a:pt x="51" y="32"/>
                </a:lnTo>
                <a:lnTo>
                  <a:pt x="65" y="44"/>
                </a:lnTo>
                <a:lnTo>
                  <a:pt x="47" y="49"/>
                </a:lnTo>
                <a:lnTo>
                  <a:pt x="47" y="68"/>
                </a:lnTo>
                <a:lnTo>
                  <a:pt x="32" y="56"/>
                </a:lnTo>
                <a:lnTo>
                  <a:pt x="18" y="68"/>
                </a:lnTo>
                <a:lnTo>
                  <a:pt x="17" y="49"/>
                </a:lnTo>
                <a:lnTo>
                  <a:pt x="0" y="44"/>
                </a:lnTo>
                <a:lnTo>
                  <a:pt x="13" y="32"/>
                </a:lnTo>
                <a:lnTo>
                  <a:pt x="6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276" name="Google Shape;2276;p22"/>
          <p:cNvSpPr/>
          <p:nvPr/>
        </p:nvSpPr>
        <p:spPr>
          <a:xfrm>
            <a:off x="8681040" y="5353920"/>
            <a:ext cx="16560" cy="16920"/>
          </a:xfrm>
          <a:custGeom>
            <a:rect b="b" l="l" r="r" t="t"/>
            <a:pathLst>
              <a:path extrusionOk="0" h="47" w="46">
                <a:moveTo>
                  <a:pt x="37" y="46"/>
                </a:moveTo>
                <a:lnTo>
                  <a:pt x="22" y="39"/>
                </a:lnTo>
                <a:lnTo>
                  <a:pt x="9" y="46"/>
                </a:lnTo>
                <a:lnTo>
                  <a:pt x="11" y="30"/>
                </a:lnTo>
                <a:lnTo>
                  <a:pt x="0" y="18"/>
                </a:lnTo>
                <a:lnTo>
                  <a:pt x="15" y="15"/>
                </a:lnTo>
                <a:lnTo>
                  <a:pt x="22" y="0"/>
                </a:lnTo>
                <a:lnTo>
                  <a:pt x="30" y="15"/>
                </a:lnTo>
                <a:lnTo>
                  <a:pt x="45" y="18"/>
                </a:lnTo>
                <a:lnTo>
                  <a:pt x="35" y="30"/>
                </a:lnTo>
                <a:lnTo>
                  <a:pt x="37" y="4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277" name="Google Shape;2277;p22"/>
          <p:cNvSpPr/>
          <p:nvPr/>
        </p:nvSpPr>
        <p:spPr>
          <a:xfrm>
            <a:off x="8697240" y="5332680"/>
            <a:ext cx="18000" cy="21600"/>
          </a:xfrm>
          <a:custGeom>
            <a:rect b="b" l="l" r="r" t="t"/>
            <a:pathLst>
              <a:path extrusionOk="0" h="60" w="50">
                <a:moveTo>
                  <a:pt x="49" y="45"/>
                </a:moveTo>
                <a:lnTo>
                  <a:pt x="32" y="45"/>
                </a:lnTo>
                <a:lnTo>
                  <a:pt x="24" y="59"/>
                </a:lnTo>
                <a:lnTo>
                  <a:pt x="17" y="45"/>
                </a:lnTo>
                <a:lnTo>
                  <a:pt x="0" y="45"/>
                </a:lnTo>
                <a:lnTo>
                  <a:pt x="9" y="30"/>
                </a:lnTo>
                <a:lnTo>
                  <a:pt x="0" y="15"/>
                </a:lnTo>
                <a:lnTo>
                  <a:pt x="17" y="15"/>
                </a:lnTo>
                <a:lnTo>
                  <a:pt x="24" y="0"/>
                </a:lnTo>
                <a:lnTo>
                  <a:pt x="32" y="15"/>
                </a:lnTo>
                <a:lnTo>
                  <a:pt x="49" y="15"/>
                </a:lnTo>
                <a:lnTo>
                  <a:pt x="40" y="30"/>
                </a:lnTo>
                <a:lnTo>
                  <a:pt x="49" y="4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278" name="Google Shape;2278;p22"/>
          <p:cNvSpPr/>
          <p:nvPr/>
        </p:nvSpPr>
        <p:spPr>
          <a:xfrm>
            <a:off x="8596080" y="5245920"/>
            <a:ext cx="164160" cy="106920"/>
          </a:xfrm>
          <a:custGeom>
            <a:rect b="b" l="l" r="r" t="t"/>
            <a:pathLst>
              <a:path extrusionOk="0" h="297" w="456">
                <a:moveTo>
                  <a:pt x="226" y="105"/>
                </a:moveTo>
                <a:lnTo>
                  <a:pt x="426" y="296"/>
                </a:lnTo>
                <a:cubicBezTo>
                  <a:pt x="438" y="270"/>
                  <a:pt x="448" y="243"/>
                  <a:pt x="455" y="218"/>
                </a:cubicBezTo>
                <a:lnTo>
                  <a:pt x="226" y="0"/>
                </a:lnTo>
                <a:lnTo>
                  <a:pt x="0" y="218"/>
                </a:lnTo>
                <a:cubicBezTo>
                  <a:pt x="7" y="243"/>
                  <a:pt x="17" y="270"/>
                  <a:pt x="30" y="296"/>
                </a:cubicBezTo>
                <a:lnTo>
                  <a:pt x="226" y="10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22"/>
          <p:cNvSpPr/>
          <p:nvPr/>
        </p:nvSpPr>
        <p:spPr>
          <a:xfrm>
            <a:off x="8780400" y="5329080"/>
            <a:ext cx="20160" cy="46800"/>
          </a:xfrm>
          <a:custGeom>
            <a:rect b="b" l="l" r="r" t="t"/>
            <a:pathLst>
              <a:path extrusionOk="0" h="130" w="56">
                <a:moveTo>
                  <a:pt x="20" y="129"/>
                </a:moveTo>
                <a:lnTo>
                  <a:pt x="32" y="58"/>
                </a:lnTo>
                <a:lnTo>
                  <a:pt x="0" y="28"/>
                </a:lnTo>
                <a:cubicBezTo>
                  <a:pt x="3" y="19"/>
                  <a:pt x="7" y="9"/>
                  <a:pt x="9" y="0"/>
                </a:cubicBezTo>
                <a:cubicBezTo>
                  <a:pt x="19" y="9"/>
                  <a:pt x="50" y="39"/>
                  <a:pt x="55" y="43"/>
                </a:cubicBezTo>
                <a:cubicBezTo>
                  <a:pt x="45" y="73"/>
                  <a:pt x="33" y="104"/>
                  <a:pt x="20" y="1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22"/>
          <p:cNvSpPr/>
          <p:nvPr/>
        </p:nvSpPr>
        <p:spPr>
          <a:xfrm>
            <a:off x="8778240" y="5365440"/>
            <a:ext cx="7920" cy="19080"/>
          </a:xfrm>
          <a:custGeom>
            <a:rect b="b" l="l" r="r" t="t"/>
            <a:pathLst>
              <a:path extrusionOk="0" h="53" w="22">
                <a:moveTo>
                  <a:pt x="13" y="52"/>
                </a:moveTo>
                <a:cubicBezTo>
                  <a:pt x="10" y="50"/>
                  <a:pt x="6" y="45"/>
                  <a:pt x="0" y="40"/>
                </a:cubicBezTo>
                <a:cubicBezTo>
                  <a:pt x="8" y="27"/>
                  <a:pt x="14" y="13"/>
                  <a:pt x="21" y="0"/>
                </a:cubicBezTo>
                <a:lnTo>
                  <a:pt x="13" y="5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22"/>
          <p:cNvSpPr/>
          <p:nvPr/>
        </p:nvSpPr>
        <p:spPr>
          <a:xfrm>
            <a:off x="8555400" y="5329080"/>
            <a:ext cx="19800" cy="46800"/>
          </a:xfrm>
          <a:custGeom>
            <a:rect b="b" l="l" r="r" t="t"/>
            <a:pathLst>
              <a:path extrusionOk="0" h="130" w="55">
                <a:moveTo>
                  <a:pt x="0" y="43"/>
                </a:moveTo>
                <a:cubicBezTo>
                  <a:pt x="4" y="39"/>
                  <a:pt x="36" y="9"/>
                  <a:pt x="45" y="0"/>
                </a:cubicBezTo>
                <a:cubicBezTo>
                  <a:pt x="47" y="9"/>
                  <a:pt x="51" y="19"/>
                  <a:pt x="54" y="28"/>
                </a:cubicBezTo>
                <a:lnTo>
                  <a:pt x="23" y="58"/>
                </a:lnTo>
                <a:lnTo>
                  <a:pt x="34" y="129"/>
                </a:lnTo>
                <a:cubicBezTo>
                  <a:pt x="22" y="104"/>
                  <a:pt x="9" y="72"/>
                  <a:pt x="0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22"/>
          <p:cNvSpPr/>
          <p:nvPr/>
        </p:nvSpPr>
        <p:spPr>
          <a:xfrm>
            <a:off x="8569800" y="5365440"/>
            <a:ext cx="7920" cy="19080"/>
          </a:xfrm>
          <a:custGeom>
            <a:rect b="b" l="l" r="r" t="t"/>
            <a:pathLst>
              <a:path extrusionOk="0" h="53" w="22">
                <a:moveTo>
                  <a:pt x="9" y="52"/>
                </a:moveTo>
                <a:lnTo>
                  <a:pt x="0" y="0"/>
                </a:lnTo>
                <a:cubicBezTo>
                  <a:pt x="8" y="14"/>
                  <a:pt x="14" y="28"/>
                  <a:pt x="21" y="40"/>
                </a:cubicBezTo>
                <a:cubicBezTo>
                  <a:pt x="17" y="45"/>
                  <a:pt x="12" y="50"/>
                  <a:pt x="9" y="5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22"/>
          <p:cNvSpPr/>
          <p:nvPr/>
        </p:nvSpPr>
        <p:spPr>
          <a:xfrm>
            <a:off x="8568720" y="5335920"/>
            <a:ext cx="218880" cy="125640"/>
          </a:xfrm>
          <a:custGeom>
            <a:rect b="b" l="l" r="r" t="t"/>
            <a:pathLst>
              <a:path extrusionOk="0" h="349" w="608">
                <a:moveTo>
                  <a:pt x="566" y="132"/>
                </a:moveTo>
                <a:cubicBezTo>
                  <a:pt x="509" y="229"/>
                  <a:pt x="429" y="299"/>
                  <a:pt x="334" y="337"/>
                </a:cubicBezTo>
                <a:cubicBezTo>
                  <a:pt x="334" y="337"/>
                  <a:pt x="308" y="347"/>
                  <a:pt x="303" y="348"/>
                </a:cubicBezTo>
                <a:cubicBezTo>
                  <a:pt x="301" y="347"/>
                  <a:pt x="273" y="337"/>
                  <a:pt x="273" y="337"/>
                </a:cubicBezTo>
                <a:cubicBezTo>
                  <a:pt x="179" y="299"/>
                  <a:pt x="98" y="229"/>
                  <a:pt x="41" y="132"/>
                </a:cubicBezTo>
                <a:cubicBezTo>
                  <a:pt x="25" y="104"/>
                  <a:pt x="11" y="73"/>
                  <a:pt x="0" y="43"/>
                </a:cubicBezTo>
                <a:cubicBezTo>
                  <a:pt x="4" y="38"/>
                  <a:pt x="34" y="9"/>
                  <a:pt x="43" y="0"/>
                </a:cubicBezTo>
                <a:cubicBezTo>
                  <a:pt x="54" y="37"/>
                  <a:pt x="69" y="71"/>
                  <a:pt x="87" y="101"/>
                </a:cubicBezTo>
                <a:cubicBezTo>
                  <a:pt x="137" y="187"/>
                  <a:pt x="208" y="249"/>
                  <a:pt x="292" y="282"/>
                </a:cubicBezTo>
                <a:lnTo>
                  <a:pt x="303" y="287"/>
                </a:lnTo>
                <a:lnTo>
                  <a:pt x="316" y="282"/>
                </a:lnTo>
                <a:cubicBezTo>
                  <a:pt x="399" y="249"/>
                  <a:pt x="470" y="187"/>
                  <a:pt x="519" y="101"/>
                </a:cubicBezTo>
                <a:cubicBezTo>
                  <a:pt x="538" y="70"/>
                  <a:pt x="552" y="37"/>
                  <a:pt x="563" y="0"/>
                </a:cubicBezTo>
                <a:cubicBezTo>
                  <a:pt x="572" y="9"/>
                  <a:pt x="602" y="38"/>
                  <a:pt x="607" y="43"/>
                </a:cubicBezTo>
                <a:cubicBezTo>
                  <a:pt x="595" y="75"/>
                  <a:pt x="581" y="104"/>
                  <a:pt x="566" y="1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4" name="Google Shape;2284;p22"/>
          <p:cNvSpPr/>
          <p:nvPr/>
        </p:nvSpPr>
        <p:spPr>
          <a:xfrm>
            <a:off x="8578800" y="5364360"/>
            <a:ext cx="15120" cy="14760"/>
          </a:xfrm>
          <a:custGeom>
            <a:rect b="b" l="l" r="r" t="t"/>
            <a:pathLst>
              <a:path extrusionOk="0" h="41" w="42">
                <a:moveTo>
                  <a:pt x="20" y="8"/>
                </a:moveTo>
                <a:lnTo>
                  <a:pt x="32" y="5"/>
                </a:lnTo>
                <a:lnTo>
                  <a:pt x="24" y="17"/>
                </a:lnTo>
                <a:lnTo>
                  <a:pt x="20" y="8"/>
                </a:lnTo>
                <a:moveTo>
                  <a:pt x="31" y="20"/>
                </a:moveTo>
                <a:lnTo>
                  <a:pt x="41" y="9"/>
                </a:lnTo>
                <a:lnTo>
                  <a:pt x="40" y="7"/>
                </a:lnTo>
                <a:cubicBezTo>
                  <a:pt x="39" y="4"/>
                  <a:pt x="36" y="2"/>
                  <a:pt x="35" y="0"/>
                </a:cubicBezTo>
                <a:cubicBezTo>
                  <a:pt x="24" y="2"/>
                  <a:pt x="10" y="5"/>
                  <a:pt x="3" y="5"/>
                </a:cubicBezTo>
                <a:lnTo>
                  <a:pt x="1" y="2"/>
                </a:lnTo>
                <a:lnTo>
                  <a:pt x="0" y="4"/>
                </a:lnTo>
                <a:cubicBezTo>
                  <a:pt x="1" y="5"/>
                  <a:pt x="1" y="8"/>
                  <a:pt x="2" y="9"/>
                </a:cubicBezTo>
                <a:cubicBezTo>
                  <a:pt x="3" y="12"/>
                  <a:pt x="4" y="14"/>
                  <a:pt x="6" y="15"/>
                </a:cubicBezTo>
                <a:lnTo>
                  <a:pt x="7" y="14"/>
                </a:lnTo>
                <a:lnTo>
                  <a:pt x="7" y="12"/>
                </a:lnTo>
                <a:lnTo>
                  <a:pt x="15" y="9"/>
                </a:lnTo>
                <a:lnTo>
                  <a:pt x="21" y="19"/>
                </a:lnTo>
                <a:cubicBezTo>
                  <a:pt x="19" y="21"/>
                  <a:pt x="17" y="25"/>
                  <a:pt x="14" y="27"/>
                </a:cubicBezTo>
                <a:lnTo>
                  <a:pt x="12" y="25"/>
                </a:lnTo>
                <a:lnTo>
                  <a:pt x="10" y="26"/>
                </a:lnTo>
                <a:cubicBezTo>
                  <a:pt x="11" y="28"/>
                  <a:pt x="13" y="31"/>
                  <a:pt x="14" y="33"/>
                </a:cubicBezTo>
                <a:cubicBezTo>
                  <a:pt x="15" y="34"/>
                  <a:pt x="17" y="38"/>
                  <a:pt x="18" y="40"/>
                </a:cubicBezTo>
                <a:lnTo>
                  <a:pt x="20" y="39"/>
                </a:lnTo>
                <a:lnTo>
                  <a:pt x="19" y="36"/>
                </a:lnTo>
                <a:cubicBezTo>
                  <a:pt x="21" y="33"/>
                  <a:pt x="26" y="26"/>
                  <a:pt x="31" y="2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22"/>
          <p:cNvSpPr/>
          <p:nvPr/>
        </p:nvSpPr>
        <p:spPr>
          <a:xfrm>
            <a:off x="8589600" y="5378040"/>
            <a:ext cx="17280" cy="18000"/>
          </a:xfrm>
          <a:custGeom>
            <a:rect b="b" l="l" r="r" t="t"/>
            <a:pathLst>
              <a:path extrusionOk="0" h="50" w="48">
                <a:moveTo>
                  <a:pt x="46" y="33"/>
                </a:moveTo>
                <a:lnTo>
                  <a:pt x="47" y="30"/>
                </a:lnTo>
                <a:cubicBezTo>
                  <a:pt x="46" y="28"/>
                  <a:pt x="45" y="26"/>
                  <a:pt x="44" y="25"/>
                </a:cubicBezTo>
                <a:cubicBezTo>
                  <a:pt x="43" y="24"/>
                  <a:pt x="42" y="21"/>
                  <a:pt x="41" y="20"/>
                </a:cubicBezTo>
                <a:lnTo>
                  <a:pt x="39" y="21"/>
                </a:lnTo>
                <a:lnTo>
                  <a:pt x="41" y="24"/>
                </a:lnTo>
                <a:cubicBezTo>
                  <a:pt x="36" y="28"/>
                  <a:pt x="24" y="39"/>
                  <a:pt x="24" y="39"/>
                </a:cubicBezTo>
                <a:cubicBezTo>
                  <a:pt x="28" y="28"/>
                  <a:pt x="31" y="19"/>
                  <a:pt x="34" y="9"/>
                </a:cubicBezTo>
                <a:cubicBezTo>
                  <a:pt x="33" y="8"/>
                  <a:pt x="31" y="7"/>
                  <a:pt x="31" y="5"/>
                </a:cubicBezTo>
                <a:cubicBezTo>
                  <a:pt x="30" y="4"/>
                  <a:pt x="29" y="1"/>
                  <a:pt x="28" y="0"/>
                </a:cubicBezTo>
                <a:lnTo>
                  <a:pt x="26" y="1"/>
                </a:lnTo>
                <a:lnTo>
                  <a:pt x="28" y="5"/>
                </a:lnTo>
                <a:cubicBezTo>
                  <a:pt x="25" y="6"/>
                  <a:pt x="23" y="8"/>
                  <a:pt x="20" y="11"/>
                </a:cubicBezTo>
                <a:lnTo>
                  <a:pt x="12" y="17"/>
                </a:lnTo>
                <a:cubicBezTo>
                  <a:pt x="10" y="18"/>
                  <a:pt x="6" y="20"/>
                  <a:pt x="3" y="21"/>
                </a:cubicBezTo>
                <a:lnTo>
                  <a:pt x="2" y="19"/>
                </a:lnTo>
                <a:lnTo>
                  <a:pt x="0" y="20"/>
                </a:lnTo>
                <a:cubicBezTo>
                  <a:pt x="1" y="23"/>
                  <a:pt x="2" y="24"/>
                  <a:pt x="3" y="25"/>
                </a:cubicBezTo>
                <a:cubicBezTo>
                  <a:pt x="4" y="27"/>
                  <a:pt x="6" y="28"/>
                  <a:pt x="7" y="32"/>
                </a:cubicBezTo>
                <a:lnTo>
                  <a:pt x="10" y="30"/>
                </a:lnTo>
                <a:lnTo>
                  <a:pt x="7" y="26"/>
                </a:lnTo>
                <a:cubicBezTo>
                  <a:pt x="12" y="23"/>
                  <a:pt x="19" y="18"/>
                  <a:pt x="24" y="13"/>
                </a:cubicBezTo>
                <a:cubicBezTo>
                  <a:pt x="21" y="23"/>
                  <a:pt x="18" y="33"/>
                  <a:pt x="14" y="43"/>
                </a:cubicBezTo>
                <a:cubicBezTo>
                  <a:pt x="15" y="44"/>
                  <a:pt x="17" y="45"/>
                  <a:pt x="17" y="46"/>
                </a:cubicBezTo>
                <a:cubicBezTo>
                  <a:pt x="18" y="47"/>
                  <a:pt x="19" y="49"/>
                  <a:pt x="19" y="49"/>
                </a:cubicBezTo>
                <a:cubicBezTo>
                  <a:pt x="21" y="47"/>
                  <a:pt x="24" y="44"/>
                  <a:pt x="29" y="41"/>
                </a:cubicBezTo>
                <a:lnTo>
                  <a:pt x="36" y="36"/>
                </a:lnTo>
                <a:cubicBezTo>
                  <a:pt x="39" y="33"/>
                  <a:pt x="42" y="32"/>
                  <a:pt x="44" y="28"/>
                </a:cubicBezTo>
                <a:lnTo>
                  <a:pt x="46" y="3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22"/>
          <p:cNvSpPr/>
          <p:nvPr/>
        </p:nvSpPr>
        <p:spPr>
          <a:xfrm>
            <a:off x="8604000" y="5396760"/>
            <a:ext cx="15120" cy="15840"/>
          </a:xfrm>
          <a:custGeom>
            <a:rect b="b" l="l" r="r" t="t"/>
            <a:pathLst>
              <a:path extrusionOk="0" h="44" w="42">
                <a:moveTo>
                  <a:pt x="8" y="8"/>
                </a:moveTo>
                <a:cubicBezTo>
                  <a:pt x="0" y="15"/>
                  <a:pt x="1" y="26"/>
                  <a:pt x="6" y="34"/>
                </a:cubicBezTo>
                <a:cubicBezTo>
                  <a:pt x="11" y="39"/>
                  <a:pt x="15" y="41"/>
                  <a:pt x="22" y="43"/>
                </a:cubicBezTo>
                <a:lnTo>
                  <a:pt x="23" y="38"/>
                </a:lnTo>
                <a:cubicBezTo>
                  <a:pt x="19" y="38"/>
                  <a:pt x="15" y="35"/>
                  <a:pt x="14" y="33"/>
                </a:cubicBezTo>
                <a:cubicBezTo>
                  <a:pt x="9" y="27"/>
                  <a:pt x="9" y="19"/>
                  <a:pt x="14" y="14"/>
                </a:cubicBezTo>
                <a:cubicBezTo>
                  <a:pt x="20" y="8"/>
                  <a:pt x="26" y="11"/>
                  <a:pt x="30" y="14"/>
                </a:cubicBezTo>
                <a:cubicBezTo>
                  <a:pt x="33" y="16"/>
                  <a:pt x="34" y="19"/>
                  <a:pt x="34" y="22"/>
                </a:cubicBezTo>
                <a:lnTo>
                  <a:pt x="33" y="25"/>
                </a:lnTo>
                <a:lnTo>
                  <a:pt x="34" y="26"/>
                </a:lnTo>
                <a:cubicBezTo>
                  <a:pt x="36" y="25"/>
                  <a:pt x="39" y="22"/>
                  <a:pt x="41" y="21"/>
                </a:cubicBezTo>
                <a:cubicBezTo>
                  <a:pt x="39" y="18"/>
                  <a:pt x="37" y="14"/>
                  <a:pt x="35" y="11"/>
                </a:cubicBezTo>
                <a:cubicBezTo>
                  <a:pt x="25" y="2"/>
                  <a:pt x="15" y="0"/>
                  <a:pt x="8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22"/>
          <p:cNvSpPr/>
          <p:nvPr/>
        </p:nvSpPr>
        <p:spPr>
          <a:xfrm>
            <a:off x="8618040" y="5410800"/>
            <a:ext cx="16200" cy="17280"/>
          </a:xfrm>
          <a:custGeom>
            <a:rect b="b" l="l" r="r" t="t"/>
            <a:pathLst>
              <a:path extrusionOk="0" h="48" w="45">
                <a:moveTo>
                  <a:pt x="29" y="30"/>
                </a:moveTo>
                <a:cubicBezTo>
                  <a:pt x="24" y="37"/>
                  <a:pt x="18" y="38"/>
                  <a:pt x="13" y="34"/>
                </a:cubicBezTo>
                <a:cubicBezTo>
                  <a:pt x="8" y="29"/>
                  <a:pt x="8" y="22"/>
                  <a:pt x="13" y="16"/>
                </a:cubicBezTo>
                <a:cubicBezTo>
                  <a:pt x="18" y="10"/>
                  <a:pt x="24" y="9"/>
                  <a:pt x="29" y="12"/>
                </a:cubicBezTo>
                <a:cubicBezTo>
                  <a:pt x="35" y="17"/>
                  <a:pt x="34" y="24"/>
                  <a:pt x="29" y="30"/>
                </a:cubicBezTo>
                <a:moveTo>
                  <a:pt x="33" y="9"/>
                </a:moveTo>
                <a:cubicBezTo>
                  <a:pt x="23" y="0"/>
                  <a:pt x="13" y="2"/>
                  <a:pt x="6" y="10"/>
                </a:cubicBezTo>
                <a:cubicBezTo>
                  <a:pt x="0" y="18"/>
                  <a:pt x="1" y="29"/>
                  <a:pt x="11" y="38"/>
                </a:cubicBezTo>
                <a:cubicBezTo>
                  <a:pt x="19" y="47"/>
                  <a:pt x="30" y="44"/>
                  <a:pt x="37" y="37"/>
                </a:cubicBezTo>
                <a:cubicBezTo>
                  <a:pt x="44" y="26"/>
                  <a:pt x="41" y="17"/>
                  <a:pt x="33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22"/>
          <p:cNvSpPr/>
          <p:nvPr/>
        </p:nvSpPr>
        <p:spPr>
          <a:xfrm>
            <a:off x="8634240" y="5423400"/>
            <a:ext cx="15840" cy="18720"/>
          </a:xfrm>
          <a:custGeom>
            <a:rect b="b" l="l" r="r" t="t"/>
            <a:pathLst>
              <a:path extrusionOk="0" h="52" w="44">
                <a:moveTo>
                  <a:pt x="33" y="21"/>
                </a:moveTo>
                <a:cubicBezTo>
                  <a:pt x="31" y="25"/>
                  <a:pt x="28" y="25"/>
                  <a:pt x="23" y="23"/>
                </a:cubicBezTo>
                <a:cubicBezTo>
                  <a:pt x="22" y="21"/>
                  <a:pt x="22" y="21"/>
                  <a:pt x="21" y="19"/>
                </a:cubicBezTo>
                <a:lnTo>
                  <a:pt x="22" y="17"/>
                </a:lnTo>
                <a:cubicBezTo>
                  <a:pt x="24" y="14"/>
                  <a:pt x="25" y="12"/>
                  <a:pt x="26" y="11"/>
                </a:cubicBezTo>
                <a:cubicBezTo>
                  <a:pt x="28" y="12"/>
                  <a:pt x="29" y="12"/>
                  <a:pt x="30" y="13"/>
                </a:cubicBezTo>
                <a:cubicBezTo>
                  <a:pt x="34" y="15"/>
                  <a:pt x="34" y="18"/>
                  <a:pt x="33" y="21"/>
                </a:cubicBezTo>
                <a:moveTo>
                  <a:pt x="35" y="11"/>
                </a:moveTo>
                <a:cubicBezTo>
                  <a:pt x="33" y="9"/>
                  <a:pt x="31" y="8"/>
                  <a:pt x="29" y="7"/>
                </a:cubicBezTo>
                <a:cubicBezTo>
                  <a:pt x="28" y="6"/>
                  <a:pt x="25" y="5"/>
                  <a:pt x="23" y="4"/>
                </a:cubicBezTo>
                <a:cubicBezTo>
                  <a:pt x="21" y="2"/>
                  <a:pt x="20" y="1"/>
                  <a:pt x="19" y="0"/>
                </a:cubicBezTo>
                <a:lnTo>
                  <a:pt x="18" y="1"/>
                </a:lnTo>
                <a:lnTo>
                  <a:pt x="20" y="4"/>
                </a:lnTo>
                <a:cubicBezTo>
                  <a:pt x="18" y="7"/>
                  <a:pt x="17" y="9"/>
                  <a:pt x="14" y="12"/>
                </a:cubicBezTo>
                <a:lnTo>
                  <a:pt x="10" y="23"/>
                </a:lnTo>
                <a:cubicBezTo>
                  <a:pt x="9" y="25"/>
                  <a:pt x="6" y="27"/>
                  <a:pt x="4" y="30"/>
                </a:cubicBezTo>
                <a:lnTo>
                  <a:pt x="1" y="28"/>
                </a:lnTo>
                <a:lnTo>
                  <a:pt x="0" y="31"/>
                </a:lnTo>
                <a:cubicBezTo>
                  <a:pt x="2" y="32"/>
                  <a:pt x="4" y="33"/>
                  <a:pt x="8" y="36"/>
                </a:cubicBezTo>
                <a:cubicBezTo>
                  <a:pt x="10" y="37"/>
                  <a:pt x="12" y="38"/>
                  <a:pt x="14" y="39"/>
                </a:cubicBezTo>
                <a:lnTo>
                  <a:pt x="14" y="38"/>
                </a:lnTo>
                <a:lnTo>
                  <a:pt x="13" y="36"/>
                </a:lnTo>
                <a:cubicBezTo>
                  <a:pt x="14" y="32"/>
                  <a:pt x="15" y="30"/>
                  <a:pt x="18" y="27"/>
                </a:cubicBezTo>
                <a:lnTo>
                  <a:pt x="19" y="24"/>
                </a:lnTo>
                <a:lnTo>
                  <a:pt x="21" y="26"/>
                </a:lnTo>
                <a:cubicBezTo>
                  <a:pt x="21" y="31"/>
                  <a:pt x="22" y="39"/>
                  <a:pt x="22" y="46"/>
                </a:cubicBezTo>
                <a:cubicBezTo>
                  <a:pt x="25" y="47"/>
                  <a:pt x="29" y="49"/>
                  <a:pt x="31" y="51"/>
                </a:cubicBezTo>
                <a:lnTo>
                  <a:pt x="32" y="49"/>
                </a:lnTo>
                <a:lnTo>
                  <a:pt x="32" y="47"/>
                </a:lnTo>
                <a:cubicBezTo>
                  <a:pt x="31" y="45"/>
                  <a:pt x="30" y="33"/>
                  <a:pt x="29" y="30"/>
                </a:cubicBezTo>
                <a:cubicBezTo>
                  <a:pt x="33" y="32"/>
                  <a:pt x="39" y="31"/>
                  <a:pt x="41" y="26"/>
                </a:cubicBezTo>
                <a:cubicBezTo>
                  <a:pt x="43" y="23"/>
                  <a:pt x="43" y="15"/>
                  <a:pt x="35" y="1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22"/>
          <p:cNvSpPr/>
          <p:nvPr/>
        </p:nvSpPr>
        <p:spPr>
          <a:xfrm>
            <a:off x="8651160" y="5435640"/>
            <a:ext cx="13320" cy="15840"/>
          </a:xfrm>
          <a:custGeom>
            <a:rect b="b" l="l" r="r" t="t"/>
            <a:pathLst>
              <a:path extrusionOk="0" h="44" w="37">
                <a:moveTo>
                  <a:pt x="26" y="20"/>
                </a:moveTo>
                <a:lnTo>
                  <a:pt x="20" y="17"/>
                </a:lnTo>
                <a:lnTo>
                  <a:pt x="28" y="5"/>
                </a:lnTo>
                <a:lnTo>
                  <a:pt x="26" y="20"/>
                </a:lnTo>
                <a:moveTo>
                  <a:pt x="36" y="4"/>
                </a:moveTo>
                <a:lnTo>
                  <a:pt x="33" y="2"/>
                </a:lnTo>
                <a:cubicBezTo>
                  <a:pt x="31" y="1"/>
                  <a:pt x="29" y="1"/>
                  <a:pt x="26" y="0"/>
                </a:cubicBezTo>
                <a:cubicBezTo>
                  <a:pt x="20" y="8"/>
                  <a:pt x="9" y="20"/>
                  <a:pt x="3" y="25"/>
                </a:cubicBezTo>
                <a:lnTo>
                  <a:pt x="1" y="25"/>
                </a:lnTo>
                <a:lnTo>
                  <a:pt x="0" y="26"/>
                </a:lnTo>
                <a:cubicBezTo>
                  <a:pt x="1" y="27"/>
                  <a:pt x="3" y="28"/>
                  <a:pt x="4" y="28"/>
                </a:cubicBezTo>
                <a:cubicBezTo>
                  <a:pt x="7" y="30"/>
                  <a:pt x="9" y="31"/>
                  <a:pt x="12" y="32"/>
                </a:cubicBezTo>
                <a:lnTo>
                  <a:pt x="12" y="30"/>
                </a:lnTo>
                <a:lnTo>
                  <a:pt x="9" y="27"/>
                </a:lnTo>
                <a:lnTo>
                  <a:pt x="17" y="19"/>
                </a:lnTo>
                <a:lnTo>
                  <a:pt x="26" y="24"/>
                </a:lnTo>
                <a:cubicBezTo>
                  <a:pt x="26" y="27"/>
                  <a:pt x="25" y="32"/>
                  <a:pt x="24" y="34"/>
                </a:cubicBezTo>
                <a:lnTo>
                  <a:pt x="22" y="34"/>
                </a:lnTo>
                <a:lnTo>
                  <a:pt x="21" y="37"/>
                </a:lnTo>
                <a:cubicBezTo>
                  <a:pt x="23" y="38"/>
                  <a:pt x="26" y="38"/>
                  <a:pt x="29" y="39"/>
                </a:cubicBezTo>
                <a:cubicBezTo>
                  <a:pt x="30" y="40"/>
                  <a:pt x="33" y="41"/>
                  <a:pt x="35" y="43"/>
                </a:cubicBezTo>
                <a:lnTo>
                  <a:pt x="36" y="41"/>
                </a:lnTo>
                <a:lnTo>
                  <a:pt x="33" y="39"/>
                </a:lnTo>
                <a:cubicBezTo>
                  <a:pt x="33" y="36"/>
                  <a:pt x="34" y="26"/>
                  <a:pt x="34" y="19"/>
                </a:cubicBezTo>
                <a:lnTo>
                  <a:pt x="36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22"/>
          <p:cNvSpPr/>
          <p:nvPr/>
        </p:nvSpPr>
        <p:spPr>
          <a:xfrm>
            <a:off x="8689320" y="5435640"/>
            <a:ext cx="10440" cy="14760"/>
          </a:xfrm>
          <a:custGeom>
            <a:rect b="b" l="l" r="r" t="t"/>
            <a:pathLst>
              <a:path extrusionOk="0" h="41" w="29">
                <a:moveTo>
                  <a:pt x="24" y="31"/>
                </a:moveTo>
                <a:cubicBezTo>
                  <a:pt x="22" y="28"/>
                  <a:pt x="21" y="26"/>
                  <a:pt x="20" y="23"/>
                </a:cubicBezTo>
                <a:lnTo>
                  <a:pt x="17" y="13"/>
                </a:lnTo>
                <a:cubicBezTo>
                  <a:pt x="15" y="9"/>
                  <a:pt x="14" y="7"/>
                  <a:pt x="13" y="4"/>
                </a:cubicBezTo>
                <a:lnTo>
                  <a:pt x="15" y="2"/>
                </a:lnTo>
                <a:lnTo>
                  <a:pt x="14" y="0"/>
                </a:lnTo>
                <a:cubicBezTo>
                  <a:pt x="12" y="1"/>
                  <a:pt x="10" y="2"/>
                  <a:pt x="8" y="4"/>
                </a:cubicBezTo>
                <a:cubicBezTo>
                  <a:pt x="6" y="5"/>
                  <a:pt x="2" y="6"/>
                  <a:pt x="0" y="7"/>
                </a:cubicBezTo>
                <a:lnTo>
                  <a:pt x="0" y="9"/>
                </a:lnTo>
                <a:lnTo>
                  <a:pt x="3" y="8"/>
                </a:lnTo>
                <a:cubicBezTo>
                  <a:pt x="6" y="11"/>
                  <a:pt x="7" y="13"/>
                  <a:pt x="9" y="17"/>
                </a:cubicBezTo>
                <a:lnTo>
                  <a:pt x="12" y="26"/>
                </a:lnTo>
                <a:cubicBezTo>
                  <a:pt x="13" y="30"/>
                  <a:pt x="14" y="32"/>
                  <a:pt x="15" y="37"/>
                </a:cubicBezTo>
                <a:lnTo>
                  <a:pt x="13" y="38"/>
                </a:lnTo>
                <a:lnTo>
                  <a:pt x="14" y="40"/>
                </a:lnTo>
                <a:cubicBezTo>
                  <a:pt x="17" y="39"/>
                  <a:pt x="19" y="38"/>
                  <a:pt x="21" y="37"/>
                </a:cubicBezTo>
                <a:cubicBezTo>
                  <a:pt x="23" y="34"/>
                  <a:pt x="25" y="33"/>
                  <a:pt x="28" y="32"/>
                </a:cubicBezTo>
                <a:lnTo>
                  <a:pt x="26" y="31"/>
                </a:lnTo>
                <a:lnTo>
                  <a:pt x="24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22"/>
          <p:cNvSpPr/>
          <p:nvPr/>
        </p:nvSpPr>
        <p:spPr>
          <a:xfrm>
            <a:off x="8700840" y="5423760"/>
            <a:ext cx="20160" cy="20520"/>
          </a:xfrm>
          <a:custGeom>
            <a:rect b="b" l="l" r="r" t="t"/>
            <a:pathLst>
              <a:path extrusionOk="0" h="57" w="56">
                <a:moveTo>
                  <a:pt x="51" y="31"/>
                </a:moveTo>
                <a:cubicBezTo>
                  <a:pt x="50" y="28"/>
                  <a:pt x="47" y="26"/>
                  <a:pt x="46" y="24"/>
                </a:cubicBezTo>
                <a:lnTo>
                  <a:pt x="41" y="14"/>
                </a:lnTo>
                <a:cubicBezTo>
                  <a:pt x="40" y="11"/>
                  <a:pt x="37" y="7"/>
                  <a:pt x="36" y="5"/>
                </a:cubicBezTo>
                <a:lnTo>
                  <a:pt x="40" y="2"/>
                </a:lnTo>
                <a:lnTo>
                  <a:pt x="37" y="0"/>
                </a:lnTo>
                <a:cubicBezTo>
                  <a:pt x="35" y="2"/>
                  <a:pt x="33" y="4"/>
                  <a:pt x="31" y="5"/>
                </a:cubicBezTo>
                <a:cubicBezTo>
                  <a:pt x="29" y="6"/>
                  <a:pt x="28" y="7"/>
                  <a:pt x="25" y="8"/>
                </a:cubicBezTo>
                <a:cubicBezTo>
                  <a:pt x="26" y="14"/>
                  <a:pt x="30" y="31"/>
                  <a:pt x="31" y="34"/>
                </a:cubicBezTo>
                <a:cubicBezTo>
                  <a:pt x="26" y="32"/>
                  <a:pt x="14" y="21"/>
                  <a:pt x="12" y="18"/>
                </a:cubicBezTo>
                <a:cubicBezTo>
                  <a:pt x="10" y="19"/>
                  <a:pt x="8" y="20"/>
                  <a:pt x="7" y="21"/>
                </a:cubicBezTo>
                <a:cubicBezTo>
                  <a:pt x="4" y="24"/>
                  <a:pt x="2" y="24"/>
                  <a:pt x="0" y="25"/>
                </a:cubicBezTo>
                <a:lnTo>
                  <a:pt x="1" y="27"/>
                </a:lnTo>
                <a:lnTo>
                  <a:pt x="4" y="26"/>
                </a:lnTo>
                <a:lnTo>
                  <a:pt x="7" y="31"/>
                </a:lnTo>
                <a:cubicBezTo>
                  <a:pt x="9" y="34"/>
                  <a:pt x="15" y="49"/>
                  <a:pt x="18" y="52"/>
                </a:cubicBezTo>
                <a:lnTo>
                  <a:pt x="15" y="55"/>
                </a:lnTo>
                <a:lnTo>
                  <a:pt x="17" y="56"/>
                </a:lnTo>
                <a:cubicBezTo>
                  <a:pt x="18" y="55"/>
                  <a:pt x="20" y="53"/>
                  <a:pt x="21" y="52"/>
                </a:cubicBezTo>
                <a:cubicBezTo>
                  <a:pt x="23" y="52"/>
                  <a:pt x="24" y="51"/>
                  <a:pt x="26" y="50"/>
                </a:cubicBezTo>
                <a:lnTo>
                  <a:pt x="25" y="47"/>
                </a:lnTo>
                <a:lnTo>
                  <a:pt x="22" y="49"/>
                </a:lnTo>
                <a:cubicBezTo>
                  <a:pt x="21" y="46"/>
                  <a:pt x="19" y="44"/>
                  <a:pt x="18" y="40"/>
                </a:cubicBezTo>
                <a:lnTo>
                  <a:pt x="14" y="36"/>
                </a:lnTo>
                <a:cubicBezTo>
                  <a:pt x="12" y="31"/>
                  <a:pt x="11" y="28"/>
                  <a:pt x="10" y="27"/>
                </a:cubicBezTo>
                <a:cubicBezTo>
                  <a:pt x="22" y="38"/>
                  <a:pt x="29" y="43"/>
                  <a:pt x="32" y="46"/>
                </a:cubicBezTo>
                <a:lnTo>
                  <a:pt x="36" y="44"/>
                </a:lnTo>
                <a:lnTo>
                  <a:pt x="30" y="12"/>
                </a:lnTo>
                <a:cubicBezTo>
                  <a:pt x="31" y="15"/>
                  <a:pt x="33" y="18"/>
                  <a:pt x="35" y="23"/>
                </a:cubicBezTo>
                <a:lnTo>
                  <a:pt x="40" y="27"/>
                </a:lnTo>
                <a:cubicBezTo>
                  <a:pt x="41" y="31"/>
                  <a:pt x="42" y="33"/>
                  <a:pt x="43" y="36"/>
                </a:cubicBezTo>
                <a:lnTo>
                  <a:pt x="41" y="38"/>
                </a:lnTo>
                <a:lnTo>
                  <a:pt x="42" y="40"/>
                </a:lnTo>
                <a:cubicBezTo>
                  <a:pt x="44" y="38"/>
                  <a:pt x="46" y="37"/>
                  <a:pt x="49" y="36"/>
                </a:cubicBezTo>
                <a:cubicBezTo>
                  <a:pt x="51" y="34"/>
                  <a:pt x="53" y="33"/>
                  <a:pt x="55" y="32"/>
                </a:cubicBezTo>
                <a:lnTo>
                  <a:pt x="54" y="30"/>
                </a:lnTo>
                <a:lnTo>
                  <a:pt x="51" y="3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22"/>
          <p:cNvSpPr/>
          <p:nvPr/>
        </p:nvSpPr>
        <p:spPr>
          <a:xfrm>
            <a:off x="8719920" y="5412960"/>
            <a:ext cx="12960" cy="17280"/>
          </a:xfrm>
          <a:custGeom>
            <a:rect b="b" l="l" r="r" t="t"/>
            <a:pathLst>
              <a:path extrusionOk="0" h="48" w="36">
                <a:moveTo>
                  <a:pt x="30" y="37"/>
                </a:moveTo>
                <a:cubicBezTo>
                  <a:pt x="28" y="34"/>
                  <a:pt x="26" y="31"/>
                  <a:pt x="23" y="28"/>
                </a:cubicBezTo>
                <a:lnTo>
                  <a:pt x="20" y="22"/>
                </a:lnTo>
                <a:cubicBezTo>
                  <a:pt x="18" y="20"/>
                  <a:pt x="15" y="16"/>
                  <a:pt x="14" y="14"/>
                </a:cubicBezTo>
                <a:cubicBezTo>
                  <a:pt x="14" y="13"/>
                  <a:pt x="15" y="13"/>
                  <a:pt x="17" y="12"/>
                </a:cubicBezTo>
                <a:cubicBezTo>
                  <a:pt x="20" y="8"/>
                  <a:pt x="23" y="9"/>
                  <a:pt x="25" y="12"/>
                </a:cubicBezTo>
                <a:cubicBezTo>
                  <a:pt x="28" y="14"/>
                  <a:pt x="28" y="18"/>
                  <a:pt x="24" y="21"/>
                </a:cubicBezTo>
                <a:cubicBezTo>
                  <a:pt x="24" y="21"/>
                  <a:pt x="23" y="22"/>
                  <a:pt x="22" y="22"/>
                </a:cubicBezTo>
                <a:lnTo>
                  <a:pt x="24" y="27"/>
                </a:lnTo>
                <a:cubicBezTo>
                  <a:pt x="25" y="26"/>
                  <a:pt x="26" y="25"/>
                  <a:pt x="29" y="24"/>
                </a:cubicBezTo>
                <a:cubicBezTo>
                  <a:pt x="35" y="18"/>
                  <a:pt x="35" y="9"/>
                  <a:pt x="32" y="5"/>
                </a:cubicBezTo>
                <a:cubicBezTo>
                  <a:pt x="28" y="0"/>
                  <a:pt x="23" y="0"/>
                  <a:pt x="17" y="5"/>
                </a:cubicBezTo>
                <a:cubicBezTo>
                  <a:pt x="17" y="6"/>
                  <a:pt x="14" y="7"/>
                  <a:pt x="12" y="9"/>
                </a:cubicBezTo>
                <a:cubicBezTo>
                  <a:pt x="10" y="12"/>
                  <a:pt x="9" y="13"/>
                  <a:pt x="7" y="14"/>
                </a:cubicBezTo>
                <a:cubicBezTo>
                  <a:pt x="6" y="15"/>
                  <a:pt x="3" y="16"/>
                  <a:pt x="0" y="19"/>
                </a:cubicBezTo>
                <a:lnTo>
                  <a:pt x="1" y="20"/>
                </a:lnTo>
                <a:lnTo>
                  <a:pt x="6" y="19"/>
                </a:lnTo>
                <a:cubicBezTo>
                  <a:pt x="8" y="21"/>
                  <a:pt x="9" y="24"/>
                  <a:pt x="12" y="26"/>
                </a:cubicBezTo>
                <a:lnTo>
                  <a:pt x="17" y="35"/>
                </a:lnTo>
                <a:cubicBezTo>
                  <a:pt x="20" y="38"/>
                  <a:pt x="21" y="40"/>
                  <a:pt x="23" y="42"/>
                </a:cubicBezTo>
                <a:lnTo>
                  <a:pt x="21" y="45"/>
                </a:lnTo>
                <a:lnTo>
                  <a:pt x="22" y="47"/>
                </a:lnTo>
                <a:cubicBezTo>
                  <a:pt x="24" y="45"/>
                  <a:pt x="25" y="44"/>
                  <a:pt x="28" y="41"/>
                </a:cubicBezTo>
                <a:cubicBezTo>
                  <a:pt x="30" y="40"/>
                  <a:pt x="32" y="39"/>
                  <a:pt x="35" y="35"/>
                </a:cubicBezTo>
                <a:lnTo>
                  <a:pt x="34" y="34"/>
                </a:lnTo>
                <a:lnTo>
                  <a:pt x="30" y="3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22"/>
          <p:cNvSpPr/>
          <p:nvPr/>
        </p:nvSpPr>
        <p:spPr>
          <a:xfrm>
            <a:off x="8736120" y="5401800"/>
            <a:ext cx="15120" cy="16200"/>
          </a:xfrm>
          <a:custGeom>
            <a:rect b="b" l="l" r="r" t="t"/>
            <a:pathLst>
              <a:path extrusionOk="0" h="45" w="42">
                <a:moveTo>
                  <a:pt x="11" y="23"/>
                </a:moveTo>
                <a:lnTo>
                  <a:pt x="6" y="11"/>
                </a:lnTo>
                <a:lnTo>
                  <a:pt x="6" y="8"/>
                </a:lnTo>
                <a:lnTo>
                  <a:pt x="17" y="15"/>
                </a:lnTo>
                <a:lnTo>
                  <a:pt x="11" y="23"/>
                </a:lnTo>
                <a:moveTo>
                  <a:pt x="36" y="15"/>
                </a:moveTo>
                <a:cubicBezTo>
                  <a:pt x="34" y="14"/>
                  <a:pt x="25" y="11"/>
                  <a:pt x="19" y="7"/>
                </a:cubicBezTo>
                <a:lnTo>
                  <a:pt x="7" y="0"/>
                </a:lnTo>
                <a:lnTo>
                  <a:pt x="3" y="2"/>
                </a:lnTo>
                <a:cubicBezTo>
                  <a:pt x="2" y="4"/>
                  <a:pt x="1" y="6"/>
                  <a:pt x="0" y="8"/>
                </a:cubicBezTo>
                <a:cubicBezTo>
                  <a:pt x="4" y="19"/>
                  <a:pt x="11" y="33"/>
                  <a:pt x="13" y="40"/>
                </a:cubicBezTo>
                <a:lnTo>
                  <a:pt x="12" y="43"/>
                </a:lnTo>
                <a:lnTo>
                  <a:pt x="13" y="44"/>
                </a:lnTo>
                <a:cubicBezTo>
                  <a:pt x="14" y="43"/>
                  <a:pt x="15" y="41"/>
                  <a:pt x="17" y="40"/>
                </a:cubicBezTo>
                <a:cubicBezTo>
                  <a:pt x="19" y="38"/>
                  <a:pt x="20" y="37"/>
                  <a:pt x="23" y="34"/>
                </a:cubicBezTo>
                <a:lnTo>
                  <a:pt x="20" y="33"/>
                </a:lnTo>
                <a:lnTo>
                  <a:pt x="18" y="36"/>
                </a:lnTo>
                <a:lnTo>
                  <a:pt x="12" y="26"/>
                </a:lnTo>
                <a:lnTo>
                  <a:pt x="20" y="18"/>
                </a:lnTo>
                <a:cubicBezTo>
                  <a:pt x="24" y="19"/>
                  <a:pt x="28" y="21"/>
                  <a:pt x="30" y="23"/>
                </a:cubicBezTo>
                <a:lnTo>
                  <a:pt x="29" y="25"/>
                </a:lnTo>
                <a:lnTo>
                  <a:pt x="30" y="27"/>
                </a:lnTo>
                <a:cubicBezTo>
                  <a:pt x="32" y="25"/>
                  <a:pt x="33" y="23"/>
                  <a:pt x="35" y="21"/>
                </a:cubicBezTo>
                <a:cubicBezTo>
                  <a:pt x="37" y="19"/>
                  <a:pt x="39" y="17"/>
                  <a:pt x="41" y="15"/>
                </a:cubicBezTo>
                <a:lnTo>
                  <a:pt x="39" y="14"/>
                </a:lnTo>
                <a:lnTo>
                  <a:pt x="36" y="1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22"/>
          <p:cNvSpPr/>
          <p:nvPr/>
        </p:nvSpPr>
        <p:spPr>
          <a:xfrm>
            <a:off x="8745840" y="5383440"/>
            <a:ext cx="18000" cy="17640"/>
          </a:xfrm>
          <a:custGeom>
            <a:rect b="b" l="l" r="r" t="t"/>
            <a:pathLst>
              <a:path extrusionOk="0" h="49" w="50">
                <a:moveTo>
                  <a:pt x="20" y="22"/>
                </a:moveTo>
                <a:cubicBezTo>
                  <a:pt x="20" y="23"/>
                  <a:pt x="19" y="24"/>
                  <a:pt x="19" y="24"/>
                </a:cubicBezTo>
                <a:lnTo>
                  <a:pt x="17" y="23"/>
                </a:lnTo>
                <a:cubicBezTo>
                  <a:pt x="14" y="20"/>
                  <a:pt x="12" y="19"/>
                  <a:pt x="11" y="18"/>
                </a:cubicBezTo>
                <a:cubicBezTo>
                  <a:pt x="12" y="17"/>
                  <a:pt x="12" y="16"/>
                  <a:pt x="13" y="13"/>
                </a:cubicBezTo>
                <a:cubicBezTo>
                  <a:pt x="15" y="11"/>
                  <a:pt x="18" y="10"/>
                  <a:pt x="20" y="12"/>
                </a:cubicBezTo>
                <a:cubicBezTo>
                  <a:pt x="23" y="14"/>
                  <a:pt x="23" y="18"/>
                  <a:pt x="20" y="22"/>
                </a:cubicBezTo>
                <a:moveTo>
                  <a:pt x="44" y="16"/>
                </a:moveTo>
                <a:cubicBezTo>
                  <a:pt x="42" y="16"/>
                  <a:pt x="31" y="17"/>
                  <a:pt x="28" y="17"/>
                </a:cubicBezTo>
                <a:cubicBezTo>
                  <a:pt x="30" y="12"/>
                  <a:pt x="29" y="7"/>
                  <a:pt x="25" y="4"/>
                </a:cubicBezTo>
                <a:cubicBezTo>
                  <a:pt x="22" y="1"/>
                  <a:pt x="18" y="0"/>
                  <a:pt x="12" y="8"/>
                </a:cubicBezTo>
                <a:cubicBezTo>
                  <a:pt x="10" y="10"/>
                  <a:pt x="9" y="12"/>
                  <a:pt x="8" y="14"/>
                </a:cubicBezTo>
                <a:cubicBezTo>
                  <a:pt x="7" y="17"/>
                  <a:pt x="6" y="18"/>
                  <a:pt x="3" y="20"/>
                </a:cubicBezTo>
                <a:cubicBezTo>
                  <a:pt x="2" y="22"/>
                  <a:pt x="1" y="24"/>
                  <a:pt x="0" y="26"/>
                </a:cubicBezTo>
                <a:lnTo>
                  <a:pt x="2" y="27"/>
                </a:lnTo>
                <a:lnTo>
                  <a:pt x="3" y="24"/>
                </a:lnTo>
                <a:cubicBezTo>
                  <a:pt x="7" y="27"/>
                  <a:pt x="9" y="29"/>
                  <a:pt x="11" y="31"/>
                </a:cubicBezTo>
                <a:lnTo>
                  <a:pt x="19" y="37"/>
                </a:lnTo>
                <a:cubicBezTo>
                  <a:pt x="22" y="39"/>
                  <a:pt x="23" y="42"/>
                  <a:pt x="25" y="44"/>
                </a:cubicBezTo>
                <a:lnTo>
                  <a:pt x="24" y="46"/>
                </a:lnTo>
                <a:lnTo>
                  <a:pt x="26" y="48"/>
                </a:lnTo>
                <a:cubicBezTo>
                  <a:pt x="28" y="45"/>
                  <a:pt x="29" y="43"/>
                  <a:pt x="31" y="40"/>
                </a:cubicBezTo>
                <a:cubicBezTo>
                  <a:pt x="32" y="39"/>
                  <a:pt x="34" y="37"/>
                  <a:pt x="35" y="35"/>
                </a:cubicBezTo>
                <a:lnTo>
                  <a:pt x="33" y="33"/>
                </a:lnTo>
                <a:lnTo>
                  <a:pt x="31" y="36"/>
                </a:lnTo>
                <a:cubicBezTo>
                  <a:pt x="29" y="33"/>
                  <a:pt x="26" y="32"/>
                  <a:pt x="23" y="30"/>
                </a:cubicBezTo>
                <a:lnTo>
                  <a:pt x="22" y="27"/>
                </a:lnTo>
                <a:lnTo>
                  <a:pt x="23" y="24"/>
                </a:lnTo>
                <a:cubicBezTo>
                  <a:pt x="28" y="24"/>
                  <a:pt x="36" y="26"/>
                  <a:pt x="42" y="26"/>
                </a:cubicBezTo>
                <a:cubicBezTo>
                  <a:pt x="44" y="22"/>
                  <a:pt x="45" y="19"/>
                  <a:pt x="49" y="17"/>
                </a:cubicBezTo>
                <a:lnTo>
                  <a:pt x="47" y="14"/>
                </a:lnTo>
                <a:lnTo>
                  <a:pt x="44" y="1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22"/>
          <p:cNvSpPr/>
          <p:nvPr/>
        </p:nvSpPr>
        <p:spPr>
          <a:xfrm>
            <a:off x="8758440" y="5364720"/>
            <a:ext cx="15840" cy="17280"/>
          </a:xfrm>
          <a:custGeom>
            <a:rect b="b" l="l" r="r" t="t"/>
            <a:pathLst>
              <a:path extrusionOk="0" h="48" w="44">
                <a:moveTo>
                  <a:pt x="33" y="31"/>
                </a:moveTo>
                <a:cubicBezTo>
                  <a:pt x="30" y="37"/>
                  <a:pt x="22" y="37"/>
                  <a:pt x="15" y="33"/>
                </a:cubicBezTo>
                <a:cubicBezTo>
                  <a:pt x="10" y="30"/>
                  <a:pt x="7" y="24"/>
                  <a:pt x="10" y="18"/>
                </a:cubicBezTo>
                <a:cubicBezTo>
                  <a:pt x="13" y="12"/>
                  <a:pt x="20" y="12"/>
                  <a:pt x="25" y="15"/>
                </a:cubicBezTo>
                <a:cubicBezTo>
                  <a:pt x="33" y="19"/>
                  <a:pt x="35" y="25"/>
                  <a:pt x="33" y="31"/>
                </a:cubicBezTo>
                <a:moveTo>
                  <a:pt x="32" y="6"/>
                </a:moveTo>
                <a:cubicBezTo>
                  <a:pt x="21" y="0"/>
                  <a:pt x="12" y="3"/>
                  <a:pt x="7" y="15"/>
                </a:cubicBezTo>
                <a:cubicBezTo>
                  <a:pt x="0" y="26"/>
                  <a:pt x="3" y="37"/>
                  <a:pt x="11" y="41"/>
                </a:cubicBezTo>
                <a:cubicBezTo>
                  <a:pt x="20" y="47"/>
                  <a:pt x="31" y="45"/>
                  <a:pt x="36" y="33"/>
                </a:cubicBezTo>
                <a:cubicBezTo>
                  <a:pt x="43" y="22"/>
                  <a:pt x="40" y="12"/>
                  <a:pt x="32" y="6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22"/>
          <p:cNvSpPr/>
          <p:nvPr/>
        </p:nvSpPr>
        <p:spPr>
          <a:xfrm>
            <a:off x="8674920" y="5445360"/>
            <a:ext cx="5760" cy="6840"/>
          </a:xfrm>
          <a:custGeom>
            <a:rect b="b" l="l" r="r" t="t"/>
            <a:pathLst>
              <a:path extrusionOk="0" h="19" w="16">
                <a:moveTo>
                  <a:pt x="7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4"/>
                  <a:pt x="3" y="18"/>
                  <a:pt x="7" y="18"/>
                </a:cubicBezTo>
                <a:cubicBezTo>
                  <a:pt x="11" y="18"/>
                  <a:pt x="15" y="14"/>
                  <a:pt x="15" y="9"/>
                </a:cubicBezTo>
                <a:cubicBezTo>
                  <a:pt x="15" y="4"/>
                  <a:pt x="11" y="0"/>
                  <a:pt x="7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22"/>
          <p:cNvSpPr/>
          <p:nvPr/>
        </p:nvSpPr>
        <p:spPr>
          <a:xfrm>
            <a:off x="8578080" y="5351040"/>
            <a:ext cx="5760" cy="6840"/>
          </a:xfrm>
          <a:custGeom>
            <a:rect b="b" l="l" r="r" t="t"/>
            <a:pathLst>
              <a:path extrusionOk="0" h="19" w="16">
                <a:moveTo>
                  <a:pt x="8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22"/>
          <p:cNvSpPr/>
          <p:nvPr/>
        </p:nvSpPr>
        <p:spPr>
          <a:xfrm>
            <a:off x="8772120" y="5351040"/>
            <a:ext cx="5760" cy="6840"/>
          </a:xfrm>
          <a:custGeom>
            <a:rect b="b" l="l" r="r" t="t"/>
            <a:pathLst>
              <a:path extrusionOk="0" h="19" w="16">
                <a:moveTo>
                  <a:pt x="9" y="18"/>
                </a:moveTo>
                <a:cubicBezTo>
                  <a:pt x="12" y="18"/>
                  <a:pt x="15" y="14"/>
                  <a:pt x="15" y="9"/>
                </a:cubicBezTo>
                <a:cubicBezTo>
                  <a:pt x="15" y="4"/>
                  <a:pt x="12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9" name="Google Shape;22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760" y="1589400"/>
            <a:ext cx="3782880" cy="306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0" name="Google Shape;230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960" y="1506600"/>
            <a:ext cx="4359240" cy="30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1" name="Google Shape;2301;p22"/>
          <p:cNvSpPr/>
          <p:nvPr/>
        </p:nvSpPr>
        <p:spPr>
          <a:xfrm>
            <a:off x="4525560" y="2588400"/>
            <a:ext cx="575280" cy="575280"/>
          </a:xfrm>
          <a:custGeom>
            <a:rect b="b" l="l" r="r" t="t"/>
            <a:pathLst>
              <a:path extrusionOk="0" h="1598" w="1598">
                <a:moveTo>
                  <a:pt x="0" y="398"/>
                </a:moveTo>
                <a:lnTo>
                  <a:pt x="854" y="398"/>
                </a:lnTo>
                <a:lnTo>
                  <a:pt x="854" y="0"/>
                </a:lnTo>
                <a:lnTo>
                  <a:pt x="1597" y="798"/>
                </a:lnTo>
                <a:lnTo>
                  <a:pt x="854" y="1597"/>
                </a:lnTo>
                <a:lnTo>
                  <a:pt x="854" y="1197"/>
                </a:lnTo>
                <a:lnTo>
                  <a:pt x="0" y="1197"/>
                </a:lnTo>
                <a:lnTo>
                  <a:pt x="0" y="398"/>
                </a:lnTo>
              </a:path>
            </a:pathLst>
          </a:custGeom>
          <a:solidFill>
            <a:srgbClr val="4472C4"/>
          </a:solidFill>
          <a:ln cap="flat" cmpd="sng" w="11875">
            <a:solidFill>
              <a:srgbClr val="2F528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02" name="Google Shape;2302;p22"/>
          <p:cNvSpPr txBox="1"/>
          <p:nvPr/>
        </p:nvSpPr>
        <p:spPr>
          <a:xfrm>
            <a:off x="353880" y="307800"/>
            <a:ext cx="7177680" cy="54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Matrix Factorization – with </a:t>
            </a:r>
            <a:r>
              <a:rPr b="1" lang="en-AU" sz="3150" strike="noStrike">
                <a:solidFill>
                  <a:srgbClr val="0000FF"/>
                </a:solidFill>
                <a:latin typeface="Arial Narrow"/>
                <a:ea typeface="Arial Narrow"/>
                <a:cs typeface="Arial Narrow"/>
                <a:sym typeface="Arial Narrow"/>
              </a:rPr>
              <a:t>Explicit</a:t>
            </a:r>
            <a:r>
              <a:rPr b="1" lang="en-AU" sz="3150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Rating</a:t>
            </a:r>
            <a:endParaRPr b="0" sz="315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3" name="Google Shape;2303;p22"/>
          <p:cNvSpPr txBox="1"/>
          <p:nvPr/>
        </p:nvSpPr>
        <p:spPr>
          <a:xfrm>
            <a:off x="353875" y="5109222"/>
            <a:ext cx="44112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989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https://medium.com/sfu-cspmp/recommendation-systems-collaborative-</a:t>
            </a:r>
            <a:r>
              <a:rPr lang="en-AU" sz="989" u="sng">
                <a:solidFill>
                  <a:schemeClr val="hlink"/>
                </a:solidFill>
                <a:hlinkClick r:id="rId6"/>
              </a:rPr>
              <a:t>filtering-using-matrix-factorization-simplified-2118f4ef2cd3</a:t>
            </a:r>
            <a:endParaRPr b="0" sz="98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