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5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57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2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5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00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9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4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C0E435-8828-44AF-9E18-7C31BF216A7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9080A2-DAFD-452C-BFFD-B68EEFE0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brapratik28/DeepNews" TargetMode="External"/><Relationship Id="rId2" Type="http://schemas.openxmlformats.org/officeDocument/2006/relationships/hyperlink" Target="https://arxiv.org/pdf/1512.017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9.3215.pdf" TargetMode="External"/><Relationship Id="rId4" Type="http://schemas.openxmlformats.org/officeDocument/2006/relationships/hyperlink" Target="https://machinelearningmastery.com/how-does-attention-work-in-encoder-decoder-recurrent-neural-network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662E2EB-AF0C-44EB-A40F-7F98C30A5201}"/>
              </a:ext>
            </a:extLst>
          </p:cNvPr>
          <p:cNvSpPr txBox="1"/>
          <p:nvPr/>
        </p:nvSpPr>
        <p:spPr>
          <a:xfrm>
            <a:off x="7053943" y="1646445"/>
            <a:ext cx="46373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News Headline Generation</a:t>
            </a:r>
            <a:endParaRPr lang="en-US" sz="3000" dirty="0"/>
          </a:p>
          <a:p>
            <a:pPr algn="ctr"/>
            <a:r>
              <a:rPr lang="en-US" dirty="0"/>
              <a:t>04.07.2018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sz="2000" dirty="0"/>
              <a:t>Final Project:</a:t>
            </a:r>
          </a:p>
          <a:p>
            <a:pPr algn="ctr"/>
            <a:r>
              <a:rPr lang="en-US" sz="2000" dirty="0"/>
              <a:t>INFO 7374 Cognitive Computing and Deep Neural Networks</a:t>
            </a:r>
          </a:p>
          <a:p>
            <a:pPr algn="ctr"/>
            <a:r>
              <a:rPr lang="en-US" sz="2000" dirty="0"/>
              <a:t>Naini Shah</a:t>
            </a:r>
          </a:p>
          <a:p>
            <a:pPr algn="ctr"/>
            <a:r>
              <a:rPr lang="en-US" sz="2000" dirty="0"/>
              <a:t>Vighnesh Venkatakrishnan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A739379-BBF3-49E9-8918-863191841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9" y="1385595"/>
            <a:ext cx="5318449" cy="39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6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cap="none" dirty="0"/>
          </a:p>
          <a:p>
            <a:r>
              <a:rPr lang="en-US" cap="none" dirty="0"/>
              <a:t>One can try using </a:t>
            </a:r>
            <a:r>
              <a:rPr lang="en-US" cap="none" dirty="0" err="1"/>
              <a:t>gru</a:t>
            </a:r>
            <a:r>
              <a:rPr lang="en-US" cap="none" dirty="0"/>
              <a:t> based model instead of </a:t>
            </a:r>
            <a:r>
              <a:rPr lang="en-US" cap="none" dirty="0" err="1"/>
              <a:t>lstm</a:t>
            </a:r>
            <a:r>
              <a:rPr lang="en-US" cap="none" dirty="0"/>
              <a:t> and train for more epochs. </a:t>
            </a:r>
          </a:p>
          <a:p>
            <a:r>
              <a:rPr lang="en-US" cap="none" dirty="0"/>
              <a:t>Bi-directional </a:t>
            </a:r>
            <a:r>
              <a:rPr lang="en-US" cap="none" dirty="0" err="1"/>
              <a:t>rnn</a:t>
            </a:r>
            <a:r>
              <a:rPr lang="en-US" cap="none" dirty="0"/>
              <a:t> can also be considered since it provides more information to the model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8612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We successfully implemented news headline generation app with encoder-decoder architecture along with attention mechanism. our model generated headline that has cosine similarity of up to 0.5 while comparing it with original headline.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971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>
            <a:normAutofit/>
          </a:bodyPr>
          <a:lstStyle/>
          <a:p>
            <a:r>
              <a:rPr lang="en-US" dirty="0"/>
              <a:t>Research Paper: </a:t>
            </a:r>
            <a:r>
              <a:rPr lang="en-US" u="sng" dirty="0">
                <a:hlinkClick r:id="rId2"/>
              </a:rPr>
              <a:t>https://arxiv.org/pdf/1512.01712.pdf</a:t>
            </a:r>
            <a:endParaRPr lang="en-US" dirty="0"/>
          </a:p>
          <a:p>
            <a:r>
              <a:rPr lang="en-US" dirty="0"/>
              <a:t>Reference Code: </a:t>
            </a:r>
            <a:r>
              <a:rPr lang="en-US" u="sng" dirty="0">
                <a:hlinkClick r:id="rId3"/>
              </a:rPr>
              <a:t>https://github.com/kabrapratik28/DeepNews</a:t>
            </a:r>
            <a:endParaRPr lang="en-US" dirty="0"/>
          </a:p>
          <a:p>
            <a:r>
              <a:rPr lang="en-US" dirty="0"/>
              <a:t>RNN: </a:t>
            </a:r>
            <a:r>
              <a:rPr lang="en-US" u="sng" dirty="0">
                <a:hlinkClick r:id="rId4"/>
              </a:rPr>
              <a:t>https://machinelearningmastery.com/how-does-attention-work-in-encoder-decoder-recurrent-neural-networks/</a:t>
            </a:r>
            <a:endParaRPr lang="en-US" u="sng" cap="none" dirty="0"/>
          </a:p>
          <a:p>
            <a:r>
              <a:rPr lang="en-US" cap="none" dirty="0"/>
              <a:t>DESC REVERSING: </a:t>
            </a:r>
            <a:r>
              <a:rPr lang="en-US" cap="none" dirty="0">
                <a:hlinkClick r:id="rId5"/>
              </a:rPr>
              <a:t>https://arxiv.org/pdf/1409.3215.pdf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408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/>
          <a:lstStyle/>
          <a:p>
            <a:r>
              <a:rPr lang="en-US" cap="none" dirty="0"/>
              <a:t>Newspaper plays a significant role in our day to day life. </a:t>
            </a:r>
          </a:p>
          <a:p>
            <a:r>
              <a:rPr lang="en-US" cap="none" dirty="0"/>
              <a:t>In a news article, readers are attracted towards headline.</a:t>
            </a:r>
          </a:p>
          <a:p>
            <a:r>
              <a:rPr lang="en-US" cap="none" dirty="0"/>
              <a:t> Headline creation is very important while preparing news. </a:t>
            </a:r>
          </a:p>
          <a:p>
            <a:r>
              <a:rPr lang="en-US" cap="none" dirty="0"/>
              <a:t>Our goal is to implement text summarization by generating headline for a news body using recurrent neural networks. </a:t>
            </a:r>
          </a:p>
          <a:p>
            <a:r>
              <a:rPr lang="en-US" cap="none" dirty="0"/>
              <a:t>Our app can help journalists, bloggers quickly come up with the headline for the article they are writing</a:t>
            </a:r>
          </a:p>
          <a:p>
            <a:r>
              <a:rPr lang="en-US" cap="none" dirty="0"/>
              <a:t>It can also help proof readers to quickly understand the summary of an article and whether the headline describes the summary appropriately</a:t>
            </a:r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6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>
            <a:normAutofit/>
          </a:bodyPr>
          <a:lstStyle/>
          <a:p>
            <a:r>
              <a:rPr lang="en-US" cap="none" dirty="0"/>
              <a:t>We have used “all the news dataset” from Kaggle</a:t>
            </a:r>
          </a:p>
          <a:p>
            <a:r>
              <a:rPr lang="en-US" cap="none" dirty="0"/>
              <a:t>The data set consisted of approximately 1,50,000 articles. we extracted only title and content from the dataset</a:t>
            </a:r>
          </a:p>
          <a:p>
            <a:r>
              <a:rPr lang="en-US" cap="none" dirty="0"/>
              <a:t>We preprocessed our data from csv file by removing punctuations, stop words and converting the text to lower case. later, we tokenized the title, content and saved it as a pickle file. </a:t>
            </a:r>
          </a:p>
          <a:p>
            <a:r>
              <a:rPr lang="en-US" cap="none" dirty="0"/>
              <a:t>We divided our data set into train (100000 articles), validation (29999 articles) and test validation (12567 articles) sets respectively.</a:t>
            </a:r>
          </a:p>
          <a:p>
            <a:r>
              <a:rPr lang="en-US" cap="none" dirty="0"/>
              <a:t>We are using google news word2vec file to map words in our data to vectors and to initialize weights in the model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51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BF3690-F39D-41CD-BC55-C30FD63F8CB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41996" y="1909798"/>
            <a:ext cx="3809301" cy="372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EBF93-621A-4A21-86C3-317574BC88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941" y="2007950"/>
            <a:ext cx="6860532" cy="36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8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>
            <a:normAutofit/>
          </a:bodyPr>
          <a:lstStyle/>
          <a:p>
            <a:pPr lvl="0"/>
            <a:r>
              <a:rPr lang="en-IN" cap="none" dirty="0"/>
              <a:t>In a batch size of 128 from the training pickle file, get headlines and descriptions</a:t>
            </a:r>
            <a:endParaRPr lang="en-US" cap="none" dirty="0"/>
          </a:p>
          <a:p>
            <a:pPr lvl="0"/>
            <a:r>
              <a:rPr lang="en-IN" cap="none" dirty="0"/>
              <a:t>Convert words to vectors less than max size</a:t>
            </a:r>
            <a:endParaRPr lang="en-US" cap="none" dirty="0"/>
          </a:p>
          <a:p>
            <a:pPr lvl="0"/>
            <a:r>
              <a:rPr lang="en-IN" cap="none" dirty="0"/>
              <a:t>Perform padding/trimming and add &lt;</a:t>
            </a:r>
            <a:r>
              <a:rPr lang="en-IN" cap="none" dirty="0" err="1"/>
              <a:t>eos</a:t>
            </a:r>
            <a:r>
              <a:rPr lang="en-IN" cap="none" dirty="0"/>
              <a:t>&gt; at the end of </a:t>
            </a:r>
            <a:r>
              <a:rPr lang="en-IN" cap="none" dirty="0" err="1"/>
              <a:t>desc</a:t>
            </a:r>
            <a:r>
              <a:rPr lang="en-IN" cap="none" dirty="0"/>
              <a:t> in X and head in y</a:t>
            </a:r>
            <a:endParaRPr lang="en-US" cap="none" dirty="0"/>
          </a:p>
          <a:p>
            <a:pPr lvl="0"/>
            <a:r>
              <a:rPr lang="en-IN" cap="none" dirty="0"/>
              <a:t>X contains head + description, Y has generated description (which is actual description while training)</a:t>
            </a:r>
            <a:endParaRPr lang="en-US" cap="none" dirty="0"/>
          </a:p>
          <a:p>
            <a:pPr lvl="0"/>
            <a:r>
              <a:rPr lang="en-IN" cap="none" dirty="0"/>
              <a:t>Flip random words in y with </a:t>
            </a:r>
            <a:r>
              <a:rPr lang="en-IN" cap="none" dirty="0" err="1"/>
              <a:t>prev</a:t>
            </a:r>
            <a:r>
              <a:rPr lang="en-IN" cap="none" dirty="0"/>
              <a:t> word of generated headline instead of actual headline</a:t>
            </a:r>
            <a:endParaRPr lang="en-US" cap="none" dirty="0"/>
          </a:p>
          <a:p>
            <a:pPr lvl="0"/>
            <a:r>
              <a:rPr lang="en-IN" cap="none" dirty="0"/>
              <a:t>Perform one hot encoding on generated headline</a:t>
            </a:r>
            <a:endParaRPr lang="en-US" cap="none" dirty="0"/>
          </a:p>
          <a:p>
            <a:pPr lvl="0"/>
            <a:r>
              <a:rPr lang="en-IN" cap="none" dirty="0"/>
              <a:t>Fit model and calculate bleu score, save model weights if current epoch better than previous one</a:t>
            </a:r>
            <a:endParaRPr lang="en-US" cap="none" dirty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6778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cap="none" dirty="0"/>
          </a:p>
          <a:p>
            <a:pPr lvl="0"/>
            <a:r>
              <a:rPr lang="en-IN" cap="none" dirty="0"/>
              <a:t>Load saved weights</a:t>
            </a:r>
            <a:endParaRPr lang="en-US" cap="none" dirty="0"/>
          </a:p>
          <a:p>
            <a:pPr lvl="0"/>
            <a:r>
              <a:rPr lang="en-IN" cap="none" dirty="0"/>
              <a:t>Get headlines and descriptions from pickle file (or do real time using app)</a:t>
            </a:r>
            <a:endParaRPr lang="en-US" cap="none" dirty="0"/>
          </a:p>
          <a:p>
            <a:pPr lvl="0"/>
            <a:r>
              <a:rPr lang="en-IN" cap="none" dirty="0"/>
              <a:t>Perform beam search to calculate most frequently occurring words</a:t>
            </a:r>
            <a:endParaRPr lang="en-US" cap="none" dirty="0"/>
          </a:p>
          <a:p>
            <a:pPr lvl="0"/>
            <a:r>
              <a:rPr lang="en-IN" cap="none" dirty="0"/>
              <a:t>Convert list to string and display sentence</a:t>
            </a:r>
            <a:endParaRPr lang="en-US" cap="none" dirty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3026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A633-C7C2-4423-A422-BB881F4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 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78E1F-5760-488A-A47F-AC3CF60C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14694"/>
            <a:ext cx="11353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6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CF514-BFCA-48B8-ACE7-CB479B8EA76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9" y="1632858"/>
            <a:ext cx="10807430" cy="41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8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A9D-4BD5-446C-8704-6D22765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4CC4-CACD-49A4-A367-F780B49C8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60603"/>
            <a:ext cx="10363826" cy="4080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cap="none" dirty="0"/>
          </a:p>
          <a:p>
            <a:r>
              <a:rPr lang="en-US" cap="none" dirty="0"/>
              <a:t>Web scrapping/ preprocessing the data</a:t>
            </a:r>
          </a:p>
          <a:p>
            <a:r>
              <a:rPr lang="en-US" cap="none" dirty="0"/>
              <a:t>Resource exhaustion – large word2vec, large batch size, attention mechanism, </a:t>
            </a:r>
            <a:r>
              <a:rPr lang="en-US" cap="none" dirty="0" err="1"/>
              <a:t>etc</a:t>
            </a:r>
            <a:endParaRPr lang="en-US" cap="none" dirty="0"/>
          </a:p>
          <a:p>
            <a:r>
              <a:rPr lang="en-US" cap="none" dirty="0"/>
              <a:t>Time taken to train model with bleu score</a:t>
            </a:r>
          </a:p>
          <a:p>
            <a:r>
              <a:rPr lang="en-US" cap="none" dirty="0"/>
              <a:t>Integrating with web app/ training web app on AWS</a:t>
            </a:r>
          </a:p>
          <a:p>
            <a:r>
              <a:rPr lang="en-US" cap="none" dirty="0"/>
              <a:t>Words like “Trump”, “New York Times” appear in every result since the model is trained heavily on Trump articles from NYT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588362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</TotalTime>
  <Words>431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PowerPoint Presentation</vt:lpstr>
      <vt:lpstr>Overview</vt:lpstr>
      <vt:lpstr>Data Preprocessing</vt:lpstr>
      <vt:lpstr>Model Architecture</vt:lpstr>
      <vt:lpstr>Training</vt:lpstr>
      <vt:lpstr>Testing</vt:lpstr>
      <vt:lpstr>Web app (INPUTS)</vt:lpstr>
      <vt:lpstr>Output</vt:lpstr>
      <vt:lpstr>Challenges faced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Naini Shah</dc:creator>
  <cp:lastModifiedBy>vanitha v</cp:lastModifiedBy>
  <cp:revision>25</cp:revision>
  <dcterms:created xsi:type="dcterms:W3CDTF">2018-04-27T19:52:13Z</dcterms:created>
  <dcterms:modified xsi:type="dcterms:W3CDTF">2018-04-27T22:08:23Z</dcterms:modified>
</cp:coreProperties>
</file>