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7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0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ranjeetkaur.github.io/About-M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kaur.saranjeet3@gmail.com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hyperlink" Target="https://saranjeetkaur.github.io/About-M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ranjeetkaur.github.io/About-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KAh8dqiMLtFurfkL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e-asia.github.io/RSE_Asi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saranjeetkaur.github.io/About-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54C63-FE47-42AA-AD0B-BD97C86E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3" y="2248270"/>
            <a:ext cx="9679449" cy="1463136"/>
          </a:xfrm>
        </p:spPr>
        <p:txBody>
          <a:bodyPr anchor="b">
            <a:normAutofit/>
          </a:bodyPr>
          <a:lstStyle/>
          <a:p>
            <a:r>
              <a:rPr lang="en-US" sz="33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Accelerating the paradigm shift towards Open Science and Data Sharing in Pandemic times and beyond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47B49-BAE3-4051-937F-ABCE032D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3" y="4188443"/>
            <a:ext cx="9679449" cy="1307754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Saranjeet Kaur </a:t>
            </a:r>
            <a:r>
              <a:rPr lang="en-US" sz="2800" dirty="0" err="1">
                <a:solidFill>
                  <a:schemeClr val="bg1"/>
                </a:solidFill>
              </a:rPr>
              <a:t>Bhogal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Lead, Research Software Engineering (RSE) Asia Association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Personal website: </a:t>
            </a: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https://saranjeetkaur.github.io/About-Me/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APAN53 logo">
            <a:extLst>
              <a:ext uri="{FF2B5EF4-FFF2-40B4-BE49-F238E27FC236}">
                <a16:creationId xmlns:a16="http://schemas.microsoft.com/office/drawing/2014/main" id="{6FFF3717-3261-4AAE-AD92-99685613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97"/>
            <a:ext cx="2573323" cy="1355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RSE Asia logo">
            <a:extLst>
              <a:ext uri="{FF2B5EF4-FFF2-40B4-BE49-F238E27FC236}">
                <a16:creationId xmlns:a16="http://schemas.microsoft.com/office/drawing/2014/main" id="{F95F3EFB-665B-4536-AEC6-517C9F42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98" y="0"/>
            <a:ext cx="2122902" cy="13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oogle Shape;93;p1" descr="CC BY NC license">
            <a:extLst>
              <a:ext uri="{FF2B5EF4-FFF2-40B4-BE49-F238E27FC236}">
                <a16:creationId xmlns:a16="http://schemas.microsoft.com/office/drawing/2014/main" id="{CFD3BFF3-1A66-4089-8250-25FF839C4A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165" y="5973234"/>
            <a:ext cx="1512093" cy="52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57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E7A4-60D0-485C-93AB-A527908B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72" y="100694"/>
            <a:ext cx="6917024" cy="918408"/>
          </a:xfrm>
        </p:spPr>
        <p:txBody>
          <a:bodyPr anchor="b">
            <a:noAutofit/>
          </a:bodyPr>
          <a:lstStyle/>
          <a:p>
            <a:r>
              <a:rPr lang="en-US" sz="2800" dirty="0"/>
              <a:t>I am a Statistician by training and </a:t>
            </a:r>
            <a:br>
              <a:rPr lang="en-US" sz="2800" dirty="0"/>
            </a:br>
            <a:r>
              <a:rPr lang="en-US" sz="2800" dirty="0"/>
              <a:t>Lead of the RSE Asia Association</a:t>
            </a:r>
            <a:endParaRPr lang="en-IN" sz="28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D7CD-DCAE-43C9-A574-285D5D94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55" y="2258868"/>
            <a:ext cx="3590155" cy="995885"/>
          </a:xfrm>
        </p:spPr>
        <p:txBody>
          <a:bodyPr anchor="t">
            <a:normAutofit fontScale="85000" lnSpcReduction="20000"/>
          </a:bodyPr>
          <a:lstStyle/>
          <a:p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3300" dirty="0"/>
              <a:t>I am based in India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11" name="Graphic 10" descr="Signature with solid fill">
            <a:extLst>
              <a:ext uri="{FF2B5EF4-FFF2-40B4-BE49-F238E27FC236}">
                <a16:creationId xmlns:a16="http://schemas.microsoft.com/office/drawing/2014/main" id="{3F9B20B5-33DE-4009-B79A-60F9C15C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476C0391-3F65-4219-986B-56DFEE3E1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4729" y="0"/>
            <a:ext cx="1697810" cy="1697810"/>
          </a:xfrm>
          <a:prstGeom prst="rect">
            <a:avLst/>
          </a:prstGeom>
        </p:spPr>
      </p:pic>
      <p:sp>
        <p:nvSpPr>
          <p:cNvPr id="5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uburban scene with solid fill">
            <a:extLst>
              <a:ext uri="{FF2B5EF4-FFF2-40B4-BE49-F238E27FC236}">
                <a16:creationId xmlns:a16="http://schemas.microsoft.com/office/drawing/2014/main" id="{C82FEC4D-FB21-4533-B2DC-E5D1EACD9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6365" y="1938303"/>
            <a:ext cx="1935439" cy="1935439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D045924-0E69-4159-A672-0F59C4D59784}"/>
              </a:ext>
            </a:extLst>
          </p:cNvPr>
          <p:cNvSpPr txBox="1">
            <a:spLocks/>
          </p:cNvSpPr>
          <p:nvPr/>
        </p:nvSpPr>
        <p:spPr>
          <a:xfrm>
            <a:off x="4507266" y="4597557"/>
            <a:ext cx="6917023" cy="1433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Reach out to me at: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Twitter: @qwertyquesting</a:t>
            </a:r>
            <a:br>
              <a:rPr lang="en-IN" sz="2000" dirty="0"/>
            </a:br>
            <a:r>
              <a:rPr lang="en-IN" sz="2000" dirty="0"/>
              <a:t>LinkedIn: saranjeet-kaur-48ab769b</a:t>
            </a:r>
            <a:br>
              <a:rPr lang="en-IN" sz="2000" dirty="0"/>
            </a:br>
            <a:r>
              <a:rPr lang="en-IN" sz="2000" dirty="0"/>
              <a:t>e-mail: </a:t>
            </a:r>
            <a:r>
              <a:rPr lang="en-IN" sz="2000" dirty="0">
                <a:hlinkClick r:id="rId8"/>
              </a:rPr>
              <a:t>kaur.saranjeet3@gmail.com</a:t>
            </a:r>
            <a:r>
              <a:rPr lang="en-IN" sz="2000" dirty="0"/>
              <a:t>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Personal website: </a:t>
            </a:r>
            <a:r>
              <a:rPr lang="en-US" sz="2000" dirty="0">
                <a:solidFill>
                  <a:schemeClr val="accent6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https://saranjeetkaur.github.io/About-Me/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endParaRPr lang="en-IN" sz="2000" dirty="0">
              <a:solidFill>
                <a:schemeClr val="accent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8" name="Picture 37" descr="APAN53 logo">
            <a:extLst>
              <a:ext uri="{FF2B5EF4-FFF2-40B4-BE49-F238E27FC236}">
                <a16:creationId xmlns:a16="http://schemas.microsoft.com/office/drawing/2014/main" id="{2066EE9B-465F-4710-A022-C0F42B0F0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6939" y="887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4842-008D-4590-BBAC-3AA45FCE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3600" dirty="0"/>
              <a:t>Open source contributions since 2020: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3456-56C6-4C33-A6EC-A091F32E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7850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Volunteer: R-Ladies Global team</a:t>
            </a:r>
          </a:p>
          <a:p>
            <a:r>
              <a:rPr lang="en-US" dirty="0"/>
              <a:t>Completed Google Summer of Code 2020</a:t>
            </a:r>
          </a:p>
          <a:p>
            <a:r>
              <a:rPr lang="en-US" dirty="0"/>
              <a:t>Written the R Development Guide</a:t>
            </a:r>
          </a:p>
          <a:p>
            <a:r>
              <a:rPr lang="en-US" dirty="0"/>
              <a:t>Work on the Outreach of the R Development Guide</a:t>
            </a:r>
          </a:p>
          <a:p>
            <a:r>
              <a:rPr lang="en-US" dirty="0"/>
              <a:t>Presented my open-source work at several conferences</a:t>
            </a:r>
          </a:p>
          <a:p>
            <a:r>
              <a:rPr lang="en-US" dirty="0"/>
              <a:t>Launched the RSE Asia Association through the Open Life Science Cohort-4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Joined the Society of Research Software Engineering as an Observer</a:t>
            </a:r>
          </a:p>
          <a:p>
            <a:r>
              <a:rPr lang="en-US" dirty="0"/>
              <a:t>Mentee at the pilot mentorship </a:t>
            </a:r>
            <a:r>
              <a:rPr lang="en-US" dirty="0" err="1"/>
              <a:t>programme</a:t>
            </a:r>
            <a:r>
              <a:rPr lang="en-US" dirty="0"/>
              <a:t> of the Society of Research Software Engineering</a:t>
            </a:r>
          </a:p>
          <a:p>
            <a:r>
              <a:rPr lang="en-US" dirty="0"/>
              <a:t>Selected in the </a:t>
            </a:r>
            <a:r>
              <a:rPr lang="en-US" dirty="0" err="1"/>
              <a:t>NumFOCUS</a:t>
            </a:r>
            <a:r>
              <a:rPr lang="en-US" dirty="0"/>
              <a:t> Project Incubator Founding Committee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BA5E2-83B1-44C2-8A6E-146E556F6F6F}"/>
              </a:ext>
            </a:extLst>
          </p:cNvPr>
          <p:cNvSpPr txBox="1"/>
          <p:nvPr/>
        </p:nvSpPr>
        <p:spPr>
          <a:xfrm>
            <a:off x="2681056" y="6320901"/>
            <a:ext cx="88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details refer: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https://saranjeetkaur.github.io/About-Me/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 descr="APAN53 logo">
            <a:extLst>
              <a:ext uri="{FF2B5EF4-FFF2-40B4-BE49-F238E27FC236}">
                <a16:creationId xmlns:a16="http://schemas.microsoft.com/office/drawing/2014/main" id="{03FC08BA-0070-4824-8905-B2514B69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39" y="887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E42A-7823-4051-88D9-2C9A2570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602541"/>
          </a:xfrm>
        </p:spPr>
        <p:txBody>
          <a:bodyPr>
            <a:normAutofit/>
          </a:bodyPr>
          <a:lstStyle/>
          <a:p>
            <a:r>
              <a:rPr lang="en-US" sz="3600" dirty="0"/>
              <a:t>The paradigm shift that I experienced: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F7F-7712-44F1-9D5E-0BEC4E0F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r>
              <a:rPr lang="en-US" sz="2800" dirty="0"/>
              <a:t>Meetups going online/virtual</a:t>
            </a:r>
          </a:p>
          <a:p>
            <a:r>
              <a:rPr lang="en-US" sz="2800" dirty="0"/>
              <a:t>International conferences going online</a:t>
            </a:r>
          </a:p>
          <a:p>
            <a:r>
              <a:rPr lang="en-US" sz="2800" dirty="0"/>
              <a:t>Conferences, workshops, training sessions becoming accessible to a wider audience</a:t>
            </a:r>
          </a:p>
          <a:p>
            <a:r>
              <a:rPr lang="en-US" sz="2800" dirty="0"/>
              <a:t>Chance to participate and learn from all over the globe</a:t>
            </a:r>
          </a:p>
          <a:p>
            <a:r>
              <a:rPr lang="en-US" sz="2800" dirty="0"/>
              <a:t>Made so many friends across the globe!</a:t>
            </a:r>
          </a:p>
          <a:p>
            <a:endParaRPr lang="en-US" sz="2700" dirty="0"/>
          </a:p>
          <a:p>
            <a:endParaRPr lang="en-IN" sz="2700" dirty="0"/>
          </a:p>
        </p:txBody>
      </p:sp>
      <p:pic>
        <p:nvPicPr>
          <p:cNvPr id="4" name="Picture 3" descr="APAN53 logo">
            <a:extLst>
              <a:ext uri="{FF2B5EF4-FFF2-40B4-BE49-F238E27FC236}">
                <a16:creationId xmlns:a16="http://schemas.microsoft.com/office/drawing/2014/main" id="{5913C151-6290-41CC-8B8B-ABA45998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939" y="887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1320-6242-4C4B-9100-F39E0DFE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all I can do due to this paradigm shift: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0811-19F7-4B00-ABBF-81D4D93C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started using GitHub</a:t>
            </a:r>
          </a:p>
          <a:p>
            <a:r>
              <a:rPr lang="en-US" sz="2800" dirty="0"/>
              <a:t>I host a personal website now!</a:t>
            </a:r>
          </a:p>
          <a:p>
            <a:r>
              <a:rPr lang="en-US" sz="2800" dirty="0"/>
              <a:t>I have contributed to open source work</a:t>
            </a:r>
          </a:p>
          <a:p>
            <a:r>
              <a:rPr lang="en-US" sz="2800" dirty="0"/>
              <a:t>I’ve presented talks at </a:t>
            </a:r>
            <a:r>
              <a:rPr lang="en-US" sz="2800" dirty="0" err="1"/>
              <a:t>useR</a:t>
            </a:r>
            <a:r>
              <a:rPr lang="en-US" sz="2800" dirty="0"/>
              <a:t>! 2021, </a:t>
            </a:r>
            <a:r>
              <a:rPr lang="en-US" sz="2800" dirty="0" err="1"/>
              <a:t>JuliaCon</a:t>
            </a:r>
            <a:r>
              <a:rPr lang="en-US" sz="2800" dirty="0"/>
              <a:t> 2021, </a:t>
            </a:r>
            <a:r>
              <a:rPr lang="en-US" sz="2800" dirty="0" err="1"/>
              <a:t>PackagingCon</a:t>
            </a:r>
            <a:r>
              <a:rPr lang="en-US" sz="2800" dirty="0"/>
              <a:t> 2021, </a:t>
            </a:r>
            <a:r>
              <a:rPr lang="en-US" sz="2800" dirty="0" err="1"/>
              <a:t>LatinR</a:t>
            </a:r>
            <a:r>
              <a:rPr lang="en-US" sz="2800" dirty="0"/>
              <a:t> 2021, and now at APAN53!</a:t>
            </a:r>
          </a:p>
          <a:p>
            <a:r>
              <a:rPr lang="en-US" sz="2800" dirty="0"/>
              <a:t>I got to launch the RSE Asia Association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4" name="Picture 3" descr="APAN53 logo">
            <a:extLst>
              <a:ext uri="{FF2B5EF4-FFF2-40B4-BE49-F238E27FC236}">
                <a16:creationId xmlns:a16="http://schemas.microsoft.com/office/drawing/2014/main" id="{2F453D89-D8F3-4690-8027-5FC362A8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939" y="-198512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DFE2-DAFE-4E47-B49D-5E390325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RSE Asia Association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DD31-8482-4CFA-8C0A-B6C8DF20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Launched in October 2021</a:t>
            </a:r>
          </a:p>
          <a:p>
            <a:r>
              <a:rPr lang="en-US" sz="2800" dirty="0"/>
              <a:t>Through the Open Life Science Cohort-4 </a:t>
            </a:r>
            <a:r>
              <a:rPr lang="en-US" sz="2800" dirty="0" err="1"/>
              <a:t>programme</a:t>
            </a:r>
            <a:endParaRPr lang="en-US" sz="2800" dirty="0"/>
          </a:p>
          <a:p>
            <a:r>
              <a:rPr lang="en-IN" sz="2800" dirty="0"/>
              <a:t>To become a Community Member, please fill this short membership form: </a:t>
            </a:r>
          </a:p>
          <a:p>
            <a:r>
              <a:rPr lang="en-IN" sz="2800" dirty="0"/>
              <a:t>People from all regions of the world are welcome to become a community member, irrespective of whether they belong to or are located in the Asian region.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E2245-1920-436E-A720-AE6C4B3B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123" y="344926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https://forms.gle/KAh8dqiMLtFurfkL8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PAN53 logo">
            <a:extLst>
              <a:ext uri="{FF2B5EF4-FFF2-40B4-BE49-F238E27FC236}">
                <a16:creationId xmlns:a16="http://schemas.microsoft.com/office/drawing/2014/main" id="{3DD9163E-92AB-4A9F-85D4-DA24D24A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39" y="887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6F4B-7A9C-4292-932A-F9746C3E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Follow RSE Asia Association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793B-C210-4518-B411-BFBC6D6A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4"/>
            <a:ext cx="10515600" cy="31052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Twitter: @RSE_Asia</a:t>
            </a:r>
            <a:br>
              <a:rPr lang="en-US" sz="2800" dirty="0"/>
            </a:b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Website: </a:t>
            </a:r>
            <a:r>
              <a:rPr lang="en-US" sz="2800" dirty="0">
                <a:hlinkClick r:id="rId2"/>
              </a:rPr>
              <a:t>https://rse-asia.github.io/RSE_Asia/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E-mail: rse.asia.association@gmail.com</a:t>
            </a:r>
            <a:endParaRPr lang="en-IN" sz="2800" dirty="0"/>
          </a:p>
        </p:txBody>
      </p:sp>
      <p:pic>
        <p:nvPicPr>
          <p:cNvPr id="4" name="Picture 3" descr="APAN53 logo">
            <a:extLst>
              <a:ext uri="{FF2B5EF4-FFF2-40B4-BE49-F238E27FC236}">
                <a16:creationId xmlns:a16="http://schemas.microsoft.com/office/drawing/2014/main" id="{AC0418B1-9091-4352-AF76-3EFEF5FA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39" y="1768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B185-8D88-4F1A-B2F0-7C2EE7A8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Myself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33A-AAC8-464A-A19C-3ABE2C24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615" y="3701989"/>
            <a:ext cx="7128769" cy="153583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Saranjeet Kaur </a:t>
            </a:r>
            <a:r>
              <a:rPr lang="en-US" dirty="0" err="1"/>
              <a:t>Bhogal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https://saranjeetkaur.github.io/About-Me/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098" name="Picture 2" descr="Saranjeet Kaur Bhogal Photograph">
            <a:extLst>
              <a:ext uri="{FF2B5EF4-FFF2-40B4-BE49-F238E27FC236}">
                <a16:creationId xmlns:a16="http://schemas.microsoft.com/office/drawing/2014/main" id="{BE3A4CAE-6E41-42C0-BB69-B7E8DBBD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109710"/>
            <a:ext cx="1647825" cy="22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1C5BD-37EB-4BFE-AB87-49D997A57A6D}"/>
              </a:ext>
            </a:extLst>
          </p:cNvPr>
          <p:cNvSpPr txBox="1"/>
          <p:nvPr/>
        </p:nvSpPr>
        <p:spPr>
          <a:xfrm>
            <a:off x="2272683" y="5571663"/>
            <a:ext cx="885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all work shared in this presentation are available on my website shared above.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ADDE7-38A8-4F78-86EB-820B7A7297D2}"/>
              </a:ext>
            </a:extLst>
          </p:cNvPr>
          <p:cNvSpPr txBox="1"/>
          <p:nvPr/>
        </p:nvSpPr>
        <p:spPr>
          <a:xfrm>
            <a:off x="5336404" y="6308208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you around!</a:t>
            </a:r>
            <a:endParaRPr lang="en-IN" dirty="0"/>
          </a:p>
        </p:txBody>
      </p:sp>
      <p:pic>
        <p:nvPicPr>
          <p:cNvPr id="7" name="Picture 6" descr="APAN53 logo">
            <a:extLst>
              <a:ext uri="{FF2B5EF4-FFF2-40B4-BE49-F238E27FC236}">
                <a16:creationId xmlns:a16="http://schemas.microsoft.com/office/drawing/2014/main" id="{66ABF0AB-5ADD-4C4C-A3C3-BDA75178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939" y="8878"/>
            <a:ext cx="1895061" cy="9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80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Gill Sans Nova</vt:lpstr>
      <vt:lpstr>GradientVTI</vt:lpstr>
      <vt:lpstr>Accelerating the paradigm shift towards Open Science and Data Sharing in Pandemic times and beyond</vt:lpstr>
      <vt:lpstr>I am a Statistician by training and  Lead of the RSE Asia Association</vt:lpstr>
      <vt:lpstr>Open source contributions since 2020:</vt:lpstr>
      <vt:lpstr>The paradigm shift that I experienced:</vt:lpstr>
      <vt:lpstr>What all I can do due to this paradigm shift:</vt:lpstr>
      <vt:lpstr>RSE Asia Association</vt:lpstr>
      <vt:lpstr>Follow RSE Asia Association</vt:lpstr>
      <vt:lpstr>Myself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the paradigm shift towards Open Science and Data Sharing in Pandemic times and beyond</dc:title>
  <dc:creator>Saranjeet</dc:creator>
  <cp:lastModifiedBy>Saranjeet</cp:lastModifiedBy>
  <cp:revision>2</cp:revision>
  <dcterms:created xsi:type="dcterms:W3CDTF">2022-03-09T07:43:44Z</dcterms:created>
  <dcterms:modified xsi:type="dcterms:W3CDTF">2022-03-09T10:49:01Z</dcterms:modified>
</cp:coreProperties>
</file>