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01-04-2024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4676932" y="2128604"/>
            <a:ext cx="6535711"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M . Saran Kumar</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au963221104043</a:t>
            </a:r>
          </a:p>
          <a:p>
            <a:pPr algn="l"/>
            <a:r>
              <a:rPr lang="en-IN" dirty="0">
                <a:solidFill>
                  <a:schemeClr val="accent2"/>
                </a:solidFill>
              </a:rPr>
              <a:t>Email ID    </a:t>
            </a:r>
            <a:r>
              <a:rPr lang="en-IN" dirty="0"/>
              <a:t>:   cse21.sarankumar@petengg.ac.in</a:t>
            </a:r>
          </a:p>
          <a:p>
            <a:pPr algn="l"/>
            <a:r>
              <a:rPr lang="en-IN" dirty="0"/>
              <a:t>	           saransuresh752@gmail.com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477</TotalTime>
  <Words>931</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15</cp:revision>
  <dcterms:created xsi:type="dcterms:W3CDTF">2024-03-31T12:04:39Z</dcterms:created>
  <dcterms:modified xsi:type="dcterms:W3CDTF">2024-04-01T15:12:53Z</dcterms:modified>
</cp:coreProperties>
</file>