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DCEB7-1B05-413E-A59F-FA122C0F84AF}" v="18" dt="2023-10-18T08:21:13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KUMAR J" userId="19d112768e82b056" providerId="LiveId" clId="{C0DDCEB7-1B05-413E-A59F-FA122C0F84AF}"/>
    <pc:docChg chg="undo custSel addSld modSld sldOrd">
      <pc:chgData name="SARANKUMAR J" userId="19d112768e82b056" providerId="LiveId" clId="{C0DDCEB7-1B05-413E-A59F-FA122C0F84AF}" dt="2023-10-18T08:27:36.823" v="448" actId="1076"/>
      <pc:docMkLst>
        <pc:docMk/>
      </pc:docMkLst>
      <pc:sldChg chg="modSp mod">
        <pc:chgData name="SARANKUMAR J" userId="19d112768e82b056" providerId="LiveId" clId="{C0DDCEB7-1B05-413E-A59F-FA122C0F84AF}" dt="2023-10-18T08:27:36.823" v="448" actId="1076"/>
        <pc:sldMkLst>
          <pc:docMk/>
          <pc:sldMk cId="398343784" sldId="256"/>
        </pc:sldMkLst>
        <pc:spChg chg="mod">
          <ac:chgData name="SARANKUMAR J" userId="19d112768e82b056" providerId="LiveId" clId="{C0DDCEB7-1B05-413E-A59F-FA122C0F84AF}" dt="2023-10-18T08:27:18.143" v="446" actId="1076"/>
          <ac:spMkLst>
            <pc:docMk/>
            <pc:sldMk cId="398343784" sldId="256"/>
            <ac:spMk id="7" creationId="{667AD238-5591-93D9-CDE8-2E8B9FEF0E12}"/>
          </ac:spMkLst>
        </pc:spChg>
        <pc:spChg chg="mod">
          <ac:chgData name="SARANKUMAR J" userId="19d112768e82b056" providerId="LiveId" clId="{C0DDCEB7-1B05-413E-A59F-FA122C0F84AF}" dt="2023-10-18T08:27:36.823" v="448" actId="1076"/>
          <ac:spMkLst>
            <pc:docMk/>
            <pc:sldMk cId="398343784" sldId="256"/>
            <ac:spMk id="8" creationId="{76438D83-FC71-7CA8-741E-B79A92A7BBF8}"/>
          </ac:spMkLst>
        </pc:spChg>
        <pc:spChg chg="mod">
          <ac:chgData name="SARANKUMAR J" userId="19d112768e82b056" providerId="LiveId" clId="{C0DDCEB7-1B05-413E-A59F-FA122C0F84AF}" dt="2023-10-18T08:27:31.727" v="447" actId="1076"/>
          <ac:spMkLst>
            <pc:docMk/>
            <pc:sldMk cId="398343784" sldId="256"/>
            <ac:spMk id="9" creationId="{44238F75-DF4A-B5DD-84C5-1FA511880ED2}"/>
          </ac:spMkLst>
        </pc:spChg>
      </pc:sldChg>
      <pc:sldChg chg="addSp delSp modSp mod">
        <pc:chgData name="SARANKUMAR J" userId="19d112768e82b056" providerId="LiveId" clId="{C0DDCEB7-1B05-413E-A59F-FA122C0F84AF}" dt="2023-10-18T08:15:45.408" v="392" actId="1076"/>
        <pc:sldMkLst>
          <pc:docMk/>
          <pc:sldMk cId="1466847987" sldId="257"/>
        </pc:sldMkLst>
        <pc:spChg chg="mod ord">
          <ac:chgData name="SARANKUMAR J" userId="19d112768e82b056" providerId="LiveId" clId="{C0DDCEB7-1B05-413E-A59F-FA122C0F84AF}" dt="2023-10-18T08:01:21.973" v="363" actId="26606"/>
          <ac:spMkLst>
            <pc:docMk/>
            <pc:sldMk cId="1466847987" sldId="257"/>
            <ac:spMk id="6" creationId="{0D675823-CE2D-3FF2-0D1C-3198C1E4C4A7}"/>
          </ac:spMkLst>
        </pc:spChg>
        <pc:spChg chg="add del">
          <ac:chgData name="SARANKUMAR J" userId="19d112768e82b056" providerId="LiveId" clId="{C0DDCEB7-1B05-413E-A59F-FA122C0F84AF}" dt="2023-10-18T08:01:21.973" v="363" actId="26606"/>
          <ac:spMkLst>
            <pc:docMk/>
            <pc:sldMk cId="1466847987" sldId="257"/>
            <ac:spMk id="7" creationId="{42A4FC2C-047E-45A5-965D-8E1E3BF09BC6}"/>
          </ac:spMkLst>
        </pc:spChg>
        <pc:spChg chg="add mod ord">
          <ac:chgData name="SARANKUMAR J" userId="19d112768e82b056" providerId="LiveId" clId="{C0DDCEB7-1B05-413E-A59F-FA122C0F84AF}" dt="2023-10-18T08:15:45.408" v="392" actId="1076"/>
          <ac:spMkLst>
            <pc:docMk/>
            <pc:sldMk cId="1466847987" sldId="257"/>
            <ac:spMk id="8" creationId="{4B7B3DFB-F51E-CB35-5AC5-2B2C030FD202}"/>
          </ac:spMkLst>
        </pc:spChg>
        <pc:spChg chg="add del mod">
          <ac:chgData name="SARANKUMAR J" userId="19d112768e82b056" providerId="LiveId" clId="{C0DDCEB7-1B05-413E-A59F-FA122C0F84AF}" dt="2023-10-18T07:55:36.620" v="315" actId="21"/>
          <ac:spMkLst>
            <pc:docMk/>
            <pc:sldMk cId="1466847987" sldId="257"/>
            <ac:spMk id="10" creationId="{716FD5EF-B11A-6700-7F58-620CA8E95160}"/>
          </ac:spMkLst>
        </pc:spChg>
        <pc:spChg chg="add mod">
          <ac:chgData name="SARANKUMAR J" userId="19d112768e82b056" providerId="LiveId" clId="{C0DDCEB7-1B05-413E-A59F-FA122C0F84AF}" dt="2023-10-18T08:04:31.055" v="372" actId="1076"/>
          <ac:spMkLst>
            <pc:docMk/>
            <pc:sldMk cId="1466847987" sldId="257"/>
            <ac:spMk id="16" creationId="{0D13099D-5A0A-098D-5CE8-4BAFCA5BBAF5}"/>
          </ac:spMkLst>
        </pc:spChg>
        <pc:spChg chg="add del">
          <ac:chgData name="SARANKUMAR J" userId="19d112768e82b056" providerId="LiveId" clId="{C0DDCEB7-1B05-413E-A59F-FA122C0F84AF}" dt="2023-10-18T08:00:48.407" v="341" actId="26606"/>
          <ac:spMkLst>
            <pc:docMk/>
            <pc:sldMk cId="1466847987" sldId="257"/>
            <ac:spMk id="21" creationId="{A3473CF9-37EB-43E7-89EF-D2D1C53D1DAC}"/>
          </ac:spMkLst>
        </pc:spChg>
        <pc:spChg chg="add del mod">
          <ac:chgData name="SARANKUMAR J" userId="19d112768e82b056" providerId="LiveId" clId="{C0DDCEB7-1B05-413E-A59F-FA122C0F84AF}" dt="2023-10-18T08:06:14.048" v="378" actId="478"/>
          <ac:spMkLst>
            <pc:docMk/>
            <pc:sldMk cId="1466847987" sldId="257"/>
            <ac:spMk id="22" creationId="{72101C4E-8ABE-4A0E-CCE0-A899F98304B4}"/>
          </ac:spMkLst>
        </pc:spChg>
        <pc:spChg chg="add del">
          <ac:chgData name="SARANKUMAR J" userId="19d112768e82b056" providerId="LiveId" clId="{C0DDCEB7-1B05-413E-A59F-FA122C0F84AF}" dt="2023-10-18T08:00:47.197" v="339" actId="26606"/>
          <ac:spMkLst>
            <pc:docMk/>
            <pc:sldMk cId="1466847987" sldId="257"/>
            <ac:spMk id="23" creationId="{99ED5833-B85B-4103-8A3B-CAB0308E6C15}"/>
          </ac:spMkLst>
        </pc:spChg>
        <pc:spChg chg="add del">
          <ac:chgData name="SARANKUMAR J" userId="19d112768e82b056" providerId="LiveId" clId="{C0DDCEB7-1B05-413E-A59F-FA122C0F84AF}" dt="2023-10-18T08:00:48.407" v="341" actId="26606"/>
          <ac:spMkLst>
            <pc:docMk/>
            <pc:sldMk cId="1466847987" sldId="257"/>
            <ac:spMk id="25" creationId="{96646FC9-C66D-4EC7-8310-0DD4ACC49C6C}"/>
          </ac:spMkLst>
        </pc:spChg>
        <pc:spChg chg="add del">
          <ac:chgData name="SARANKUMAR J" userId="19d112768e82b056" providerId="LiveId" clId="{C0DDCEB7-1B05-413E-A59F-FA122C0F84AF}" dt="2023-10-18T08:00:48.407" v="341" actId="26606"/>
          <ac:spMkLst>
            <pc:docMk/>
            <pc:sldMk cId="1466847987" sldId="257"/>
            <ac:spMk id="26" creationId="{586B4EF9-43BA-4655-A6FF-1D8E21574C95}"/>
          </ac:spMkLst>
        </pc:spChg>
        <pc:spChg chg="add del">
          <ac:chgData name="SARANKUMAR J" userId="19d112768e82b056" providerId="LiveId" clId="{C0DDCEB7-1B05-413E-A59F-FA122C0F84AF}" dt="2023-10-18T08:01:21.973" v="363" actId="26606"/>
          <ac:spMkLst>
            <pc:docMk/>
            <pc:sldMk cId="1466847987" sldId="257"/>
            <ac:spMk id="27" creationId="{67EF550F-47CE-4FB2-9DAC-12AD835C833D}"/>
          </ac:spMkLst>
        </pc:spChg>
        <pc:spChg chg="add del">
          <ac:chgData name="SARANKUMAR J" userId="19d112768e82b056" providerId="LiveId" clId="{C0DDCEB7-1B05-413E-A59F-FA122C0F84AF}" dt="2023-10-18T08:00:50.236" v="343" actId="26606"/>
          <ac:spMkLst>
            <pc:docMk/>
            <pc:sldMk cId="1466847987" sldId="257"/>
            <ac:spMk id="28" creationId="{A8CCCB6D-5162-4AAE-A5E3-3AC55410DBCE}"/>
          </ac:spMkLst>
        </pc:spChg>
        <pc:spChg chg="add del">
          <ac:chgData name="SARANKUMAR J" userId="19d112768e82b056" providerId="LiveId" clId="{C0DDCEB7-1B05-413E-A59F-FA122C0F84AF}" dt="2023-10-18T08:00:50.236" v="343" actId="26606"/>
          <ac:spMkLst>
            <pc:docMk/>
            <pc:sldMk cId="1466847987" sldId="257"/>
            <ac:spMk id="29" creationId="{0BCD8C04-CC7B-40EF-82EB-E9821F79BB86}"/>
          </ac:spMkLst>
        </pc:spChg>
        <pc:spChg chg="add del">
          <ac:chgData name="SARANKUMAR J" userId="19d112768e82b056" providerId="LiveId" clId="{C0DDCEB7-1B05-413E-A59F-FA122C0F84AF}" dt="2023-10-18T08:00:56.530" v="345" actId="26606"/>
          <ac:spMkLst>
            <pc:docMk/>
            <pc:sldMk cId="1466847987" sldId="257"/>
            <ac:spMk id="31" creationId="{022BDE4A-8A20-4A69-9C5A-581C82036A4D}"/>
          </ac:spMkLst>
        </pc:spChg>
        <pc:spChg chg="add del">
          <ac:chgData name="SARANKUMAR J" userId="19d112768e82b056" providerId="LiveId" clId="{C0DDCEB7-1B05-413E-A59F-FA122C0F84AF}" dt="2023-10-18T08:00:59.820" v="347" actId="26606"/>
          <ac:spMkLst>
            <pc:docMk/>
            <pc:sldMk cId="1466847987" sldId="257"/>
            <ac:spMk id="33" creationId="{A8CCCB6D-5162-4AAE-A5E3-3AC55410DBCE}"/>
          </ac:spMkLst>
        </pc:spChg>
        <pc:spChg chg="add del">
          <ac:chgData name="SARANKUMAR J" userId="19d112768e82b056" providerId="LiveId" clId="{C0DDCEB7-1B05-413E-A59F-FA122C0F84AF}" dt="2023-10-18T08:00:59.820" v="347" actId="26606"/>
          <ac:spMkLst>
            <pc:docMk/>
            <pc:sldMk cId="1466847987" sldId="257"/>
            <ac:spMk id="34" creationId="{0BCD8C04-CC7B-40EF-82EB-E9821F79BB86}"/>
          </ac:spMkLst>
        </pc:spChg>
        <pc:spChg chg="add del">
          <ac:chgData name="SARANKUMAR J" userId="19d112768e82b056" providerId="LiveId" clId="{C0DDCEB7-1B05-413E-A59F-FA122C0F84AF}" dt="2023-10-18T08:01:02.405" v="349" actId="26606"/>
          <ac:spMkLst>
            <pc:docMk/>
            <pc:sldMk cId="1466847987" sldId="257"/>
            <ac:spMk id="36" creationId="{022BDE4A-8A20-4A69-9C5A-581C82036A4D}"/>
          </ac:spMkLst>
        </pc:spChg>
        <pc:spChg chg="add del">
          <ac:chgData name="SARANKUMAR J" userId="19d112768e82b056" providerId="LiveId" clId="{C0DDCEB7-1B05-413E-A59F-FA122C0F84AF}" dt="2023-10-18T08:01:05.523" v="351" actId="26606"/>
          <ac:spMkLst>
            <pc:docMk/>
            <pc:sldMk cId="1466847987" sldId="257"/>
            <ac:spMk id="38" creationId="{C4879EFC-8E62-4E00-973C-C45EE9EC676D}"/>
          </ac:spMkLst>
        </pc:spChg>
        <pc:spChg chg="add del">
          <ac:chgData name="SARANKUMAR J" userId="19d112768e82b056" providerId="LiveId" clId="{C0DDCEB7-1B05-413E-A59F-FA122C0F84AF}" dt="2023-10-18T08:01:05.523" v="351" actId="26606"/>
          <ac:spMkLst>
            <pc:docMk/>
            <pc:sldMk cId="1466847987" sldId="257"/>
            <ac:spMk id="39" creationId="{D6A9C53F-5F90-40A5-8C85-5412D39C8C68}"/>
          </ac:spMkLst>
        </pc:spChg>
        <pc:spChg chg="add del">
          <ac:chgData name="SARANKUMAR J" userId="19d112768e82b056" providerId="LiveId" clId="{C0DDCEB7-1B05-413E-A59F-FA122C0F84AF}" dt="2023-10-18T08:01:18.146" v="359" actId="26606"/>
          <ac:spMkLst>
            <pc:docMk/>
            <pc:sldMk cId="1466847987" sldId="257"/>
            <ac:spMk id="48" creationId="{699EBD07-7968-467C-82EE-7283E46512DF}"/>
          </ac:spMkLst>
        </pc:spChg>
        <pc:spChg chg="add del">
          <ac:chgData name="SARANKUMAR J" userId="19d112768e82b056" providerId="LiveId" clId="{C0DDCEB7-1B05-413E-A59F-FA122C0F84AF}" dt="2023-10-18T08:01:18.146" v="359" actId="26606"/>
          <ac:spMkLst>
            <pc:docMk/>
            <pc:sldMk cId="1466847987" sldId="257"/>
            <ac:spMk id="49" creationId="{F489C2E0-4895-4B72-85EA-7EE9FAFFDC7E}"/>
          </ac:spMkLst>
        </pc:spChg>
        <pc:spChg chg="add del">
          <ac:chgData name="SARANKUMAR J" userId="19d112768e82b056" providerId="LiveId" clId="{C0DDCEB7-1B05-413E-A59F-FA122C0F84AF}" dt="2023-10-18T08:01:19.984" v="361" actId="26606"/>
          <ac:spMkLst>
            <pc:docMk/>
            <pc:sldMk cId="1466847987" sldId="257"/>
            <ac:spMk id="51" creationId="{8870DEF6-46A2-D4F8-8BE6-91165D93ECC4}"/>
          </ac:spMkLst>
        </pc:spChg>
        <pc:spChg chg="add del">
          <ac:chgData name="SARANKUMAR J" userId="19d112768e82b056" providerId="LiveId" clId="{C0DDCEB7-1B05-413E-A59F-FA122C0F84AF}" dt="2023-10-18T08:01:21.973" v="363" actId="26606"/>
          <ac:spMkLst>
            <pc:docMk/>
            <pc:sldMk cId="1466847987" sldId="257"/>
            <ac:spMk id="54" creationId="{1D50F262-343C-4101-AB3C-9DA1072F7305}"/>
          </ac:spMkLst>
        </pc:spChg>
        <pc:spChg chg="add del">
          <ac:chgData name="SARANKUMAR J" userId="19d112768e82b056" providerId="LiveId" clId="{C0DDCEB7-1B05-413E-A59F-FA122C0F84AF}" dt="2023-10-18T08:01:21.973" v="363" actId="26606"/>
          <ac:spMkLst>
            <pc:docMk/>
            <pc:sldMk cId="1466847987" sldId="257"/>
            <ac:spMk id="55" creationId="{6A0924B3-0260-445E-AFD7-9533C0D1B3C9}"/>
          </ac:spMkLst>
        </pc:spChg>
        <pc:spChg chg="add del">
          <ac:chgData name="SARANKUMAR J" userId="19d112768e82b056" providerId="LiveId" clId="{C0DDCEB7-1B05-413E-A59F-FA122C0F84AF}" dt="2023-10-18T08:01:21.973" v="363" actId="26606"/>
          <ac:spMkLst>
            <pc:docMk/>
            <pc:sldMk cId="1466847987" sldId="257"/>
            <ac:spMk id="56" creationId="{7C34E8CB-B972-4A94-8469-315C10C2AA93}"/>
          </ac:spMkLst>
        </pc:spChg>
        <pc:spChg chg="add del">
          <ac:chgData name="SARANKUMAR J" userId="19d112768e82b056" providerId="LiveId" clId="{C0DDCEB7-1B05-413E-A59F-FA122C0F84AF}" dt="2023-10-18T08:01:21.973" v="363" actId="26606"/>
          <ac:spMkLst>
            <pc:docMk/>
            <pc:sldMk cId="1466847987" sldId="257"/>
            <ac:spMk id="57" creationId="{114A821F-8663-46BA-8CC0-D4C44F639F3A}"/>
          </ac:spMkLst>
        </pc:spChg>
        <pc:grpChg chg="add del">
          <ac:chgData name="SARANKUMAR J" userId="19d112768e82b056" providerId="LiveId" clId="{C0DDCEB7-1B05-413E-A59F-FA122C0F84AF}" dt="2023-10-18T08:00:45.962" v="337" actId="26606"/>
          <ac:grpSpMkLst>
            <pc:docMk/>
            <pc:sldMk cId="1466847987" sldId="257"/>
            <ac:grpSpMk id="19" creationId="{A2A4F5A4-1409-1D21-0242-3FD06D0E874E}"/>
          </ac:grpSpMkLst>
        </pc:grpChg>
        <pc:grpChg chg="add del">
          <ac:chgData name="SARANKUMAR J" userId="19d112768e82b056" providerId="LiveId" clId="{C0DDCEB7-1B05-413E-A59F-FA122C0F84AF}" dt="2023-10-18T08:01:13.971" v="355" actId="26606"/>
          <ac:grpSpMkLst>
            <pc:docMk/>
            <pc:sldMk cId="1466847987" sldId="257"/>
            <ac:grpSpMk id="43" creationId="{A2A4F5A4-1409-1D21-0242-3FD06D0E874E}"/>
          </ac:grpSpMkLst>
        </pc:grpChg>
        <pc:picChg chg="mod ord">
          <ac:chgData name="SARANKUMAR J" userId="19d112768e82b056" providerId="LiveId" clId="{C0DDCEB7-1B05-413E-A59F-FA122C0F84AF}" dt="2023-10-18T08:01:21.973" v="363" actId="26606"/>
          <ac:picMkLst>
            <pc:docMk/>
            <pc:sldMk cId="1466847987" sldId="257"/>
            <ac:picMk id="5" creationId="{3E9C18C9-589F-323A-234F-6C8A6B67F62E}"/>
          </ac:picMkLst>
        </pc:picChg>
        <pc:picChg chg="add del mod">
          <ac:chgData name="SARANKUMAR J" userId="19d112768e82b056" providerId="LiveId" clId="{C0DDCEB7-1B05-413E-A59F-FA122C0F84AF}" dt="2023-10-18T07:59:23.342" v="324" actId="478"/>
          <ac:picMkLst>
            <pc:docMk/>
            <pc:sldMk cId="1466847987" sldId="257"/>
            <ac:picMk id="12" creationId="{AC485D7A-D54A-E555-5DAC-AB7E15CB8199}"/>
          </ac:picMkLst>
        </pc:picChg>
        <pc:picChg chg="add mod ord">
          <ac:chgData name="SARANKUMAR J" userId="19d112768e82b056" providerId="LiveId" clId="{C0DDCEB7-1B05-413E-A59F-FA122C0F84AF}" dt="2023-10-18T08:01:21.973" v="363" actId="26606"/>
          <ac:picMkLst>
            <pc:docMk/>
            <pc:sldMk cId="1466847987" sldId="257"/>
            <ac:picMk id="14" creationId="{02937BF6-ABC6-0B68-C413-8423C7C0C1F0}"/>
          </ac:picMkLst>
        </pc:picChg>
        <pc:picChg chg="add del mod">
          <ac:chgData name="SARANKUMAR J" userId="19d112768e82b056" providerId="LiveId" clId="{C0DDCEB7-1B05-413E-A59F-FA122C0F84AF}" dt="2023-10-18T08:06:14.048" v="378" actId="478"/>
          <ac:picMkLst>
            <pc:docMk/>
            <pc:sldMk cId="1466847987" sldId="257"/>
            <ac:picMk id="18" creationId="{4E7334A3-D286-5F03-B1AE-ED864B9F400D}"/>
          </ac:picMkLst>
        </pc:picChg>
        <pc:cxnChg chg="add del">
          <ac:chgData name="SARANKUMAR J" userId="19d112768e82b056" providerId="LiveId" clId="{C0DDCEB7-1B05-413E-A59F-FA122C0F84AF}" dt="2023-10-18T08:01:12.959" v="353" actId="26606"/>
          <ac:cxnSpMkLst>
            <pc:docMk/>
            <pc:sldMk cId="1466847987" sldId="257"/>
            <ac:cxnSpMk id="41" creationId="{7667AA61-5C27-F30F-D229-06CBE5709F33}"/>
          </ac:cxnSpMkLst>
        </pc:cxnChg>
        <pc:cxnChg chg="add del">
          <ac:chgData name="SARANKUMAR J" userId="19d112768e82b056" providerId="LiveId" clId="{C0DDCEB7-1B05-413E-A59F-FA122C0F84AF}" dt="2023-10-18T08:01:16.856" v="357" actId="26606"/>
          <ac:cxnSpMkLst>
            <pc:docMk/>
            <pc:sldMk cId="1466847987" sldId="257"/>
            <ac:cxnSpMk id="46" creationId="{7667AA61-5C27-F30F-D229-06CBE5709F33}"/>
          </ac:cxnSpMkLst>
        </pc:cxnChg>
        <pc:cxnChg chg="add del">
          <ac:chgData name="SARANKUMAR J" userId="19d112768e82b056" providerId="LiveId" clId="{C0DDCEB7-1B05-413E-A59F-FA122C0F84AF}" dt="2023-10-18T08:01:19.984" v="361" actId="26606"/>
          <ac:cxnSpMkLst>
            <pc:docMk/>
            <pc:sldMk cId="1466847987" sldId="257"/>
            <ac:cxnSpMk id="52" creationId="{8748256A-88AC-4254-406B-0E8EE2CC2B50}"/>
          </ac:cxnSpMkLst>
        </pc:cxnChg>
      </pc:sldChg>
      <pc:sldChg chg="addSp delSp modSp new mod ord">
        <pc:chgData name="SARANKUMAR J" userId="19d112768e82b056" providerId="LiveId" clId="{C0DDCEB7-1B05-413E-A59F-FA122C0F84AF}" dt="2023-10-18T07:52:49.407" v="307" actId="20577"/>
        <pc:sldMkLst>
          <pc:docMk/>
          <pc:sldMk cId="793310259" sldId="258"/>
        </pc:sldMkLst>
        <pc:spChg chg="mod">
          <ac:chgData name="SARANKUMAR J" userId="19d112768e82b056" providerId="LiveId" clId="{C0DDCEB7-1B05-413E-A59F-FA122C0F84AF}" dt="2023-10-18T07:43:39.442" v="184" actId="122"/>
          <ac:spMkLst>
            <pc:docMk/>
            <pc:sldMk cId="793310259" sldId="258"/>
            <ac:spMk id="2" creationId="{48D380D5-F207-2F51-313A-69DF72FD6900}"/>
          </ac:spMkLst>
        </pc:spChg>
        <pc:spChg chg="add del">
          <ac:chgData name="SARANKUMAR J" userId="19d112768e82b056" providerId="LiveId" clId="{C0DDCEB7-1B05-413E-A59F-FA122C0F84AF}" dt="2023-10-18T07:38:57.523" v="2" actId="478"/>
          <ac:spMkLst>
            <pc:docMk/>
            <pc:sldMk cId="793310259" sldId="258"/>
            <ac:spMk id="3" creationId="{C87C4171-4557-225B-7619-18E2028749E3}"/>
          </ac:spMkLst>
        </pc:spChg>
        <pc:spChg chg="add mod">
          <ac:chgData name="SARANKUMAR J" userId="19d112768e82b056" providerId="LiveId" clId="{C0DDCEB7-1B05-413E-A59F-FA122C0F84AF}" dt="2023-10-18T07:43:45.197" v="185" actId="1076"/>
          <ac:spMkLst>
            <pc:docMk/>
            <pc:sldMk cId="793310259" sldId="258"/>
            <ac:spMk id="4" creationId="{F9700701-0B0C-1084-C77C-A57E96B47704}"/>
          </ac:spMkLst>
        </pc:spChg>
        <pc:spChg chg="add mod">
          <ac:chgData name="SARANKUMAR J" userId="19d112768e82b056" providerId="LiveId" clId="{C0DDCEB7-1B05-413E-A59F-FA122C0F84AF}" dt="2023-10-18T07:52:49.407" v="307" actId="20577"/>
          <ac:spMkLst>
            <pc:docMk/>
            <pc:sldMk cId="793310259" sldId="258"/>
            <ac:spMk id="6" creationId="{0A838D8F-80DC-8392-423A-796E61A79415}"/>
          </ac:spMkLst>
        </pc:spChg>
      </pc:sldChg>
      <pc:sldChg chg="addSp delSp modSp new mod setBg">
        <pc:chgData name="SARANKUMAR J" userId="19d112768e82b056" providerId="LiveId" clId="{C0DDCEB7-1B05-413E-A59F-FA122C0F84AF}" dt="2023-10-18T08:22:11.313" v="441" actId="26606"/>
        <pc:sldMkLst>
          <pc:docMk/>
          <pc:sldMk cId="1513895949" sldId="259"/>
        </pc:sldMkLst>
        <pc:spChg chg="del mod">
          <ac:chgData name="SARANKUMAR J" userId="19d112768e82b056" providerId="LiveId" clId="{C0DDCEB7-1B05-413E-A59F-FA122C0F84AF}" dt="2023-10-18T08:15:55.077" v="395" actId="478"/>
          <ac:spMkLst>
            <pc:docMk/>
            <pc:sldMk cId="1513895949" sldId="259"/>
            <ac:spMk id="2" creationId="{27515C9C-CCD7-5B24-DA75-48420940FFFC}"/>
          </ac:spMkLst>
        </pc:spChg>
        <pc:spChg chg="add del mod">
          <ac:chgData name="SARANKUMAR J" userId="19d112768e82b056" providerId="LiveId" clId="{C0DDCEB7-1B05-413E-A59F-FA122C0F84AF}" dt="2023-10-18T08:06:04.644" v="377" actId="478"/>
          <ac:spMkLst>
            <pc:docMk/>
            <pc:sldMk cId="1513895949" sldId="259"/>
            <ac:spMk id="4" creationId="{55B16B60-D1F5-E7D6-9610-325A876A9400}"/>
          </ac:spMkLst>
        </pc:spChg>
        <pc:spChg chg="add del mod">
          <ac:chgData name="SARANKUMAR J" userId="19d112768e82b056" providerId="LiveId" clId="{C0DDCEB7-1B05-413E-A59F-FA122C0F84AF}" dt="2023-10-18T08:08:41.786" v="386" actId="478"/>
          <ac:spMkLst>
            <pc:docMk/>
            <pc:sldMk cId="1513895949" sldId="259"/>
            <ac:spMk id="7" creationId="{9A267F83-F939-7DEB-4A0B-ABDB34A30004}"/>
          </ac:spMkLst>
        </pc:spChg>
        <pc:spChg chg="add del mod">
          <ac:chgData name="SARANKUMAR J" userId="19d112768e82b056" providerId="LiveId" clId="{C0DDCEB7-1B05-413E-A59F-FA122C0F84AF}" dt="2023-10-18T08:16:42.737" v="413" actId="478"/>
          <ac:spMkLst>
            <pc:docMk/>
            <pc:sldMk cId="1513895949" sldId="259"/>
            <ac:spMk id="10" creationId="{E54703A3-6E71-4733-7D2A-58938C70ADA9}"/>
          </ac:spMkLst>
        </pc:spChg>
        <pc:spChg chg="add mod">
          <ac:chgData name="SARANKUMAR J" userId="19d112768e82b056" providerId="LiveId" clId="{C0DDCEB7-1B05-413E-A59F-FA122C0F84AF}" dt="2023-10-18T08:22:11.313" v="441" actId="26606"/>
          <ac:spMkLst>
            <pc:docMk/>
            <pc:sldMk cId="1513895949" sldId="259"/>
            <ac:spMk id="13" creationId="{06773A0C-96C8-169C-E471-53BE2219C850}"/>
          </ac:spMkLst>
        </pc:spChg>
        <pc:spChg chg="add mod">
          <ac:chgData name="SARANKUMAR J" userId="19d112768e82b056" providerId="LiveId" clId="{C0DDCEB7-1B05-413E-A59F-FA122C0F84AF}" dt="2023-10-18T08:22:11.313" v="441" actId="26606"/>
          <ac:spMkLst>
            <pc:docMk/>
            <pc:sldMk cId="1513895949" sldId="259"/>
            <ac:spMk id="17" creationId="{D1E9681D-924D-6EB0-6202-065CEB956DC8}"/>
          </ac:spMkLst>
        </pc:spChg>
        <pc:spChg chg="add del">
          <ac:chgData name="SARANKUMAR J" userId="19d112768e82b056" providerId="LiveId" clId="{C0DDCEB7-1B05-413E-A59F-FA122C0F84AF}" dt="2023-10-18T08:22:05.453" v="435" actId="26606"/>
          <ac:spMkLst>
            <pc:docMk/>
            <pc:sldMk cId="1513895949" sldId="259"/>
            <ac:spMk id="1031" creationId="{6D731904-7733-45B0-902C-289497204C19}"/>
          </ac:spMkLst>
        </pc:spChg>
        <pc:spChg chg="add del">
          <ac:chgData name="SARANKUMAR J" userId="19d112768e82b056" providerId="LiveId" clId="{C0DDCEB7-1B05-413E-A59F-FA122C0F84AF}" dt="2023-10-18T08:22:05.453" v="435" actId="26606"/>
          <ac:spMkLst>
            <pc:docMk/>
            <pc:sldMk cId="1513895949" sldId="259"/>
            <ac:spMk id="1033" creationId="{504E6397-35D7-4AEC-9DA9-B7F6B12B88A5}"/>
          </ac:spMkLst>
        </pc:spChg>
        <pc:spChg chg="add del">
          <ac:chgData name="SARANKUMAR J" userId="19d112768e82b056" providerId="LiveId" clId="{C0DDCEB7-1B05-413E-A59F-FA122C0F84AF}" dt="2023-10-18T08:22:05.453" v="435" actId="26606"/>
          <ac:spMkLst>
            <pc:docMk/>
            <pc:sldMk cId="1513895949" sldId="259"/>
            <ac:spMk id="1035" creationId="{62C5A04F-2AEB-4631-8314-A8B812E1EC8E}"/>
          </ac:spMkLst>
        </pc:spChg>
        <pc:spChg chg="add del">
          <ac:chgData name="SARANKUMAR J" userId="19d112768e82b056" providerId="LiveId" clId="{C0DDCEB7-1B05-413E-A59F-FA122C0F84AF}" dt="2023-10-18T08:22:05.453" v="435" actId="26606"/>
          <ac:spMkLst>
            <pc:docMk/>
            <pc:sldMk cId="1513895949" sldId="259"/>
            <ac:spMk id="1037" creationId="{4B2B1C70-BF3F-41BD-871B-63D8F911F77B}"/>
          </ac:spMkLst>
        </pc:spChg>
        <pc:spChg chg="add del">
          <ac:chgData name="SARANKUMAR J" userId="19d112768e82b056" providerId="LiveId" clId="{C0DDCEB7-1B05-413E-A59F-FA122C0F84AF}" dt="2023-10-18T08:22:06.497" v="437" actId="26606"/>
          <ac:spMkLst>
            <pc:docMk/>
            <pc:sldMk cId="1513895949" sldId="259"/>
            <ac:spMk id="1039" creationId="{129F4FEF-3F4E-4042-8E6D-C24E201FB31A}"/>
          </ac:spMkLst>
        </pc:spChg>
        <pc:spChg chg="add del">
          <ac:chgData name="SARANKUMAR J" userId="19d112768e82b056" providerId="LiveId" clId="{C0DDCEB7-1B05-413E-A59F-FA122C0F84AF}" dt="2023-10-18T08:22:08.058" v="439" actId="26606"/>
          <ac:spMkLst>
            <pc:docMk/>
            <pc:sldMk cId="1513895949" sldId="259"/>
            <ac:spMk id="1041" creationId="{99F1FFA9-D672-408C-9220-ADEEC6ABDD09}"/>
          </ac:spMkLst>
        </pc:spChg>
        <pc:spChg chg="add del">
          <ac:chgData name="SARANKUMAR J" userId="19d112768e82b056" providerId="LiveId" clId="{C0DDCEB7-1B05-413E-A59F-FA122C0F84AF}" dt="2023-10-18T08:22:11.313" v="441" actId="26606"/>
          <ac:spMkLst>
            <pc:docMk/>
            <pc:sldMk cId="1513895949" sldId="259"/>
            <ac:spMk id="1043" creationId="{C5278130-DFE0-457B-8698-88DF69019DDE}"/>
          </ac:spMkLst>
        </pc:spChg>
        <pc:spChg chg="add del">
          <ac:chgData name="SARANKUMAR J" userId="19d112768e82b056" providerId="LiveId" clId="{C0DDCEB7-1B05-413E-A59F-FA122C0F84AF}" dt="2023-10-18T08:22:11.313" v="441" actId="26606"/>
          <ac:spMkLst>
            <pc:docMk/>
            <pc:sldMk cId="1513895949" sldId="259"/>
            <ac:spMk id="1044" creationId="{2F99531B-1681-4D6E-BECB-18325B33A618}"/>
          </ac:spMkLst>
        </pc:spChg>
        <pc:spChg chg="add del">
          <ac:chgData name="SARANKUMAR J" userId="19d112768e82b056" providerId="LiveId" clId="{C0DDCEB7-1B05-413E-A59F-FA122C0F84AF}" dt="2023-10-18T08:22:11.313" v="441" actId="26606"/>
          <ac:spMkLst>
            <pc:docMk/>
            <pc:sldMk cId="1513895949" sldId="259"/>
            <ac:spMk id="1045" creationId="{ACFC127C-89C9-4BEF-82AF-560DFEAA538B}"/>
          </ac:spMkLst>
        </pc:spChg>
        <pc:spChg chg="add del">
          <ac:chgData name="SARANKUMAR J" userId="19d112768e82b056" providerId="LiveId" clId="{C0DDCEB7-1B05-413E-A59F-FA122C0F84AF}" dt="2023-10-18T08:22:11.313" v="441" actId="26606"/>
          <ac:spMkLst>
            <pc:docMk/>
            <pc:sldMk cId="1513895949" sldId="259"/>
            <ac:spMk id="1046" creationId="{9B57D9A5-B0E6-43E8-854F-D4931B715AD7}"/>
          </ac:spMkLst>
        </pc:spChg>
        <pc:picChg chg="add del mod">
          <ac:chgData name="SARANKUMAR J" userId="19d112768e82b056" providerId="LiveId" clId="{C0DDCEB7-1B05-413E-A59F-FA122C0F84AF}" dt="2023-10-18T08:06:04.644" v="377" actId="478"/>
          <ac:picMkLst>
            <pc:docMk/>
            <pc:sldMk cId="1513895949" sldId="259"/>
            <ac:picMk id="3" creationId="{E2E5A663-3824-C23C-9FB1-15FCB8A4E884}"/>
          </ac:picMkLst>
        </pc:picChg>
        <pc:picChg chg="add del mod">
          <ac:chgData name="SARANKUMAR J" userId="19d112768e82b056" providerId="LiveId" clId="{C0DDCEB7-1B05-413E-A59F-FA122C0F84AF}" dt="2023-10-18T08:08:41.786" v="386" actId="478"/>
          <ac:picMkLst>
            <pc:docMk/>
            <pc:sldMk cId="1513895949" sldId="259"/>
            <ac:picMk id="6" creationId="{A3E866BC-6610-E1F0-6F5D-5EC24F738D77}"/>
          </ac:picMkLst>
        </pc:picChg>
        <pc:picChg chg="add del mod">
          <ac:chgData name="SARANKUMAR J" userId="19d112768e82b056" providerId="LiveId" clId="{C0DDCEB7-1B05-413E-A59F-FA122C0F84AF}" dt="2023-10-18T08:16:42.737" v="413" actId="478"/>
          <ac:picMkLst>
            <pc:docMk/>
            <pc:sldMk cId="1513895949" sldId="259"/>
            <ac:picMk id="9" creationId="{D9DBC755-660E-101F-7ABA-CE2A9DB4A338}"/>
          </ac:picMkLst>
        </pc:picChg>
        <pc:picChg chg="add del mod">
          <ac:chgData name="SARANKUMAR J" userId="19d112768e82b056" providerId="LiveId" clId="{C0DDCEB7-1B05-413E-A59F-FA122C0F84AF}" dt="2023-10-18T08:20:40.764" v="418" actId="478"/>
          <ac:picMkLst>
            <pc:docMk/>
            <pc:sldMk cId="1513895949" sldId="259"/>
            <ac:picMk id="12" creationId="{6404D7B7-E9EB-67B5-E6E9-0B1E347AAC77}"/>
          </ac:picMkLst>
        </pc:picChg>
        <pc:picChg chg="add mod ord">
          <ac:chgData name="SARANKUMAR J" userId="19d112768e82b056" providerId="LiveId" clId="{C0DDCEB7-1B05-413E-A59F-FA122C0F84AF}" dt="2023-10-18T08:22:11.313" v="441" actId="26606"/>
          <ac:picMkLst>
            <pc:docMk/>
            <pc:sldMk cId="1513895949" sldId="259"/>
            <ac:picMk id="15" creationId="{B7310C77-6A2B-15F4-29C5-B25FBD62E481}"/>
          </ac:picMkLst>
        </pc:picChg>
        <pc:picChg chg="add mod ord">
          <ac:chgData name="SARANKUMAR J" userId="19d112768e82b056" providerId="LiveId" clId="{C0DDCEB7-1B05-413E-A59F-FA122C0F84AF}" dt="2023-10-18T08:22:11.313" v="441" actId="26606"/>
          <ac:picMkLst>
            <pc:docMk/>
            <pc:sldMk cId="1513895949" sldId="259"/>
            <ac:picMk id="1026" creationId="{FD0B0B4C-6117-FC2B-2922-247C27D7616A}"/>
          </ac:picMkLst>
        </pc:picChg>
        <pc:cxnChg chg="add del">
          <ac:chgData name="SARANKUMAR J" userId="19d112768e82b056" providerId="LiveId" clId="{C0DDCEB7-1B05-413E-A59F-FA122C0F84AF}" dt="2023-10-18T08:22:11.313" v="441" actId="26606"/>
          <ac:cxnSpMkLst>
            <pc:docMk/>
            <pc:sldMk cId="1513895949" sldId="259"/>
            <ac:cxnSpMk id="1047" creationId="{F085D7B9-E066-4923-8CB7-294BF306296A}"/>
          </ac:cxnSpMkLst>
        </pc:cxnChg>
        <pc:cxnChg chg="add del">
          <ac:chgData name="SARANKUMAR J" userId="19d112768e82b056" providerId="LiveId" clId="{C0DDCEB7-1B05-413E-A59F-FA122C0F84AF}" dt="2023-10-18T08:22:11.313" v="441" actId="26606"/>
          <ac:cxnSpMkLst>
            <pc:docMk/>
            <pc:sldMk cId="1513895949" sldId="259"/>
            <ac:cxnSpMk id="1048" creationId="{25443840-A796-4C43-8DC1-1B738EFEC52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06EC-F350-A820-F20F-272F8F8C0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7FB10-9596-3949-B07D-3A4A56793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8D89D-5DF1-D573-D98A-7C813327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5D20A-A4BD-D51A-4AB1-74526C00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E435-D44B-52A6-19F4-DEE50AFE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7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9085-97F9-1FB4-DDB6-E016601E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6F78F-137D-9BFC-0931-1D5ABE927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009A6-6247-F667-E0FA-0BEFCAFD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DCB0A-FBFF-6CB3-C4BF-8145AF02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2F56-B4A0-0DF1-2713-91F98795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7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59E0C-1CCC-81EA-D399-56EC5EBD4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001CC-E7DD-1DAA-97E0-CA5D196A8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3E631-9D88-3AD5-8F2C-DD4B2AC4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B0C27-DB1D-5900-9710-49E48D9E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D666-787F-1ADB-2E31-58D57D58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4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C244-CE89-CA47-251D-0E7BBED3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285B-1EC7-21F1-9C78-A2AF4C0E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00EEF-FEFF-2FCB-5F15-906D3EA3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4979A-A2C3-2FB5-6F34-8D0E49F8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A6E2-CB31-DB04-4108-21277087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3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8DC6-79EA-998C-BBF5-AA162F52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2294F-91DC-2DAE-A8B5-EE5C10FF4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0171-9E81-9C60-0691-31A5389A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17C2-CFE4-8148-C0E9-202C4FDB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7B252-4E48-D58C-9BB0-F951EC65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8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AF5-C3E8-6A6C-3668-EAA55AC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3F1B-9B46-1572-5257-3927C7A05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9013A-D316-EEAE-81CD-F69C715A3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2145B-8267-C6D3-4B5B-F0C035BA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CD31F-D23F-2A04-A23E-58A3BA21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E8AC9-67FA-F76C-4959-51C0E078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20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7B90-C752-E067-7784-6FFDDEA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839AF-0747-3A73-94D7-7621C0E4B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B9DD9-755A-F1B3-99DB-DE3E7277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BE20D-0189-2A01-918D-845D12A9A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8A955-995D-B514-9B92-E2E278D3A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038C8-D9A4-9A42-93B9-4DC8A278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D658F-368C-555D-FD3B-E2FAF58D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E6A2A-36C6-2335-3915-726FF2C1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07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4499-D615-C6E5-4F67-0A879B90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1A0A1-BBBD-A1D5-A718-E1511684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58094-B9E1-E3DC-E61C-25AA35DD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C4304-735F-51F0-CB9D-9C48C509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9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A99C5-2B1D-8C54-12FC-DAC12E3A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E78DE-3084-90B3-F227-FF448636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CAD52-EB9E-4B37-E5D1-5A85947A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74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5805-D15C-F020-DEBB-BD631828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0A617-1FAA-C409-9FD5-9727C193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7341E-0284-CCB7-0C9D-849331FDA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12790-4B05-A5FE-FF02-A2484E95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7BC36-0463-47BA-5AA1-190777F8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1962B-5406-13A6-A4F6-706356E3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47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512A-230A-FB79-7B4F-3515099F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1DCF6-A8DE-E6A5-76CC-E4BE41604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AEF87-E802-FD1C-F2DC-9F02CA166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6276E-FFBF-3FE9-A710-4DBF8882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2670-1DA9-53A6-D098-3666CAE2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AF9D3-C509-F63E-4650-D16D52A0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43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AEBFC-BE95-CD64-7BC7-1DEA8524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01AD8-71C6-765B-3E9D-42B10A3A6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73C7F-91BF-B4F1-90D5-938819542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6964-40AE-5E22-8C1F-CBF36FCFC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473F5-3E06-7DC6-E9F3-DEAACF14C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86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oconnesso.it/5-progetti-per-iniziare-a-usare-arduin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A1B6B-C178-E11F-377A-C78163184237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>
                <a:latin typeface="+mj-lt"/>
                <a:ea typeface="+mj-ea"/>
                <a:cs typeface="+mj-cs"/>
              </a:rPr>
              <a:t>TRAFFIC MANAGEMENT USING IOT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AD238-5591-93D9-CDE8-2E8B9FEF0E12}"/>
              </a:ext>
            </a:extLst>
          </p:cNvPr>
          <p:cNvSpPr txBox="1"/>
          <p:nvPr/>
        </p:nvSpPr>
        <p:spPr>
          <a:xfrm>
            <a:off x="638881" y="2296269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latin typeface="Arial Rounded MT Bold" panose="020F0704030504030204" pitchFamily="34" charset="0"/>
              </a:rPr>
              <a:t>TEAM MEMBER</a:t>
            </a:r>
            <a:r>
              <a:rPr lang="en-US" sz="2400" dirty="0">
                <a:latin typeface="Arial Rounded MT Bold" panose="020F0704030504030204" pitchFamily="34" charset="0"/>
              </a:rPr>
              <a:t>: SARANKUMAR J (822721106035)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38D83-FC71-7CA8-741E-B79A92A7BBF8}"/>
              </a:ext>
            </a:extLst>
          </p:cNvPr>
          <p:cNvSpPr txBox="1"/>
          <p:nvPr/>
        </p:nvSpPr>
        <p:spPr>
          <a:xfrm>
            <a:off x="2878643" y="3245474"/>
            <a:ext cx="621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800" dirty="0"/>
              <a:t>IOT_Phase3 : Document submission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38F75-DF4A-B5DD-84C5-1FA511880ED2}"/>
              </a:ext>
            </a:extLst>
          </p:cNvPr>
          <p:cNvSpPr txBox="1"/>
          <p:nvPr/>
        </p:nvSpPr>
        <p:spPr>
          <a:xfrm>
            <a:off x="2154490" y="4165240"/>
            <a:ext cx="9394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3200" b="1" dirty="0"/>
              <a:t>PROBLEM TITLE </a:t>
            </a:r>
            <a:r>
              <a:rPr lang="en-IN" sz="3200" dirty="0"/>
              <a:t>: Traffic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9834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80D5-F207-2F51-313A-69DF72FD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DEVELOPMENT BASED ON TRAFFIC MANAGEMENT USING ARDUINO UNO AND RASPBERRY 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00701-0B0C-1084-C77C-A57E96B47704}"/>
              </a:ext>
            </a:extLst>
          </p:cNvPr>
          <p:cNvSpPr txBox="1"/>
          <p:nvPr/>
        </p:nvSpPr>
        <p:spPr>
          <a:xfrm>
            <a:off x="629970" y="1447893"/>
            <a:ext cx="10994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600" dirty="0">
                <a:latin typeface="Aptos" panose="020B0004020202020204" pitchFamily="34" charset="0"/>
              </a:rPr>
            </a:br>
            <a:r>
              <a:rPr lang="en-US" sz="1600" b="0" i="0" dirty="0">
                <a:effectLst/>
                <a:latin typeface="Aptos" panose="020B0004020202020204" pitchFamily="34" charset="0"/>
              </a:rPr>
              <a:t>Creating a complete traffic management system using an Arduino Uno and a Raspberry Pi is a complex project that involves various components, such as sensors, traffic lights, and communication between devices. Here, I'll provide you with a simplified example of how to create a basic traffic light control system using Python on the Raspberry Pi and an Arduino Uno. </a:t>
            </a:r>
            <a:endParaRPr lang="en-IN" sz="1600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38D8F-80DC-8392-423A-796E61A79415}"/>
              </a:ext>
            </a:extLst>
          </p:cNvPr>
          <p:cNvSpPr txBox="1"/>
          <p:nvPr/>
        </p:nvSpPr>
        <p:spPr>
          <a:xfrm>
            <a:off x="629970" y="2797521"/>
            <a:ext cx="87584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effectLst/>
                <a:latin typeface="Söhne"/>
              </a:rPr>
              <a:t>Components Required:</a:t>
            </a:r>
            <a:endParaRPr lang="en-IN" sz="2000" b="0" i="0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Raspberry 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Arduino Uno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LED traffic lights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Ultrasonic sensor and Buzzer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Jumper wires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USB cable for connecting the Arduino to the Raspberry Pi</a:t>
            </a:r>
          </a:p>
          <a:p>
            <a:pPr lvl="1"/>
            <a:endParaRPr lang="en-IN" sz="2000" b="0" i="0" dirty="0">
              <a:effectLst/>
              <a:latin typeface="Söhne"/>
            </a:endParaRPr>
          </a:p>
          <a:p>
            <a:pPr algn="l"/>
            <a:r>
              <a:rPr lang="en-IN" sz="2000" b="1" i="0" dirty="0">
                <a:effectLst/>
                <a:latin typeface="Söhne"/>
              </a:rPr>
              <a:t>Software/Tools Required:</a:t>
            </a:r>
            <a:endParaRPr lang="en-IN" sz="2000" b="0" i="0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Python on Raspberry 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Arduino IDE for uploading code to the Arduino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 err="1">
                <a:effectLst/>
                <a:latin typeface="Söhne"/>
              </a:rPr>
              <a:t>PySerial</a:t>
            </a:r>
            <a:r>
              <a:rPr lang="en-IN" sz="2000" b="0" i="0" dirty="0">
                <a:effectLst/>
                <a:latin typeface="Söhne"/>
              </a:rPr>
              <a:t> library for communication between Raspberry Pi and Arduino</a:t>
            </a:r>
          </a:p>
        </p:txBody>
      </p:sp>
    </p:spTree>
    <p:extLst>
      <p:ext uri="{BB962C8B-B14F-4D97-AF65-F5344CB8AC3E}">
        <p14:creationId xmlns:p14="http://schemas.microsoft.com/office/powerpoint/2010/main" val="79331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ircuit board with wires and wires">
            <a:extLst>
              <a:ext uri="{FF2B5EF4-FFF2-40B4-BE49-F238E27FC236}">
                <a16:creationId xmlns:a16="http://schemas.microsoft.com/office/drawing/2014/main" id="{3E9C18C9-589F-323A-234F-6C8A6B67F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88452" y="3024389"/>
            <a:ext cx="5149494" cy="3833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675823-CE2D-3FF2-0D1C-3198C1E4C4A7}"/>
              </a:ext>
            </a:extLst>
          </p:cNvPr>
          <p:cNvSpPr txBox="1"/>
          <p:nvPr/>
        </p:nvSpPr>
        <p:spPr>
          <a:xfrm>
            <a:off x="1533235" y="6858000"/>
            <a:ext cx="914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iloconnesso.it/5-progetti-per-iniziare-a-usare-arduino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B3DFB-F51E-CB35-5AC5-2B2C030FD202}"/>
              </a:ext>
            </a:extLst>
          </p:cNvPr>
          <p:cNvSpPr txBox="1"/>
          <p:nvPr/>
        </p:nvSpPr>
        <p:spPr>
          <a:xfrm>
            <a:off x="1276539" y="195941"/>
            <a:ext cx="927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TRAFFIC MANAGEMENT BY USING ARDUINO UN0</a:t>
            </a:r>
          </a:p>
        </p:txBody>
      </p:sp>
      <p:pic>
        <p:nvPicPr>
          <p:cNvPr id="14" name="Picture 13" descr="A screenshot of a computer program">
            <a:extLst>
              <a:ext uri="{FF2B5EF4-FFF2-40B4-BE49-F238E27FC236}">
                <a16:creationId xmlns:a16="http://schemas.microsoft.com/office/drawing/2014/main" id="{02937BF6-ABC6-0B68-C413-8423C7C0C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" y="905130"/>
            <a:ext cx="6338814" cy="59528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13099D-5A0A-098D-5CE8-4BAFCA5BBAF5}"/>
              </a:ext>
            </a:extLst>
          </p:cNvPr>
          <p:cNvSpPr txBox="1"/>
          <p:nvPr/>
        </p:nvSpPr>
        <p:spPr>
          <a:xfrm>
            <a:off x="6736858" y="719161"/>
            <a:ext cx="55273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badi" panose="020B0604020104020204" pitchFamily="34" charset="0"/>
              </a:rPr>
              <a:t>Designing a traffic management system using Arduino Uno involves creating a system for controlling traffic lights based on specific rules, schedules, or real-time data. Below is an example project outline for a basic traffic management system using Arduino Uno. This project aims to demonstrate how the system can control traffic lights at a simple intersection.</a:t>
            </a:r>
            <a:endParaRPr lang="en-IN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84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6773A0C-96C8-169C-E471-53BE2219C850}"/>
              </a:ext>
            </a:extLst>
          </p:cNvPr>
          <p:cNvSpPr txBox="1"/>
          <p:nvPr/>
        </p:nvSpPr>
        <p:spPr>
          <a:xfrm>
            <a:off x="1276539" y="195941"/>
            <a:ext cx="927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TRAFFIC MANAGEMENT BY USING RESPBERRY PI</a:t>
            </a:r>
            <a:endParaRPr lang="en-IN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026" name="Picture 2" descr="Raspberry Pi + 3 LED's = Traffic lights (5.2C) - YouTube">
            <a:extLst>
              <a:ext uri="{FF2B5EF4-FFF2-40B4-BE49-F238E27FC236}">
                <a16:creationId xmlns:a16="http://schemas.microsoft.com/office/drawing/2014/main" id="{FD0B0B4C-6117-FC2B-2922-247C27D76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98" y="3828734"/>
            <a:ext cx="4753969" cy="302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screenshot of a computer program">
            <a:extLst>
              <a:ext uri="{FF2B5EF4-FFF2-40B4-BE49-F238E27FC236}">
                <a16:creationId xmlns:a16="http://schemas.microsoft.com/office/drawing/2014/main" id="{B7310C77-6A2B-15F4-29C5-B25FBD62E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2972"/>
            <a:ext cx="7483298" cy="61250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E9681D-924D-6EB0-6202-065CEB956DC8}"/>
              </a:ext>
            </a:extLst>
          </p:cNvPr>
          <p:cNvSpPr txBox="1"/>
          <p:nvPr/>
        </p:nvSpPr>
        <p:spPr>
          <a:xfrm>
            <a:off x="7577749" y="841972"/>
            <a:ext cx="44543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>
                <a:latin typeface="Abadi" panose="020B0604020104020204" pitchFamily="34" charset="0"/>
              </a:rPr>
            </a:br>
            <a:r>
              <a:rPr lang="en-US" b="0" i="0">
                <a:effectLst/>
                <a:latin typeface="Abadi" panose="020B0604020104020204" pitchFamily="34" charset="0"/>
              </a:rPr>
              <a:t>Designing a traffic management project using a Raspberry Pi is a complex and multi-faceted task that involves various components, including sensors, cameras, data analysis, and traffic light control. Below is an overview of a project that demonstrates the principles of traffic management using a Raspberry Pi. </a:t>
            </a:r>
            <a:endParaRPr lang="en-IN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89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Abadi</vt:lpstr>
      <vt:lpstr>ADLaM Display</vt:lpstr>
      <vt:lpstr>Aptos</vt:lpstr>
      <vt:lpstr>Arial</vt:lpstr>
      <vt:lpstr>Arial Rounded MT Bold</vt:lpstr>
      <vt:lpstr>Calibri</vt:lpstr>
      <vt:lpstr>Calibri Light</vt:lpstr>
      <vt:lpstr>Söhne</vt:lpstr>
      <vt:lpstr>Office Theme</vt:lpstr>
      <vt:lpstr>PowerPoint Presentation</vt:lpstr>
      <vt:lpstr>PROJECT DEVELOPMENT BASED ON TRAFFIC MANAGEMENT USING ARDUINO UNO AND RASPBERRY PI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SARANKUMAR J</dc:creator>
  <cp:lastModifiedBy>SARANKUMAR J</cp:lastModifiedBy>
  <cp:revision>1</cp:revision>
  <dcterms:created xsi:type="dcterms:W3CDTF">2023-10-18T07:32:35Z</dcterms:created>
  <dcterms:modified xsi:type="dcterms:W3CDTF">2023-10-18T08:27:39Z</dcterms:modified>
</cp:coreProperties>
</file>