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Times New Roman Bold" charset="1" panose="02030802070405020303"/>
      <p:regular r:id="rId22"/>
    </p:embeddedFont>
    <p:embeddedFont>
      <p:font typeface="Trebuchet MS Bold" charset="1" panose="020B0703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5.png" Type="http://schemas.openxmlformats.org/officeDocument/2006/relationships/image"/><Relationship Id="rId8" Target="../media/image1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3.jpe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3" y="0"/>
                </a:lnTo>
                <a:lnTo>
                  <a:pt x="2500313"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7"/>
                </a:lnTo>
                <a:lnTo>
                  <a:pt x="0" y="9286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9" y="0"/>
                </a:lnTo>
                <a:lnTo>
                  <a:pt x="7302399"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12"/>
            <a:stretch>
              <a:fillRect l="0" t="0" r="0" b="0"/>
            </a:stretch>
          </a:blipFill>
        </p:spPr>
      </p:sp>
      <p:sp>
        <p:nvSpPr>
          <p:cNvPr name="TextBox 8" id="8"/>
          <p:cNvSpPr txBox="true"/>
          <p:nvPr/>
        </p:nvSpPr>
        <p:spPr>
          <a:xfrm rot="0">
            <a:off x="17100237" y="9677976"/>
            <a:ext cx="114800" cy="303286"/>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9" id="9"/>
          <p:cNvSpPr txBox="true"/>
          <p:nvPr/>
        </p:nvSpPr>
        <p:spPr>
          <a:xfrm rot="0">
            <a:off x="1752148" y="4161087"/>
            <a:ext cx="14259453" cy="4959855"/>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 R. SATHIYA PRIYA</a:t>
            </a:r>
          </a:p>
          <a:p>
            <a:pPr algn="l">
              <a:lnSpc>
                <a:spcPts val="4823"/>
              </a:lnSpc>
            </a:pPr>
            <a:r>
              <a:rPr lang="en-US" sz="4060">
                <a:solidFill>
                  <a:srgbClr val="000000"/>
                </a:solidFill>
                <a:latin typeface="Calibri (MS)"/>
                <a:ea typeface="Calibri (MS)"/>
                <a:cs typeface="Calibri (MS)"/>
                <a:sym typeface="Calibri (MS)"/>
              </a:rPr>
              <a:t> REGISTER </a:t>
            </a:r>
            <a:r>
              <a:rPr lang="en-US" sz="4060">
                <a:solidFill>
                  <a:srgbClr val="000000"/>
                </a:solidFill>
                <a:latin typeface="Calibri (MS)"/>
                <a:ea typeface="Calibri (MS)"/>
                <a:cs typeface="Calibri (MS)"/>
                <a:sym typeface="Calibri (MS)"/>
              </a:rPr>
              <a:t>NO:  312211573</a:t>
            </a:r>
          </a:p>
          <a:p>
            <a:pPr algn="l">
              <a:lnSpc>
                <a:spcPts val="4823"/>
              </a:lnSpc>
            </a:pPr>
            <a:r>
              <a:rPr lang="en-US" sz="4060">
                <a:solidFill>
                  <a:srgbClr val="000000"/>
                </a:solidFill>
                <a:latin typeface="Calibri (MS)"/>
                <a:ea typeface="Calibri (MS)"/>
                <a:cs typeface="Calibri (MS)"/>
                <a:sym typeface="Calibri (MS)"/>
              </a:rPr>
              <a:t>                            DC72DCE3408B520AB874E7B474A3BFB9</a:t>
            </a:r>
          </a:p>
          <a:p>
            <a:pPr algn="l">
              <a:lnSpc>
                <a:spcPts val="4823"/>
              </a:lnSpc>
            </a:pPr>
            <a:r>
              <a:rPr lang="en-US" sz="4060">
                <a:solidFill>
                  <a:srgbClr val="000000"/>
                </a:solidFill>
                <a:latin typeface="Calibri (MS)"/>
                <a:ea typeface="Calibri (MS)"/>
                <a:cs typeface="Calibri (MS)"/>
                <a:sym typeface="Calibri (MS)"/>
              </a:rPr>
              <a:t> </a:t>
            </a:r>
          </a:p>
          <a:p>
            <a:pPr algn="l">
              <a:lnSpc>
                <a:spcPts val="5690"/>
              </a:lnSpc>
            </a:pPr>
            <a:r>
              <a:rPr lang="en-US" sz="4064">
                <a:solidFill>
                  <a:srgbClr val="000000"/>
                </a:solidFill>
                <a:latin typeface="Calibri (MS)"/>
                <a:ea typeface="Calibri (MS)"/>
                <a:cs typeface="Calibri (MS)"/>
                <a:sym typeface="Calibri (MS)"/>
              </a:rPr>
              <a:t>DEPARTMENT: B.COM BANK MANAGEMENT </a:t>
            </a:r>
          </a:p>
          <a:p>
            <a:pPr algn="l">
              <a:lnSpc>
                <a:spcPts val="10150"/>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0" id="10"/>
          <p:cNvSpPr txBox="true"/>
          <p:nvPr/>
        </p:nvSpPr>
        <p:spPr>
          <a:xfrm rot="0">
            <a:off x="335756" y="257170"/>
            <a:ext cx="14298974" cy="113347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348740" y="1610201"/>
            <a:ext cx="12061508" cy="9613047"/>
          </a:xfrm>
          <a:prstGeom prst="rect">
            <a:avLst/>
          </a:prstGeom>
        </p:spPr>
        <p:txBody>
          <a:bodyPr anchor="t" rtlCol="false" tIns="0" lIns="0" bIns="0" rIns="0">
            <a:spAutoFit/>
          </a:bodyPr>
          <a:lstStyle/>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sz="2700" spc="25" u="sng">
                <a:solidFill>
                  <a:srgbClr val="000000"/>
                </a:solidFill>
                <a:latin typeface="TT Rounds Condensed Bold"/>
                <a:ea typeface="TT Rounds Condensed Bold"/>
                <a:cs typeface="TT Rounds Condensed Bold"/>
                <a:sym typeface="TT Rounds Condensed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234440" y="264795"/>
            <a:ext cx="12047220" cy="10167045"/>
          </a:xfrm>
          <a:prstGeom prst="rect">
            <a:avLst/>
          </a:prstGeom>
        </p:spPr>
        <p:txBody>
          <a:bodyPr anchor="t" rtlCol="false" tIns="0" lIns="0" bIns="0" rIns="0">
            <a:spAutoFit/>
          </a:bodyPr>
          <a:lstStyle/>
          <a:p>
            <a:pPr algn="l">
              <a:lnSpc>
                <a:spcPts val="5040"/>
              </a:lnSpc>
            </a:pPr>
            <a:r>
              <a:rPr lang="en-US" sz="4200" spc="39" u="sng">
                <a:solidFill>
                  <a:srgbClr val="000000"/>
                </a:solidFill>
                <a:latin typeface="TT Rounds Condensed Bold"/>
                <a:ea typeface="TT Rounds Condensed Bold"/>
                <a:cs typeface="TT Rounds Condensed Bold"/>
                <a:sym typeface="TT Rounds Condensed Bold"/>
              </a:rPr>
              <a:t>Summary</a:t>
            </a:r>
            <a:r>
              <a:rPr lang="en-US" sz="4200" spc="39">
                <a:solidFill>
                  <a:srgbClr val="000000"/>
                </a:solidFill>
                <a:latin typeface="TT Rounds Condensed Bold"/>
                <a:ea typeface="TT Rounds Condensed Bold"/>
                <a:cs typeface="TT Rounds Condensed Bold"/>
                <a:sym typeface="TT Rounds Condensed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sz="4200" spc="39" u="sng">
                <a:solidFill>
                  <a:srgbClr val="000000"/>
                </a:solidFill>
                <a:latin typeface="TT Rounds Condensed Bold"/>
                <a:ea typeface="TT Rounds Condensed Bold"/>
                <a:cs typeface="TT Rounds Condensed Bold"/>
                <a:sym typeface="TT Rounds Condensed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4823976"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p:cNvSpPr/>
          <p:nvPr/>
        </p:nvSpPr>
        <p:spPr>
          <a:xfrm flipH="false" flipV="false" rot="0">
            <a:off x="1132998" y="2220500"/>
            <a:ext cx="9773019" cy="6629400"/>
          </a:xfrm>
          <a:custGeom>
            <a:avLst/>
            <a:gdLst/>
            <a:ahLst/>
            <a:cxnLst/>
            <a:rect r="r" b="b" t="t" l="l"/>
            <a:pathLst>
              <a:path h="6629400" w="9773019">
                <a:moveTo>
                  <a:pt x="0" y="0"/>
                </a:moveTo>
                <a:lnTo>
                  <a:pt x="9773019" y="0"/>
                </a:lnTo>
                <a:lnTo>
                  <a:pt x="9773019" y="6629400"/>
                </a:lnTo>
                <a:lnTo>
                  <a:pt x="0" y="6629400"/>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sz="4800" spc="44" u="sng">
                <a:solidFill>
                  <a:srgbClr val="000000"/>
                </a:solidFill>
                <a:latin typeface="TT Rounds Condensed Bold"/>
                <a:ea typeface="TT Rounds Condensed Bold"/>
                <a:cs typeface="TT Rounds Condensed Bold"/>
                <a:sym typeface="TT Rounds Condensed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32" id="32"/>
          <p:cNvSpPr txBox="true"/>
          <p:nvPr/>
        </p:nvSpPr>
        <p:spPr>
          <a:xfrm rot="0">
            <a:off x="1279786" y="2097038"/>
            <a:ext cx="11274164" cy="6814322"/>
          </a:xfrm>
          <a:prstGeom prst="rect">
            <a:avLst/>
          </a:prstGeom>
        </p:spPr>
        <p:txBody>
          <a:bodyPr anchor="t" rtlCol="false" tIns="0" lIns="0" bIns="0" rIns="0">
            <a:spAutoFit/>
          </a:bodyPr>
          <a:lstStyle/>
          <a:p>
            <a:pPr algn="l">
              <a:lnSpc>
                <a:spcPts val="3577"/>
              </a:lnSpc>
            </a:pPr>
            <a:r>
              <a:rPr lang="en-US" sz="2981" spc="27" u="sng">
                <a:solidFill>
                  <a:srgbClr val="000000"/>
                </a:solidFill>
                <a:latin typeface="TT Rounds Condensed Bold"/>
                <a:ea typeface="TT Rounds Condensed Bold"/>
                <a:cs typeface="TT Rounds Condensed Bold"/>
                <a:sym typeface="TT Rounds Condensed Bold"/>
              </a:rPr>
              <a:t>Obectives</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7"/>
              </a:lnSpc>
            </a:pPr>
            <a:r>
              <a:rPr lang="en-US" sz="2981" spc="27" u="sng">
                <a:solidFill>
                  <a:srgbClr val="000000"/>
                </a:solidFill>
                <a:latin typeface="TT Rounds Condensed Bold"/>
                <a:ea typeface="TT Rounds Condensed Bold"/>
                <a:cs typeface="TT Rounds Condensed Bold"/>
                <a:sym typeface="TT Rounds Condensed Bold"/>
              </a:rPr>
              <a:t>Dataset</a:t>
            </a:r>
            <a:r>
              <a:rPr lang="en-US"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7"/>
              </a:lnSpc>
            </a:pPr>
          </a:p>
          <a:p>
            <a:pPr algn="l">
              <a:lnSpc>
                <a:spcPts val="3577"/>
              </a:lnSpc>
            </a:pPr>
            <a:r>
              <a:rPr lang="en-US" sz="2981" spc="27">
                <a:solidFill>
                  <a:srgbClr val="000000"/>
                </a:solidFill>
                <a:latin typeface="TT Rounds Condensed"/>
                <a:ea typeface="TT Rounds Condensed"/>
                <a:cs typeface="TT Rounds Condensed"/>
                <a:sym typeface="TT Rounds Condensed"/>
              </a:rPr>
              <a:t>1.Employee id</a:t>
            </a:r>
          </a:p>
          <a:p>
            <a:pPr algn="l">
              <a:lnSpc>
                <a:spcPts val="3577"/>
              </a:lnSpc>
            </a:pPr>
            <a:r>
              <a:rPr lang="en-US" sz="2981" spc="27">
                <a:solidFill>
                  <a:srgbClr val="000000"/>
                </a:solidFill>
                <a:latin typeface="TT Rounds Condensed"/>
                <a:ea typeface="TT Rounds Condensed"/>
                <a:cs typeface="TT Rounds Condensed"/>
                <a:sym typeface="TT Rounds Condensed"/>
              </a:rPr>
              <a:t>2.Name</a:t>
            </a:r>
          </a:p>
          <a:p>
            <a:pPr algn="l">
              <a:lnSpc>
                <a:spcPts val="3577"/>
              </a:lnSpc>
            </a:pPr>
            <a:r>
              <a:rPr lang="en-US" sz="2981" spc="27">
                <a:solidFill>
                  <a:srgbClr val="000000"/>
                </a:solidFill>
                <a:latin typeface="TT Rounds Condensed"/>
                <a:ea typeface="TT Rounds Condensed"/>
                <a:cs typeface="TT Rounds Condensed"/>
                <a:sym typeface="TT Rounds Condensed"/>
              </a:rPr>
              <a:t>3.Department</a:t>
            </a:r>
          </a:p>
          <a:p>
            <a:pPr algn="l">
              <a:lnSpc>
                <a:spcPts val="3577"/>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7"/>
              </a:lnSpc>
            </a:pPr>
            <a:r>
              <a:rPr lang="en-US" sz="2981" spc="27">
                <a:solidFill>
                  <a:srgbClr val="000000"/>
                </a:solidFill>
                <a:latin typeface="TT Rounds Condensed"/>
                <a:ea typeface="TT Rounds Condensed"/>
                <a:cs typeface="TT Rounds Condensed"/>
                <a:sym typeface="TT Rounds Condensed"/>
              </a:rPr>
              <a:t>5.Position</a:t>
            </a:r>
          </a:p>
          <a:p>
            <a:pPr algn="l">
              <a:lnSpc>
                <a:spcPts val="3577"/>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7"/>
              </a:lnSpc>
            </a:pPr>
            <a:r>
              <a:rPr lang="en-US" sz="2981" spc="27">
                <a:solidFill>
                  <a:srgbClr val="000000"/>
                </a:solidFill>
                <a:latin typeface="TT Rounds Condensed"/>
                <a:ea typeface="TT Rounds Condensed"/>
                <a:cs typeface="TT Rounds Condensed"/>
                <a:sym typeface="TT Rounds Condensed"/>
              </a:rPr>
              <a:t>7.Salary</a:t>
            </a:r>
          </a:p>
          <a:p>
            <a:pPr algn="l">
              <a:lnSpc>
                <a:spcPts val="3577"/>
              </a:lnSpc>
            </a:pPr>
            <a:r>
              <a:rPr lang="en-US" sz="2981" spc="27">
                <a:solidFill>
                  <a:srgbClr val="000000"/>
                </a:solidFill>
                <a:latin typeface="TT Rounds Condensed"/>
                <a:ea typeface="TT Rounds Condensed"/>
                <a:cs typeface="TT Rounds Condensed"/>
                <a:sym typeface="TT Rounds Condensed"/>
              </a:rPr>
              <a:t>8.bonus</a:t>
            </a:r>
          </a:p>
          <a:p>
            <a:pPr algn="l">
              <a:lnSpc>
                <a:spcPts val="3577"/>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7"/>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941206" y="2362051"/>
            <a:ext cx="12831944" cy="7677012"/>
          </a:xfrm>
          <a:prstGeom prst="rect">
            <a:avLst/>
          </a:prstGeom>
        </p:spPr>
        <p:txBody>
          <a:bodyPr anchor="t" rtlCol="false" tIns="0" lIns="0" bIns="0" rIns="0">
            <a:spAutoFit/>
          </a:bodyPr>
          <a:lstStyle/>
          <a:p>
            <a:pPr algn="l">
              <a:lnSpc>
                <a:spcPts val="4320"/>
              </a:lnSpc>
            </a:pPr>
            <a:r>
              <a:rPr lang="en-US"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sz="3600" u="sng">
                <a:solidFill>
                  <a:srgbClr val="000000"/>
                </a:solidFill>
                <a:latin typeface="Times New Roman Bold"/>
                <a:ea typeface="Times New Roman Bold"/>
                <a:cs typeface="Times New Roman Bold"/>
                <a:sym typeface="Times New Roman Bold"/>
              </a:rPr>
              <a:t>Success Criteria</a:t>
            </a:r>
            <a:r>
              <a:rPr lang="en-US" sz="3600">
                <a:solidFill>
                  <a:srgbClr val="000000"/>
                </a:solidFill>
                <a:latin typeface="Times New Roman Bold"/>
                <a:ea typeface="Times New Roman Bold"/>
                <a:cs typeface="Times New Roman Bold"/>
                <a:sym typeface="Times New Roman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1" id="31"/>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114800" cy="4872038"/>
          </a:xfrm>
          <a:custGeom>
            <a:avLst/>
            <a:gdLst/>
            <a:ahLst/>
            <a:cxnLst/>
            <a:rect r="r" b="b" t="t" l="l"/>
            <a:pathLst>
              <a:path h="4872038" w="4114800">
                <a:moveTo>
                  <a:pt x="0" y="0"/>
                </a:moveTo>
                <a:lnTo>
                  <a:pt x="4114800" y="0"/>
                </a:lnTo>
                <a:lnTo>
                  <a:pt x="4114800" y="4872038"/>
                </a:lnTo>
                <a:lnTo>
                  <a:pt x="0" y="4872038"/>
                </a:lnTo>
                <a:lnTo>
                  <a:pt x="0" y="0"/>
                </a:lnTo>
                <a:close/>
              </a:path>
            </a:pathLst>
          </a:custGeom>
          <a:blipFill>
            <a:blip r:embed="rId3"/>
            <a:stretch>
              <a:fillRect l="0" t="-869" r="0" b="-869"/>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4320540" y="4247259"/>
            <a:ext cx="6153627" cy="296507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32" id="32"/>
          <p:cNvSpPr txBox="true"/>
          <p:nvPr/>
        </p:nvSpPr>
        <p:spPr>
          <a:xfrm rot="0">
            <a:off x="2550318" y="3351297"/>
            <a:ext cx="10675620" cy="1155056"/>
          </a:xfrm>
          <a:prstGeom prst="rect">
            <a:avLst/>
          </a:prstGeom>
        </p:spPr>
        <p:txBody>
          <a:bodyPr anchor="t" rtlCol="false" tIns="0" lIns="0" bIns="0" rIns="0">
            <a:spAutoFit/>
          </a:bodyPr>
          <a:lstStyle/>
          <a:p>
            <a:pPr algn="l" marL="651510" indent="-325755" lvl="1">
              <a:lnSpc>
                <a:spcPts val="4320"/>
              </a:lnSpc>
              <a:buFont typeface="Arial"/>
              <a:buChar char="•"/>
            </a:pPr>
            <a:r>
              <a:rPr lang="en-US" sz="3600" spc="33">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DAGPansVsUk</dc:identifier>
  <dcterms:modified xsi:type="dcterms:W3CDTF">2011-08-01T06:04:30Z</dcterms:modified>
  <cp:revision>1</cp:revision>
  <dc:title>Employee_Data_Analysis.pptx</dc:title>
</cp:coreProperties>
</file>