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2"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10/18/2024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10/18/2024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B6E38"/>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84045"/>
            <a:ext cx="9144000" cy="2339975"/>
          </a:xfrm>
        </p:spPr>
        <p:txBody>
          <a:bodyPr/>
          <a:lstStyle/>
          <a:p>
            <a:pPr algn="ctr"/>
            <a:r>
              <a:rPr lang="en-US" sz="4200" dirty="0">
                <a:ln/>
                <a:solidFill>
                  <a:schemeClr val="tx1"/>
                </a:solidFill>
                <a:effectLst>
                  <a:outerShdw blurRad="38100" dist="19050" dir="2700000" algn="tl" rotWithShape="0">
                    <a:schemeClr val="dk1">
                      <a:alpha val="40000"/>
                    </a:schemeClr>
                  </a:outerShdw>
                </a:effectLst>
              </a:rPr>
              <a:t>Implementation of MLP for a non-linearly separable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n/>
                <a:solidFill>
                  <a:schemeClr val="tx1"/>
                </a:solidFill>
                <a:effectLst>
                  <a:outerShdw blurRad="38100" dist="19050" dir="2700000" algn="tl" rotWithShape="0">
                    <a:schemeClr val="dk1">
                      <a:alpha val="40000"/>
                    </a:schemeClr>
                  </a:outerShdw>
                </a:effectLst>
              </a:rPr>
              <a:t>Objective </a:t>
            </a:r>
          </a:p>
        </p:txBody>
      </p:sp>
      <p:sp>
        <p:nvSpPr>
          <p:cNvPr id="3" name="Content Placeholder 2"/>
          <p:cNvSpPr>
            <a:spLocks noGrp="1"/>
          </p:cNvSpPr>
          <p:nvPr>
            <p:ph idx="1"/>
          </p:nvPr>
        </p:nvSpPr>
        <p:spPr/>
        <p:txBody>
          <a:bodyPr/>
          <a:lstStyle/>
          <a:p>
            <a:pPr algn="l"/>
            <a:r>
              <a:rPr lang="en-US"/>
              <a:t>The objective of this experiment is to design a basic neural network using a Multilayer Perceptron (MLP) to perform binary classification. The goal is to implement forward propagation and backpropagation from scratch and train the model to learn the XOR logical operation. XOR, or "exclusive or," outputs true (1) only when the inputs differ (i.e., one input is true, the other is false).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3830" y="760730"/>
            <a:ext cx="9936480" cy="53365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a:t>Program Implementation</a:t>
            </a:r>
          </a:p>
        </p:txBody>
      </p:sp>
      <p:sp>
        <p:nvSpPr>
          <p:cNvPr id="3" name="Content Placeholder 2"/>
          <p:cNvSpPr>
            <a:spLocks noGrp="1"/>
          </p:cNvSpPr>
          <p:nvPr>
            <p:ph idx="1"/>
          </p:nvPr>
        </p:nvSpPr>
        <p:spPr/>
        <p:txBody>
          <a:bodyPr>
            <a:noAutofit/>
          </a:bodyPr>
          <a:lstStyle/>
          <a:p>
            <a:pPr algn="l"/>
            <a:r>
              <a:rPr lang="en-US" sz="2200" dirty="0"/>
              <a:t>Input and Output </a:t>
            </a:r>
            <a:r>
              <a:rPr lang="en-US" sz="2200" dirty="0" err="1"/>
              <a:t>Definitions:x</a:t>
            </a:r>
            <a:r>
              <a:rPr lang="en-US" sz="2200" dirty="0"/>
              <a:t> is the input dataset representing binary combinations, and y is the target output for the XOR logic function.</a:t>
            </a:r>
          </a:p>
          <a:p>
            <a:r>
              <a:rPr lang="en-US" sz="2200" dirty="0"/>
              <a:t>Weight </a:t>
            </a:r>
            <a:r>
              <a:rPr lang="en-US" sz="2200" dirty="0" err="1"/>
              <a:t>Initialization:Weights</a:t>
            </a:r>
            <a:r>
              <a:rPr lang="en-US" sz="2200" dirty="0"/>
              <a:t> (w1 and w2) for the two layers are initialized randomly.</a:t>
            </a:r>
          </a:p>
          <a:p>
            <a:r>
              <a:rPr lang="en-US" sz="2200" dirty="0"/>
              <a:t>Forward </a:t>
            </a:r>
            <a:r>
              <a:rPr lang="en-US" sz="2200" dirty="0" err="1"/>
              <a:t>Propagation:Inputs</a:t>
            </a:r>
            <a:r>
              <a:rPr lang="en-US" sz="2200" dirty="0"/>
              <a:t> are passed through the network, where the weighted sums are activated using the sigmoid function to produce predictions.</a:t>
            </a:r>
          </a:p>
          <a:p>
            <a:r>
              <a:rPr lang="en-US" sz="2200" dirty="0" err="1"/>
              <a:t>Backpropagation:Errors</a:t>
            </a:r>
            <a:r>
              <a:rPr lang="en-US" sz="2200" dirty="0"/>
              <a:t> between predicted and actual outputs are propagated backward to update the weights by minimizing the </a:t>
            </a:r>
            <a:r>
              <a:rPr lang="en-US" sz="2200" dirty="0" err="1"/>
              <a:t>loss.The</a:t>
            </a:r>
            <a:r>
              <a:rPr lang="en-US" sz="2200" dirty="0"/>
              <a:t> weights are adjusted using gradient descent to reduce the </a:t>
            </a:r>
            <a:r>
              <a:rPr lang="en-US" sz="2200"/>
              <a:t>loss. </a:t>
            </a:r>
          </a:p>
          <a:p>
            <a:r>
              <a:rPr lang="en-US" sz="2200"/>
              <a:t>Prediction</a:t>
            </a:r>
            <a:r>
              <a:rPr lang="en-US" sz="2200" dirty="0" err="1"/>
              <a:t>:After</a:t>
            </a:r>
            <a:r>
              <a:rPr lang="en-US" sz="2200" dirty="0"/>
              <a:t> training, the network predicts new outputs for different inputs using the learned weights, successfully solving the XOR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Applications </a:t>
            </a:r>
          </a:p>
        </p:txBody>
      </p:sp>
      <p:sp>
        <p:nvSpPr>
          <p:cNvPr id="3" name="Content Placeholder 2"/>
          <p:cNvSpPr>
            <a:spLocks noGrp="1"/>
          </p:cNvSpPr>
          <p:nvPr>
            <p:ph idx="1"/>
          </p:nvPr>
        </p:nvSpPr>
        <p:spPr/>
        <p:txBody>
          <a:bodyPr>
            <a:normAutofit lnSpcReduction="10000"/>
          </a:bodyPr>
          <a:lstStyle/>
          <a:p>
            <a:r>
              <a:rPr lang="en-US"/>
              <a:t>Pattern Recognition: Image and speech recognition tasks where MLPs can learn patterns from data.</a:t>
            </a:r>
          </a:p>
          <a:p>
            <a:r>
              <a:rPr lang="en-US"/>
              <a:t>Natural Language Processing: Tasks like sentiment analysis and machine translation can benefit from MLP-based models.</a:t>
            </a:r>
          </a:p>
          <a:p>
            <a:r>
              <a:rPr lang="en-US"/>
              <a:t>Medical Diagnosis: MLPs are used in diagnostic tools to predict diseases based on medical data.</a:t>
            </a:r>
          </a:p>
          <a:p>
            <a:r>
              <a:rPr lang="en-US"/>
              <a:t>Financial Forecasting: Predicting stock prices, fraud detection, and credit scoring.</a:t>
            </a:r>
          </a:p>
          <a:p>
            <a:r>
              <a:rPr lang="en-US"/>
              <a:t>Autonomous Systems: Used in robotics and self-driving cars for decision-making tasks based on sensory input.</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Blue Waves</vt:lpstr>
      <vt:lpstr>Implementation of MLP for a non-linearly separable data</vt:lpstr>
      <vt:lpstr>Objective </vt:lpstr>
      <vt:lpstr>PowerPoint Presentation</vt:lpstr>
      <vt:lpstr>Program Implementation</vt:lpstr>
      <vt:lpstr>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MLP for a non-linearly separable data</dc:title>
  <dc:creator/>
  <cp:lastModifiedBy>SARANKUMAR J</cp:lastModifiedBy>
  <cp:revision>3</cp:revision>
  <dcterms:created xsi:type="dcterms:W3CDTF">2024-10-18T08:22:49Z</dcterms:created>
  <dcterms:modified xsi:type="dcterms:W3CDTF">2024-10-18T12:26:46Z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5A2C8CA9211D4F86A3294BBC7C50E9AA_11</vt:lpwstr>
  </property>
  <property fmtid="{D5CDD505-2E9C-101B-9397-08002B2CF9AE}" pid="3" name="KSOProductBuildVer">
    <vt:lpwstr>1033-12.2.0.18165</vt:lpwstr>
  </property>
</Properties>
</file>