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rot="21581112">
            <a:off x="1496708" y="3915939"/>
            <a:ext cx="8610600" cy="1869442"/>
          </a:xfrm>
          <a:prstGeom prst="rect"/>
          <a:noFill/>
        </p:spPr>
        <p:txBody>
          <a:bodyPr rtlCol="0" wrap="square">
            <a:spAutoFit/>
          </a:bodyPr>
          <a:p>
            <a:r>
              <a:rPr dirty="0" sz="2400" lang="en-US"/>
              <a:t>STUDENT NAME</a:t>
            </a:r>
            <a:r>
              <a:rPr dirty="0" sz="2400" lang="en-IN"/>
              <a:t>: </a:t>
            </a:r>
            <a:r>
              <a:rPr altLang="en-GB" dirty="0" sz="2400" lang="en-US"/>
              <a:t>S</a:t>
            </a:r>
            <a:r>
              <a:rPr altLang="en-GB" dirty="0" sz="2400" lang="en-US"/>
              <a:t>A</a:t>
            </a:r>
            <a:r>
              <a:rPr altLang="en-GB" dirty="0" sz="2400" lang="en-US"/>
              <a:t>R</a:t>
            </a:r>
            <a:r>
              <a:rPr altLang="en-GB" dirty="0" sz="2400" lang="en-US"/>
              <a:t>A</a:t>
            </a:r>
            <a:r>
              <a:rPr altLang="en-GB" dirty="0" sz="2400" lang="en-US"/>
              <a:t>N</a:t>
            </a:r>
            <a:r>
              <a:rPr altLang="en-GB" dirty="0" sz="2400" lang="en-US"/>
              <a:t> </a:t>
            </a:r>
            <a:r>
              <a:rPr altLang="en-GB" dirty="0" sz="2400" lang="en-US"/>
              <a:t>B</a:t>
            </a:r>
            <a:r>
              <a:rPr altLang="en-GB" dirty="0" sz="2400" lang="en-US"/>
              <a:t>A</a:t>
            </a:r>
            <a:r>
              <a:rPr altLang="en-GB" dirty="0" sz="2400" lang="en-US"/>
              <a:t>A</a:t>
            </a:r>
            <a:r>
              <a:rPr altLang="en-GB" dirty="0" sz="2400" lang="en-US"/>
              <a:t>L</a:t>
            </a:r>
            <a:r>
              <a:rPr altLang="en-GB" dirty="0" sz="2400" lang="en-US"/>
              <a:t>J</a:t>
            </a:r>
            <a:r>
              <a:rPr altLang="en-GB" dirty="0" sz="2400" lang="en-US"/>
              <a:t>I</a:t>
            </a:r>
            <a:r>
              <a:rPr altLang="en-GB" dirty="0" sz="2400" lang="en-US"/>
              <a:t>.</a:t>
            </a:r>
            <a:r>
              <a:rPr altLang="en-GB" dirty="0" sz="2400" lang="en-US"/>
              <a:t>N</a:t>
            </a:r>
            <a:endParaRPr dirty="0" sz="2400" lang="en-US"/>
          </a:p>
          <a:p>
            <a:r>
              <a:rPr dirty="0" sz="2400" lang="en-US"/>
              <a:t>REGISTER NO: </a:t>
            </a:r>
            <a:r>
              <a:rPr dirty="0" sz="2400" lang="en-IN"/>
              <a:t> </a:t>
            </a:r>
            <a:r>
              <a:rPr dirty="0" sz="2400" lang="en-IN"/>
              <a:t>3122195</a:t>
            </a:r>
            <a:r>
              <a:rPr altLang="en-GB" dirty="0" sz="2400" lang="en-US"/>
              <a:t>1</a:t>
            </a:r>
            <a:r>
              <a:rPr altLang="en-GB" dirty="0" sz="2400" lang="en-US"/>
              <a:t>5</a:t>
            </a:r>
            <a:endParaRPr dirty="0" sz="2400" lang="en-US"/>
          </a:p>
          <a:p>
            <a:r>
              <a:rPr dirty="0" sz="2400" lang="en-US"/>
              <a:t>DEPARTMENT: B.COM</a:t>
            </a:r>
            <a:r>
              <a:rPr dirty="0" sz="2400" lang="en-IN"/>
              <a:t>(</a:t>
            </a:r>
            <a:r>
              <a:rPr altLang="en-GB" dirty="0" sz="2400" lang="en-US"/>
              <a:t>C</a:t>
            </a:r>
            <a:r>
              <a:rPr altLang="en-GB" dirty="0" sz="2400" lang="en-US"/>
              <a:t>O</a:t>
            </a:r>
            <a:r>
              <a:rPr altLang="en-GB" dirty="0" sz="2400" lang="en-US"/>
              <a:t>M</a:t>
            </a:r>
            <a:r>
              <a:rPr altLang="en-GB" dirty="0" sz="2400" lang="en-US"/>
              <a:t>P</a:t>
            </a:r>
            <a:r>
              <a:rPr altLang="en-GB" dirty="0" sz="2400" lang="en-US"/>
              <a:t>U</a:t>
            </a:r>
            <a:r>
              <a:rPr altLang="en-GB" dirty="0" sz="2400" lang="en-US"/>
              <a:t>T</a:t>
            </a:r>
            <a:r>
              <a:rPr altLang="en-GB" dirty="0" sz="2400" lang="en-US"/>
              <a:t>E</a:t>
            </a:r>
            <a:r>
              <a:rPr altLang="en-GB" dirty="0" sz="2400" lang="en-US"/>
              <a:t>R</a:t>
            </a:r>
            <a:r>
              <a:rPr altLang="en-GB" dirty="0" sz="2400" lang="en-US"/>
              <a:t> </a:t>
            </a:r>
            <a:r>
              <a:rPr altLang="en-GB" dirty="0" sz="2400" lang="en-US"/>
              <a:t>A</a:t>
            </a:r>
            <a:r>
              <a:rPr altLang="en-GB" dirty="0" sz="2400" lang="en-US"/>
              <a:t>P</a:t>
            </a:r>
            <a:r>
              <a:rPr altLang="en-GB" dirty="0" sz="2400" lang="en-US"/>
              <a:t>P</a:t>
            </a:r>
            <a:r>
              <a:rPr altLang="en-GB" dirty="0" sz="2400" lang="en-US"/>
              <a:t>L</a:t>
            </a:r>
            <a:r>
              <a:rPr altLang="en-GB" dirty="0" sz="2400" lang="en-US"/>
              <a:t>I</a:t>
            </a:r>
            <a:r>
              <a:rPr altLang="en-GB" dirty="0" sz="2400" lang="en-US"/>
              <a:t>C</a:t>
            </a:r>
            <a:r>
              <a:rPr altLang="en-GB" dirty="0" sz="2400" lang="en-US"/>
              <a:t>ATION</a:t>
            </a:r>
            <a:r>
              <a:rPr altLang="en-GB" dirty="0" sz="2400" lang="en-US"/>
              <a:t>)</a:t>
            </a:r>
            <a:endParaRPr dirty="0" sz="2400" lang="en-US"/>
          </a:p>
          <a:p>
            <a:r>
              <a:rPr dirty="0" sz="2400" lang="en-US"/>
              <a:t>COLLEGE: </a:t>
            </a:r>
            <a:r>
              <a:rPr altLang="en-GB" dirty="0" sz="2400" lang="en-US"/>
              <a:t>S</a:t>
            </a:r>
            <a:r>
              <a:rPr altLang="en-GB" dirty="0" sz="2400" lang="en-US"/>
              <a:t>.</a:t>
            </a:r>
            <a:r>
              <a:rPr altLang="en-GB" dirty="0" sz="2400" lang="en-US"/>
              <a:t>A</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a:t>
            </a:r>
            <a:r>
              <a:rPr altLang="en-GB" dirty="0" sz="2400" lang="en-US"/>
              <a:t>GE </a:t>
            </a:r>
            <a:r>
              <a:rPr altLang="en-GB" dirty="0" sz="2400" lang="en-US"/>
              <a:t>O</a:t>
            </a:r>
            <a:r>
              <a:rPr altLang="en-GB" dirty="0" sz="2400" lang="en-US"/>
              <a:t>F</a:t>
            </a:r>
            <a:r>
              <a:rPr altLang="en-GB" dirty="0" sz="2400" lang="en-US"/>
              <a:t>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AND </a:t>
            </a:r>
            <a:r>
              <a:rPr altLang="en-GB" dirty="0" sz="2400" lang="en-US"/>
              <a:t>SCIENCE </a:t>
            </a:r>
            <a:endParaRPr altLang="en-US" lang="zh-CN"/>
          </a:p>
          <a:p>
            <a:r>
              <a:rPr dirty="0" sz="2400" lang="en-US"/>
              <a:t>         </a:t>
            </a:r>
            <a:endParaRPr dirty="0" sz="2400" lang="en-IN"/>
          </a:p>
        </p:txBody>
      </p:sp>
      <p:sp>
        <p:nvSpPr>
          <p:cNvPr id="1048603" name=""/>
          <p:cNvSpPr txBox="1"/>
          <p:nvPr/>
        </p:nvSpPr>
        <p:spPr>
          <a:xfrm>
            <a:off x="4162424" y="6473336"/>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2"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9"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3"/>
          <p:cNvSpPr txBox="1"/>
          <p:nvPr/>
        </p:nvSpPr>
        <p:spPr>
          <a:xfrm>
            <a:off x="739775" y="1676400"/>
            <a:ext cx="8023225" cy="3291841"/>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2"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3"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5"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6"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8"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2024-03-28T17:07:22Z</dcterms:created>
  <dcterms:modified xsi:type="dcterms:W3CDTF">2024-09-30T08:37:07Z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63d2384c7c1448779638c931c85e61af</vt:lpwstr>
  </property>
</Properties>
</file>