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91" name="Slide Image Placeholder 1"/>
          <p:cNvSpPr>
            <a:spLocks noGrp="1"/>
          </p:cNvSpPr>
          <p:nvPr>
            <p:ph type="sldImg" idx="2"/>
          </p:nvPr>
        </p:nvSpPr>
        <p:spPr/>
      </p:sp>
      <p:sp>
        <p:nvSpPr>
          <p:cNvPr id="1048692"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620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altLang="en-US" sz="2400" lang="en-IN"/>
              <a:t> P. PRIYA</a:t>
            </a:r>
            <a:endParaRPr dirty="0" sz="2400" lang="en-US"/>
          </a:p>
          <a:p>
            <a:r>
              <a:rPr dirty="0" sz="2400" lang="en-US"/>
              <a:t>REGISTER NO:</a:t>
            </a:r>
            <a:r>
              <a:rPr altLang="en-US" dirty="0" sz="2400" lang="en-IN"/>
              <a:t> 312210194 (asunm136322ca45)</a:t>
            </a:r>
            <a:endParaRPr dirty="0" sz="2400" lang="en-US"/>
          </a:p>
          <a:p>
            <a:r>
              <a:rPr dirty="0" sz="2400" lang="en-US"/>
              <a:t>DEPARTMENT:</a:t>
            </a:r>
            <a:r>
              <a:rPr altLang="en-US" dirty="0" sz="2400" lang="en-IN"/>
              <a:t> BCOM(COMPUTER APPLICATION)</a:t>
            </a:r>
            <a:endParaRPr dirty="0" sz="2400" lang="en-US"/>
          </a:p>
          <a:p>
            <a:r>
              <a:rPr dirty="0" sz="2400" lang="en-US"/>
              <a:t>COLLEGE</a:t>
            </a:r>
            <a:r>
              <a:rPr altLang="en-US" dirty="0" sz="2400" lang="en-IN"/>
              <a:t>:  VALLIAMMAL COLLEGE FOR WOME</a:t>
            </a:r>
            <a:r>
              <a:rPr altLang="en-GB" dirty="0" sz="2400" lang="en-US"/>
              <a:t>N</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45751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 Box 1"/>
          <p:cNvSpPr txBox="1"/>
          <p:nvPr/>
        </p:nvSpPr>
        <p:spPr>
          <a:xfrm>
            <a:off x="685800" y="1447800"/>
            <a:ext cx="8273415" cy="3313430"/>
          </a:xfrm>
          <a:prstGeom prst="rect"/>
          <a:noFill/>
        </p:spPr>
        <p:txBody>
          <a:bodyPr anchor="t" rtlCol="0" wrap="square">
            <a:noAutofit/>
          </a:bodyPr>
          <a:p>
            <a:r>
              <a:rPr lang="en-US"/>
              <a:t>1. Data Preparation:</a:t>
            </a:r>
            <a:endParaRPr lang="en-US"/>
          </a:p>
          <a:p>
            <a:r>
              <a:rPr lang="en-US"/>
              <a:t>    - Clean and format attendance data</a:t>
            </a:r>
            <a:endParaRPr lang="en-US"/>
          </a:p>
          <a:p>
            <a:r>
              <a:rPr lang="en-US"/>
              <a:t>    - Create a table with relevant columns (Employee ID, Date, Attendance Status, Job Role, Day of the Week, Month, Quarter)</a:t>
            </a:r>
            <a:endParaRPr lang="en-US"/>
          </a:p>
          <a:p>
            <a:endParaRPr lang="en-US"/>
          </a:p>
          <a:p>
            <a:r>
              <a:rPr lang="en-US"/>
              <a:t>2. Chart Selection:</a:t>
            </a:r>
            <a:endParaRPr lang="en-US"/>
          </a:p>
          <a:p>
            <a:r>
              <a:rPr lang="en-US"/>
              <a:t>    - Line Charts: Show attendance trends over time (e.g., monthly attendance rates)</a:t>
            </a:r>
            <a:endParaRPr lang="en-US"/>
          </a:p>
          <a:p>
            <a:r>
              <a:rPr lang="en-US"/>
              <a:t>    - Bar Charts: Compare attendance rates by day of the week, month, or job role</a:t>
            </a:r>
            <a:endParaRPr lang="en-US"/>
          </a:p>
          <a:p>
            <a:r>
              <a:rPr lang="en-US"/>
              <a:t>    - Heat Maps: Visualize attendance patterns by department or job role</a:t>
            </a:r>
            <a:endParaRPr lang="en-US"/>
          </a:p>
          <a:p>
            <a:endParaRPr lang="en-US"/>
          </a:p>
          <a:p>
            <a:r>
              <a:rPr lang="en-US"/>
              <a:t>3. Chart Creation:</a:t>
            </a:r>
            <a:endParaRPr lang="en-US"/>
          </a:p>
          <a:p>
            <a:r>
              <a:rPr lang="en-US"/>
              <a:t>    - Use Excel's built-in chart tools to create interactive charts</a:t>
            </a:r>
            <a:endParaRPr lang="en-US"/>
          </a:p>
          <a:p>
            <a:r>
              <a:rPr lang="en-US"/>
              <a:t>    - Customize charts with relevant titles, labels, and colors</a:t>
            </a:r>
            <a:endParaRPr lang="en-US"/>
          </a:p>
          <a:p>
            <a:endParaRPr lang="en-US"/>
          </a:p>
        </p:txBody>
      </p:sp>
      <p:sp>
        <p:nvSpPr>
          <p:cNvPr id="1048683" name="Text Box 2"/>
          <p:cNvSpPr txBox="1"/>
          <p:nvPr/>
        </p:nvSpPr>
        <p:spPr>
          <a:xfrm>
            <a:off x="914400" y="5029200"/>
            <a:ext cx="8352790" cy="2383155"/>
          </a:xfrm>
          <a:prstGeom prst="rect"/>
          <a:noFill/>
        </p:spPr>
        <p:txBody>
          <a:bodyPr anchor="t" rtlCol="0" wrap="square">
            <a:noAutofit/>
          </a:bodyPr>
          <a:p>
            <a:r>
              <a:rPr lang="en-US"/>
              <a:t>- Attendance data is accurate and complete</a:t>
            </a:r>
            <a:endParaRPr lang="en-US"/>
          </a:p>
          <a:p>
            <a:r>
              <a:rPr lang="en-US"/>
              <a:t>- Employee IDs are unique and consistent</a:t>
            </a:r>
            <a:endParaRPr lang="en-US"/>
          </a:p>
          <a:p>
            <a:r>
              <a:rPr lang="en-US"/>
              <a:t>- Job roles and departments are </a:t>
            </a:r>
            <a:r>
              <a:rPr sz="2000" lang="en-US"/>
              <a:t>correctly </a:t>
            </a:r>
            <a:r>
              <a:rPr lang="en-US"/>
              <a:t>categorized</a:t>
            </a:r>
            <a:endParaRPr lang="en-US"/>
          </a:p>
          <a:p>
            <a:r>
              <a:rPr lang="en-US"/>
              <a:t>- Attendance status is recorded as either "Present" or "Absent"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87630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9" name="Text Box 7"/>
          <p:cNvSpPr txBox="1"/>
          <p:nvPr/>
        </p:nvSpPr>
        <p:spPr>
          <a:xfrm>
            <a:off x="381000" y="1600200"/>
            <a:ext cx="10181590" cy="4054475"/>
          </a:xfrm>
          <a:prstGeom prst="rect"/>
          <a:noFill/>
        </p:spPr>
        <p:txBody>
          <a:bodyPr rtlCol="0" wrap="square">
            <a:noAutofit/>
          </a:bodyPr>
          <a:p>
            <a:endParaRPr sz="2000" lang="en-US"/>
          </a:p>
          <a:p>
            <a:r>
              <a:rPr lang="en-US"/>
              <a:t>1. Identify peak and off-peak attendance periods: Determine which days of the week or months have consistently high or low attendance rates.</a:t>
            </a:r>
            <a:endParaRPr lang="en-US"/>
          </a:p>
          <a:p>
            <a:r>
              <a:rPr lang="en-US"/>
              <a:t>2. Analyze attendance trends by job role or department: Understand how attendance patterns vary across different roles or departments.</a:t>
            </a:r>
            <a:endParaRPr lang="en-US"/>
          </a:p>
          <a:p>
            <a:r>
              <a:rPr lang="en-US"/>
              <a:t>3. Detect seasonal fluctuations: Recognize attendance patterns that occur at specific times of the year (e.g., summer months).</a:t>
            </a:r>
            <a:endParaRPr lang="en-US"/>
          </a:p>
          <a:p>
            <a:r>
              <a:rPr lang="en-US"/>
              <a:t>4. Inform staffing decisions: Use data-driven insights to adjust staffing schedules, optimize resource allocation, and improve attendance management.</a:t>
            </a:r>
            <a:endParaRPr lang="en-US"/>
          </a:p>
          <a:p>
            <a:r>
              <a:rPr lang="en-US"/>
              <a:t>5. Enhance employee engagement: Address underlying causes of absenteeism and improve work-life balance.</a:t>
            </a:r>
            <a:endParaRPr lang="en-US"/>
          </a:p>
        </p:txBody>
      </p:sp>
      <p:sp>
        <p:nvSpPr>
          <p:cNvPr id="1048690" name="Text Box 9"/>
          <p:cNvSpPr txBox="1"/>
          <p:nvPr/>
        </p:nvSpPr>
        <p:spPr>
          <a:xfrm>
            <a:off x="1219200" y="4883150"/>
            <a:ext cx="9669145" cy="1974850"/>
          </a:xfrm>
          <a:prstGeom prst="rect"/>
          <a:noFill/>
        </p:spPr>
        <p:txBody>
          <a:bodyPr rtlCol="0" wrap="square">
            <a:noAutofit/>
          </a:bodyPr>
          <a:p>
            <a:r>
              <a:rPr lang="en-US"/>
              <a:t>- Attendance rates are consistently lower on Mondays and Fridays.</a:t>
            </a:r>
            <a:endParaRPr lang="en-US"/>
          </a:p>
          <a:p>
            <a:r>
              <a:rPr lang="en-US"/>
              <a:t>- The sales team has a higher attendance rate than the marketing team.</a:t>
            </a:r>
            <a:endParaRPr lang="en-US"/>
          </a:p>
          <a:p>
            <a:r>
              <a:rPr lang="en-US"/>
              <a:t>- Attendance rates are lower during the summer months (June to August).</a:t>
            </a:r>
            <a:endParaRPr lang="en-US"/>
          </a:p>
          <a:p>
            <a:r>
              <a:rPr lang="en-US"/>
              <a:t>- There is a correlation between employee tenure and attendance rates.</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Title 1"/>
          <p:cNvSpPr>
            <a:spLocks noGrp="1"/>
          </p:cNvSpPr>
          <p:nvPr>
            <p:ph type="title"/>
          </p:nvPr>
        </p:nvSpPr>
        <p:spPr>
          <a:xfrm>
            <a:off x="457517" y="22859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Box 3"/>
          <p:cNvSpPr txBox="1"/>
          <p:nvPr/>
        </p:nvSpPr>
        <p:spPr>
          <a:xfrm>
            <a:off x="838200" y="1371600"/>
            <a:ext cx="10897870" cy="5484495"/>
          </a:xfrm>
          <a:prstGeom prst="rect"/>
          <a:noFill/>
        </p:spPr>
        <p:txBody>
          <a:bodyPr rtlCol="0" wrap="square">
            <a:noAutofit/>
          </a:bodyPr>
          <a:p>
            <a:r>
              <a:rPr lang="en-US"/>
              <a:t> Make </a:t>
            </a:r>
            <a:r>
              <a:rPr sz="2000" lang="en-US"/>
              <a:t>data</a:t>
            </a:r>
            <a:r>
              <a:rPr lang="en-US"/>
              <a:t>-driven decisions about staffing and scheduling</a:t>
            </a:r>
            <a:endParaRPr lang="en-US"/>
          </a:p>
          <a:p>
            <a:r>
              <a:rPr lang="en-US"/>
              <a:t>- Improve attendance management and reduce absenteeism</a:t>
            </a:r>
            <a:endParaRPr lang="en-US"/>
          </a:p>
          <a:p>
            <a:r>
              <a:rPr lang="en-US"/>
              <a:t>- Enhance employee engagement and productivity</a:t>
            </a:r>
            <a:endParaRPr lang="en-US"/>
          </a:p>
          <a:p>
            <a:r>
              <a:rPr lang="en-US"/>
              <a:t>- Optimize resource allocation and reduce costs</a:t>
            </a:r>
            <a:endParaRPr lang="en-US"/>
          </a:p>
          <a:p>
            <a:endParaRPr lang="en-US"/>
          </a:p>
          <a:p>
            <a:r>
              <a:rPr lang="en-US"/>
              <a:t>Key Takeaways:</a:t>
            </a:r>
            <a:endParaRPr lang="en-US"/>
          </a:p>
          <a:p>
            <a:endParaRPr lang="en-US"/>
          </a:p>
          <a:p>
            <a:r>
              <a:rPr lang="en-US"/>
              <a:t>- Excel charts are a valuable tool for visualizing and analyzing attendance data</a:t>
            </a:r>
            <a:endParaRPr lang="en-US"/>
          </a:p>
          <a:p>
            <a:r>
              <a:rPr lang="en-US"/>
              <a:t>- Identifying trends and patterns in attendance data can inform staffing decisions</a:t>
            </a:r>
            <a:endParaRPr lang="en-US"/>
          </a:p>
          <a:p>
            <a:r>
              <a:rPr lang="en-US"/>
              <a:t>- Data-driven insights can improve attendance management and reduce absenteeism</a:t>
            </a:r>
            <a:endParaRPr lang="en-US"/>
          </a:p>
          <a:p>
            <a:r>
              <a:rPr lang="en-US"/>
              <a:t>- Optimizing attendance management can enhance employee engagement and productivity</a:t>
            </a:r>
            <a:endParaRPr lang="en-US"/>
          </a:p>
          <a:p>
            <a:endParaRPr lang="en-US"/>
          </a:p>
          <a:p>
            <a:r>
              <a:rPr lang="en-US"/>
              <a:t>Recommendations:</a:t>
            </a:r>
            <a:endParaRPr lang="en-US"/>
          </a:p>
          <a:p>
            <a:endParaRPr lang="en-US"/>
          </a:p>
          <a:p>
            <a:r>
              <a:rPr lang="en-US"/>
              <a:t>- Regularly track and analyze attendance data</a:t>
            </a:r>
            <a:endParaRPr lang="en-US"/>
          </a:p>
          <a:p>
            <a:r>
              <a:rPr lang="en-US"/>
              <a:t>- Use Excel charts to visualize and identify trends in attendance data</a:t>
            </a:r>
            <a:endParaRPr lang="en-US"/>
          </a:p>
          <a:p>
            <a:r>
              <a:rPr lang="en-US"/>
              <a:t>- Inform staffing decisions with data-driven insights</a:t>
            </a:r>
            <a:endParaRPr lang="en-US"/>
          </a:p>
          <a:p>
            <a:r>
              <a:rPr lang="en-US"/>
              <a:t>- Continuously monitor and adjust attendance management strategies</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no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533400" y="114331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846580" y="2514600"/>
            <a:ext cx="7933690" cy="980440"/>
          </a:xfrm>
          <a:prstGeom prst="rect"/>
          <a:noFill/>
          <a:ln>
            <a:noFill/>
          </a:ln>
        </p:spPr>
        <p:txBody>
          <a:bodyPr rtlCol="0" wrap="square">
            <a:spAutoFit/>
          </a:bodyPr>
          <a:p>
            <a:r>
              <a:rPr dirty="0" sz="2800" lang="en-IN">
                <a:solidFill>
                  <a:schemeClr val="tx1">
                    <a:lumMod val="95000"/>
                    <a:lumOff val="5000"/>
                  </a:schemeClr>
                </a:solidFill>
                <a:latin typeface="Times New Roman" panose="02020603050405020304" pitchFamily="18" charset="0"/>
                <a:cs typeface="Times New Roman" panose="02020603050405020304" pitchFamily="18" charset="0"/>
              </a:rPr>
              <a:t>EMPLOYEE ATTENDANCE TRENDS WITH EXCEL CHART</a:t>
            </a:r>
            <a:endParaRPr dirty="0" sz="2800" lang="en-IN">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152400" y="-28571"/>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IN"/>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667287" y="1203458"/>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382000" y="32004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447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533717" y="68554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2"/>
          <p:cNvSpPr txBox="1"/>
          <p:nvPr/>
        </p:nvSpPr>
        <p:spPr>
          <a:xfrm>
            <a:off x="762000" y="2286000"/>
            <a:ext cx="8336280" cy="2313940"/>
          </a:xfrm>
          <a:prstGeom prst="rect"/>
          <a:noFill/>
        </p:spPr>
        <p:txBody>
          <a:bodyPr rtlCol="0" wrap="square">
            <a:spAutoFit/>
          </a:bodyPr>
          <a:p>
            <a:r>
              <a:rPr altLang="en-US" sz="2800" lang="en-IN"/>
              <a:t>1. Identifying Attendance Patterns: "How can we use Excel charts to visualize and identify trends in employee attendance, such as days of the week or months with consistently high or low attendance rates, to inform staffing decisions?"</a:t>
            </a:r>
            <a:endParaRPr altLang="en-US" sz="28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2040" y="2133600"/>
            <a:ext cx="7833360" cy="2791460"/>
          </a:xfrm>
          <a:prstGeom prst="rect"/>
          <a:noFill/>
        </p:spPr>
        <p:txBody>
          <a:bodyPr rtlCol="0" wrap="square">
            <a:no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Imagine </a:t>
            </a:r>
            <a:r>
              <a:rPr b="0" dirty="0" sz="2400" i="0" lang="en-US">
                <a:solidFill>
                  <a:srgbClr val="0D0D0D"/>
                </a:solidFill>
                <a:effectLst/>
                <a:latin typeface="Times New Roman" panose="02020603050405020304" pitchFamily="18" charset="0"/>
                <a:cs typeface="Times New Roman" panose="02020603050405020304" pitchFamily="18" charset="0"/>
              </a:rPr>
              <a:t>the shock when you find out that some of your employees skip attendance without informing you, or display </a:t>
            </a:r>
            <a:r>
              <a:rPr b="0" dirty="0" sz="2800" i="0" lang="en-US">
                <a:solidFill>
                  <a:srgbClr val="0D0D0D"/>
                </a:solidFill>
                <a:effectLst/>
                <a:latin typeface="Times New Roman" panose="02020603050405020304" pitchFamily="18" charset="0"/>
                <a:cs typeface="Times New Roman" panose="02020603050405020304" pitchFamily="18" charset="0"/>
              </a:rPr>
              <a:t>delinquency </a:t>
            </a:r>
            <a:r>
              <a:rPr b="0" dirty="0" sz="2400" i="0" lang="en-US">
                <a:solidFill>
                  <a:srgbClr val="0D0D0D"/>
                </a:solidFill>
                <a:effectLst/>
                <a:latin typeface="Times New Roman" panose="02020603050405020304" pitchFamily="18" charset="0"/>
                <a:cs typeface="Times New Roman" panose="02020603050405020304" pitchFamily="18" charset="0"/>
              </a:rPr>
              <a:t>completing projects. Such behavior can </a:t>
            </a:r>
            <a:r>
              <a:rPr b="0" dirty="0" sz="2800" i="0" lang="en-US">
                <a:solidFill>
                  <a:srgbClr val="0D0D0D"/>
                </a:solidFill>
                <a:effectLst/>
                <a:latin typeface="Times New Roman" panose="02020603050405020304" pitchFamily="18" charset="0"/>
                <a:cs typeface="Times New Roman" panose="02020603050405020304" pitchFamily="18" charset="0"/>
              </a:rPr>
              <a:t>disrupt </a:t>
            </a:r>
            <a:r>
              <a:rPr b="0" dirty="0" sz="2400" i="0" lang="en-US">
                <a:solidFill>
                  <a:srgbClr val="0D0D0D"/>
                </a:solidFill>
                <a:effectLst/>
                <a:latin typeface="Times New Roman" panose="02020603050405020304" pitchFamily="18" charset="0"/>
                <a:cs typeface="Times New Roman" panose="02020603050405020304" pitchFamily="18" charset="0"/>
              </a:rPr>
              <a:t>the workplace, affect productivity, and lead to terrible team performance. For these reasons and more, an attendance tracker in Excel helps you and other project managers keep a trained eye on employees.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810375" y="14560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 Box 6"/>
          <p:cNvSpPr txBox="1"/>
          <p:nvPr/>
        </p:nvSpPr>
        <p:spPr>
          <a:xfrm>
            <a:off x="883920" y="1915160"/>
            <a:ext cx="7743825" cy="3748405"/>
          </a:xfrm>
          <a:prstGeom prst="rect"/>
          <a:noFill/>
        </p:spPr>
        <p:txBody>
          <a:bodyPr rtlCol="0" wrap="square">
            <a:noAutofit/>
          </a:bodyPr>
          <a:p>
            <a:r>
              <a:rPr lang="en-US"/>
              <a:t>HR Managers: To inform staffing decisions, identify attendance patterns, and optimize leave management.</a:t>
            </a:r>
            <a:endParaRPr lang="en-US"/>
          </a:p>
          <a:p>
            <a:r>
              <a:rPr lang="en-US"/>
              <a:t>2. Operations Managers: To adjust scheduling, resource allocation, and workforce planning.</a:t>
            </a:r>
            <a:endParaRPr lang="en-US"/>
          </a:p>
          <a:p>
            <a:r>
              <a:rPr lang="en-US"/>
              <a:t>3. Team Leaders: To monitor team attendance, identify trends, and address potential issues.</a:t>
            </a:r>
            <a:endParaRPr lang="en-US"/>
          </a:p>
          <a:p>
            <a:r>
              <a:rPr lang="en-US"/>
              <a:t>4. Business Analysts: To analyze attendance data, identify insights, and recommend data-driven solutions.</a:t>
            </a:r>
            <a:endParaRPr lang="en-US"/>
          </a:p>
          <a:p>
            <a:r>
              <a:rPr lang="en-US"/>
              <a:t>5. Management: To make informed decisions about staffing, resource allocation, and employee engagement initiatives.</a:t>
            </a:r>
            <a:endParaRPr lang="en-US"/>
          </a:p>
          <a:p>
            <a:r>
              <a:rPr lang="en-US"/>
              <a:t>6. Payroll and Timekeeping Administrators: To ensure accurate attendance tracking and payroll processing.</a:t>
            </a:r>
            <a:endParaRPr lang="en-US"/>
          </a:p>
          <a:p>
            <a:r>
              <a:rPr lang="en-US"/>
              <a:t>7. Employee Engagement Specialists: To identify trends and develop strategies to improve employee attendance and engagement.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8382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10515600" y="1143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685800" y="22860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 Box 7"/>
          <p:cNvSpPr txBox="1"/>
          <p:nvPr/>
        </p:nvSpPr>
        <p:spPr>
          <a:xfrm>
            <a:off x="2895600" y="1371600"/>
            <a:ext cx="7820025" cy="3215005"/>
          </a:xfrm>
          <a:prstGeom prst="rect"/>
          <a:noFill/>
        </p:spPr>
        <p:txBody>
          <a:bodyPr rtlCol="0" wrap="square">
            <a:noAutofit/>
          </a:bodyPr>
          <a:p>
            <a:r>
              <a:rPr lang="en-US"/>
              <a:t>"Attendance Insights" - An Excel-based analytics tool to visualize and identify trends in employee attendance.</a:t>
            </a:r>
            <a:endParaRPr lang="en-US"/>
          </a:p>
          <a:p>
            <a:endParaRPr lang="en-US"/>
          </a:p>
          <a:p>
            <a:r>
              <a:rPr lang="en-US"/>
              <a:t>Value Proposition:</a:t>
            </a:r>
            <a:endParaRPr lang="en-US"/>
          </a:p>
          <a:p>
            <a:endParaRPr lang="en-US"/>
          </a:p>
          <a:p>
            <a:r>
              <a:rPr lang="en-US"/>
              <a:t>- Data-driven staffing decisions: Make informed decisions about staffing, scheduling, and resource allocation using accurate and timely attendance insights.</a:t>
            </a:r>
            <a:endParaRPr lang="en-US"/>
          </a:p>
          <a:p>
            <a:r>
              <a:rPr lang="en-US"/>
              <a:t>- Improved attendance management: Identify trends and patterns in attendance data to optimize leave management, reduce absenteeism, and enhance employee engagement.</a:t>
            </a:r>
            <a:endParaRPr lang="en-US"/>
          </a:p>
          <a:p>
            <a:r>
              <a:rPr lang="en-US"/>
              <a:t>- Enhanced workforce planning: Use attendance data to forecast staffing needs, plan for peak periods, and minimize the impact of absenteeism on business operations.</a:t>
            </a:r>
            <a:endParaRPr lang="en-US"/>
          </a:p>
          <a:p>
            <a:r>
              <a:rPr lang="en-US"/>
              <a:t>- Increased productivity: Optimize staffing levels and schedules to ensure adequate coverage, reducing the workload burden on employees and improving overall productivity.</a:t>
            </a:r>
            <a:endParaRPr lang="en-US"/>
          </a:p>
          <a:p>
            <a:r>
              <a:rPr lang="en-US"/>
              <a:t>- Cost savings: Reduce overtime costs, minimize the need for temporary staff, and optimize resource allocation.</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686117" y="152399"/>
            <a:ext cx="10681335" cy="758190"/>
          </a:xfrm>
        </p:spPr>
        <p:txBody>
          <a:bodyPr/>
          <a:p>
            <a:r>
              <a:rPr dirty="0" lang="en-IN"/>
              <a:t>Dataset Description</a:t>
            </a:r>
            <a:endParaRPr dirty="0" lang="en-IN"/>
          </a:p>
        </p:txBody>
      </p:sp>
      <p:sp>
        <p:nvSpPr>
          <p:cNvPr id="1048669" name="Text Box 2"/>
          <p:cNvSpPr txBox="1"/>
          <p:nvPr/>
        </p:nvSpPr>
        <p:spPr>
          <a:xfrm>
            <a:off x="368935" y="990600"/>
            <a:ext cx="11467465" cy="5890895"/>
          </a:xfrm>
          <a:prstGeom prst="rect"/>
          <a:noFill/>
        </p:spPr>
        <p:txBody>
          <a:bodyPr anchor="t" rtlCol="0" wrap="square">
            <a:noAutofit/>
          </a:bodyPr>
          <a:p>
            <a:r>
              <a:rPr lang="en-US"/>
              <a:t>Dataset Description:</a:t>
            </a:r>
            <a:endParaRPr lang="en-US"/>
          </a:p>
          <a:p>
            <a:endParaRPr lang="en-US"/>
          </a:p>
          <a:p>
            <a:r>
              <a:rPr lang="en-US"/>
              <a:t>To visualize and identify trends in employee attendance using Excel charts, we'll use a sample dataset containing the following columns:</a:t>
            </a:r>
            <a:endParaRPr lang="en-US"/>
          </a:p>
          <a:p>
            <a:endParaRPr lang="en-US"/>
          </a:p>
          <a:p>
            <a:r>
              <a:rPr lang="en-US"/>
              <a:t>1. Employee ID (unique identifier for each employee)</a:t>
            </a:r>
            <a:endParaRPr lang="en-US"/>
          </a:p>
          <a:p>
            <a:r>
              <a:rPr lang="en-US"/>
              <a:t>2. Date (date of attendance)</a:t>
            </a:r>
            <a:endParaRPr lang="en-US"/>
          </a:p>
          <a:p>
            <a:r>
              <a:rPr lang="en-US"/>
              <a:t>3. Attendance Status (Present/Absent)</a:t>
            </a:r>
            <a:endParaRPr lang="en-US"/>
          </a:p>
          <a:p>
            <a:r>
              <a:rPr lang="en-US"/>
              <a:t>4. Job Role (employee's job role or department)</a:t>
            </a:r>
            <a:endParaRPr lang="en-US"/>
          </a:p>
          <a:p>
            <a:r>
              <a:rPr lang="en-US"/>
              <a:t>5. Day of the Week (Monday to Friday)</a:t>
            </a:r>
            <a:endParaRPr lang="en-US"/>
          </a:p>
          <a:p>
            <a:r>
              <a:rPr lang="en-US"/>
              <a:t>6. Month (January to December)</a:t>
            </a:r>
            <a:endParaRPr lang="en-US"/>
          </a:p>
          <a:p>
            <a:r>
              <a:rPr lang="en-US"/>
              <a:t>7. Quarter (Q1 to Q4)</a:t>
            </a:r>
            <a:endParaRPr lang="en-US"/>
          </a:p>
          <a:p>
            <a:endParaRPr lang="en-US"/>
          </a:p>
          <a:p>
            <a:r>
              <a:rPr lang="en-US"/>
              <a:t>Sample Data:</a:t>
            </a:r>
            <a:endParaRPr lang="en-US"/>
          </a:p>
          <a:p>
            <a:endParaRPr lang="en-US"/>
          </a:p>
          <a:p>
            <a:r>
              <a:rPr lang="en-US"/>
              <a:t>| Employee ID | Date       | Attendance Status | Job Role | Day of the Week | Month | Quarter |</a:t>
            </a:r>
            <a:endParaRPr lang="en-US"/>
          </a:p>
          <a:p>
            <a:r>
              <a:rPr lang="en-US"/>
              <a:t>|-------------|------------|--------------------|----------|-----------------|-------|---------|</a:t>
            </a:r>
            <a:endParaRPr lang="en-US"/>
          </a:p>
          <a:p>
            <a:r>
              <a:rPr lang="en-US"/>
              <a:t>| 101         | 2022-01-03 | Present           | Sales    | Monday         | January | Q1      |</a:t>
            </a:r>
            <a:endParaRPr lang="en-US"/>
          </a:p>
          <a:p>
            <a:r>
              <a:rPr lang="en-US"/>
              <a:t>| 102         | 2022-01-04 | Absent            | Marketing| Tuesday        | January | Q1      |</a:t>
            </a:r>
            <a:endParaRPr lang="en-US"/>
          </a:p>
          <a:p>
            <a:r>
              <a:rPr lang="en-US"/>
              <a:t>| 103         | 2022-01-05 | Present           | IT       | Wednesday      | January | Q1      |</a:t>
            </a:r>
            <a:endParaRPr lang="en-US"/>
          </a:p>
          <a:p>
            <a:r>
              <a:rPr lang="en-US"/>
              <a:t>| ...         | ...        | ...                | ...      | ...            | ...     | ...    </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0" y="669177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10134600" y="5486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10058400" y="609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953625" y="629221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28575" y="3573780"/>
            <a:ext cx="2277745" cy="3227070"/>
          </a:xfrm>
          <a:prstGeom prst="rect"/>
        </p:spPr>
      </p:pic>
      <p:sp>
        <p:nvSpPr>
          <p:cNvPr id="1048674" name="object 7"/>
          <p:cNvSpPr txBox="1">
            <a:spLocks noGrp="1"/>
          </p:cNvSpPr>
          <p:nvPr>
            <p:ph type="title"/>
          </p:nvPr>
        </p:nvSpPr>
        <p:spPr>
          <a:xfrm>
            <a:off x="838200" y="381253"/>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963653" y="655334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Box 9"/>
          <p:cNvSpPr txBox="1"/>
          <p:nvPr/>
        </p:nvSpPr>
        <p:spPr>
          <a:xfrm>
            <a:off x="2249170" y="1676400"/>
            <a:ext cx="8473440" cy="3228975"/>
          </a:xfrm>
          <a:prstGeom prst="rect"/>
          <a:noFill/>
        </p:spPr>
        <p:txBody>
          <a:bodyPr anchor="t" rtlCol="0" wrap="square">
            <a:noAutofit/>
          </a:bodyPr>
          <a:p>
            <a:r>
              <a:rPr lang="en-US"/>
              <a:t>Our "Attendance Insights" solution using Excel charts offers the following WOW factors:</a:t>
            </a:r>
            <a:r>
              <a:rPr altLang="en-US" lang="en-IN"/>
              <a:t> </a:t>
            </a:r>
            <a:endParaRPr lang="en-US"/>
          </a:p>
          <a:p>
            <a:endParaRPr lang="en-US"/>
          </a:p>
          <a:p>
            <a:r>
              <a:rPr lang="en-US"/>
              <a:t>1. Interactive Dashboards: Dynamic and interactive charts that allow users to explore attendance trends in real-time.</a:t>
            </a:r>
            <a:endParaRPr lang="en-US"/>
          </a:p>
          <a:p>
            <a:endParaRPr lang="en-US"/>
          </a:p>
          <a:p>
            <a:r>
              <a:rPr lang="en-US"/>
              <a:t>2. One-Click Analysis: Instantly generate charts and reports with a single click, saving time and effort.</a:t>
            </a:r>
            <a:endParaRPr lang="en-US"/>
          </a:p>
          <a:p>
            <a:endParaRPr lang="en-US"/>
          </a:p>
          <a:p>
            <a:r>
              <a:rPr lang="en-US"/>
              <a:t>3. Visual Storytelling: Intuitive and easy-to-understand charts that tell a story about attendance trends, making it easy to identify areas for improvement.</a:t>
            </a:r>
            <a:endParaRPr lang="en-US"/>
          </a:p>
          <a:p>
            <a:endParaRPr lang="en-US"/>
          </a:p>
          <a:p>
            <a:r>
              <a:rPr lang="en-US"/>
              <a:t>4. Customizable: Tailor charts and reports to specific needs and roles, ensuring relevance and impact.</a:t>
            </a:r>
            <a:endParaRPr lang="en-US"/>
          </a:p>
          <a:p>
            <a:endParaRPr lang="en-US"/>
          </a:p>
          <a:p>
            <a:r>
              <a:rPr lang="en-US"/>
              <a:t>5. Real-Time Insights: Access up-to-date attendance data, enabling swift and informed decision-making.</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699">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praka</cp:lastModifiedBy>
  <dcterms:created xsi:type="dcterms:W3CDTF">2024-03-29T04:07:00Z</dcterms:created>
  <dcterms:modified xsi:type="dcterms:W3CDTF">2024-09-10T04:18:09Z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a22b90da1ae6479fb4ff448b995a031f</vt:lpwstr>
  </property>
  <property fmtid="{D5CDD505-2E9C-101B-9397-08002B2CF9AE}" pid="5" name="KSOProductBuildVer">
    <vt:lpwstr>1033-12.2.0.17562</vt:lpwstr>
  </property>
</Properties>
</file>