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16A2-4B45-82BB-63EFE087011B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16A2-4B45-82BB-63EFE087011B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16A2-4B45-82BB-63EFE087011B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16A2-4B45-82BB-63EFE0870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0495872"/>
        <c:axId val="1"/>
      </c:barChart>
      <c:catAx>
        <c:axId val="11104958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110495872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10/3/2024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73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8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3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9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4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04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9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5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3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0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5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7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8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09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2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79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3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8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3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5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0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2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10/3/2024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4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GB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Saranraj</a:t>
            </a:r>
            <a:r>
              <a:rPr lang="en-GB" altLang="zh-CN" sz="2400" dirty="0" err="1">
                <a:latin typeface="Trebuchet MS" charset="0"/>
                <a:ea typeface="华文新魏" charset="0"/>
                <a:cs typeface="Trebuchet MS" charset="0"/>
              </a:rPr>
              <a:t>.m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422200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368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Agurchand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Manmull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GB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2F12EE4B2D9AE13AA7541B61876994AB</a:t>
            </a:r>
          </a:p>
        </p:txBody>
      </p:sp>
    </p:spTree>
    <p:extLst>
      <p:ext uri="{BB962C8B-B14F-4D97-AF65-F5344CB8AC3E}">
        <p14:creationId xmlns:p14="http://schemas.microsoft.com/office/powerpoint/2010/main" val="143296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9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2757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9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32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707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856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 charset="0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610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Aneesh V</cp:lastModifiedBy>
  <cp:revision>57</cp:revision>
  <dcterms:created xsi:type="dcterms:W3CDTF">2024-03-29T15:07:22Z</dcterms:created>
  <dcterms:modified xsi:type="dcterms:W3CDTF">2024-10-03T04:30:38Z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