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s</a:t>
            </a:r>
            <a:r>
              <a:rPr dirty="0" sz="2000" lang="en-US"/>
              <a:t>a</a:t>
            </a:r>
            <a:r>
              <a:rPr dirty="0" sz="2000" lang="en-US"/>
              <a:t>r</a:t>
            </a:r>
            <a:r>
              <a:rPr dirty="0" sz="2000" lang="en-US"/>
              <a:t>a</a:t>
            </a:r>
            <a:r>
              <a:rPr dirty="0" sz="2000" lang="en-US"/>
              <a:t>n</a:t>
            </a:r>
            <a:r>
              <a:rPr dirty="0" sz="2000" lang="en-US"/>
              <a:t>r</a:t>
            </a:r>
            <a:r>
              <a:rPr dirty="0" sz="2000" lang="en-US"/>
              <a:t>a</a:t>
            </a:r>
            <a:r>
              <a:rPr dirty="0" sz="2000" lang="en-US"/>
              <a:t>j</a:t>
            </a:r>
            <a:r>
              <a:rPr dirty="0" sz="2000" lang="en-US"/>
              <a:t>.</a:t>
            </a:r>
            <a:r>
              <a:rPr dirty="0" sz="2000" lang="en-US"/>
              <a:t>D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4</a:t>
            </a:r>
            <a:r>
              <a:rPr dirty="0" sz="2000" lang="en-US"/>
              <a:t>1</a:t>
            </a:r>
            <a:r>
              <a:rPr dirty="0" sz="2000" lang="en-US"/>
              <a:t>/asunm219unm219ncas2225cc11572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2024-09-10T07:10:58Z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4239bcf823f544d0aef3108930aac07f</vt:lpwstr>
  </property>
</Properties>
</file>