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presProps" Target="presProps.xml" /><Relationship Id="rId5" Type="http://schemas.openxmlformats.org/officeDocument/2006/relationships/slide" Target="slides/slide1.xml" /><Relationship Id="rId4" Type="http://schemas.openxmlformats.org/officeDocument/2006/relationships/slideMaster" Target="slideMasters/slideMaster1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8E7A-B4C1-52A5-1094-A18F2CDD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4E7C-3AE7-69BD-5927-D58839722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95A2-B2FF-667C-7C84-C8A2B6E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B614-E0F1-288F-1ADF-F5E52808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CBE1-C981-4C41-93BC-18C35DE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106B-854C-5089-DF74-76BAE5B5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2E5E-6972-FE16-C5DC-8FEB1DD0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9C86-5148-7A39-F8F5-98CBC016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EFE5-7408-350E-DD60-14FE03B1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6343-3006-714A-C07F-07C76F91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DB047-2C60-1C2C-CC83-7ED5A60C4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C1CE8-B790-B108-2B87-35C800B73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5D0F-21A6-26CA-9C3E-2EF58342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7E5B-CE18-EA9D-9F8E-D2987F3D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F6D2-7026-867B-1F27-BBE286D9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897-355F-7C92-EB6A-1BCA46D5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2F95-0975-80CA-A9A3-DD0314DC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1529-41F3-C3B8-4FBF-EF94412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3B22-F006-403A-52CF-7B700BD7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54FA-A429-1710-54D4-B45851DC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1044-5CED-4128-EC5B-4F183906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49F7-3780-BE09-106C-B33F3524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D760-3351-389F-4A84-17BDC577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7ED6-7F65-0050-F813-D16BE2C3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EB0B-5E5C-2974-43E3-B031AD08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6070-CE12-ABDA-B0B7-F05D4CB0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3723-A25B-46A7-8E74-1761C0B7B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6093-0F77-3F9E-8367-7EA176E7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0F710-97E2-E641-2D5C-FD995F09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A940E-0780-84D3-A241-9720275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08592-B169-6F42-8F48-343D4CB6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128-C0B8-A52F-5040-B770E53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5703-573C-A628-1656-78FD0C78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0C32D-D95A-6D49-3B48-22F3A161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BCF61-D22D-2DD7-68E4-59FF42C74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FC5D8-5804-C386-52CB-D87327C29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B2364-59EA-1C53-188C-7FA8FAC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EDEB9-8FD2-42CF-4103-414AE73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03725-BC8F-B977-5A80-CEC24E3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C84C-6EFC-A82F-48D8-8BA59532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02BC2-EB6E-3D73-1355-2362F9F8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E2C87-59FC-A844-5AA2-E0659198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CE652-52A9-C7DF-CD7B-ED32C3C0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73F4B-4A86-300C-85DA-77644D1F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E6C21-AFA2-512E-38CB-69348FD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76C3-ED32-9D08-57F4-9A79AD98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E698-028D-4819-562F-BDA5A118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1372-45BC-C6E8-FFD3-F5AA6B9A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1EE0-2CEC-9887-1AF3-5192A846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FA94-373B-D2BC-78AC-3B36F668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D4B4B-E588-C418-786D-F5EFE58C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B6A0B-3B8F-FC74-7A2D-6CE0BCB2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4F09-F190-E4BB-7B86-F09612FB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32398-6387-5128-BBD7-97890F59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3417-7673-AEA4-7E32-DABFB50E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8BF8-3D53-6AC9-5A3A-651B01CD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6B63-13E9-22ED-054C-7ABBFFF9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23E7-9B9C-C665-0572-0AA75F52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6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C5114-80FC-4527-E3DA-6111023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838C-4F7B-45E6-3648-B25F086C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2F3D-F7B6-5079-9945-54B5FF52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61206-18C7-4A2D-A3CD-D2E6779C4EB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AF6-ED23-0712-AB6E-F16BBFE7F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D47D-8408-7C11-C4CC-EE690C1B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9D24-CBD6-4476-A2F0-E9B583D2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1C7C-7665-4485-856F-DB778C900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5" y="1854201"/>
            <a:ext cx="11606980" cy="165576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  <a:b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CAGE WHEEL LIFTER</a:t>
            </a:r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FI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br>
              <a:rPr lang="en-I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888C-85B5-F539-CCE1-EF16A8E23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5" y="4586747"/>
            <a:ext cx="4380271" cy="1393723"/>
          </a:xfrm>
        </p:spPr>
        <p:txBody>
          <a:bodyPr/>
          <a:lstStyle/>
          <a:p>
            <a:r>
              <a:rPr lang="en-US" dirty="0"/>
              <a:t>Guided by</a:t>
            </a:r>
          </a:p>
          <a:p>
            <a:r>
              <a:rPr lang="en-US" dirty="0" err="1"/>
              <a:t>Dr.S.DHANABALAN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9EA68-C2CC-4946-CE24-E50BF0F2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" y="223290"/>
            <a:ext cx="5383235" cy="1542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8AC7D-0463-D5FE-1DCF-B8B326B8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423" y="202291"/>
            <a:ext cx="2499577" cy="1548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147C5-1BCA-6E93-58E6-9407897A8444}"/>
              </a:ext>
            </a:extLst>
          </p:cNvPr>
          <p:cNvSpPr txBox="1"/>
          <p:nvPr/>
        </p:nvSpPr>
        <p:spPr>
          <a:xfrm>
            <a:off x="7624917" y="4395019"/>
            <a:ext cx="3819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  <a:p>
            <a:endParaRPr lang="en-US" dirty="0"/>
          </a:p>
          <a:p>
            <a:r>
              <a:rPr lang="en-US" dirty="0"/>
              <a:t>SARAN A                    (927622BME078)</a:t>
            </a:r>
          </a:p>
          <a:p>
            <a:r>
              <a:rPr lang="en-US" dirty="0"/>
              <a:t>SARANRAJ DL          (927622BME079)</a:t>
            </a:r>
          </a:p>
          <a:p>
            <a:r>
              <a:rPr lang="en-US" dirty="0"/>
              <a:t>V VISHNUVISHAL   (927622BME103)</a:t>
            </a:r>
          </a:p>
        </p:txBody>
      </p:sp>
    </p:spTree>
    <p:extLst>
      <p:ext uri="{BB962C8B-B14F-4D97-AF65-F5344CB8AC3E}">
        <p14:creationId xmlns:p14="http://schemas.microsoft.com/office/powerpoint/2010/main" val="81722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383BC5618F94438BB3386DE6FF2104" ma:contentTypeVersion="10" ma:contentTypeDescription="Create a new document." ma:contentTypeScope="" ma:versionID="859c045c1872855beabeb9693457370a">
  <xsd:schema xmlns:xsd="http://www.w3.org/2001/XMLSchema" xmlns:xs="http://www.w3.org/2001/XMLSchema" xmlns:p="http://schemas.microsoft.com/office/2006/metadata/properties" xmlns:ns3="b6825585-3c47-4a53-ab34-8a2318295a2a" xmlns:ns4="a083d520-e2bb-45c8-888e-5827f867c576" targetNamespace="http://schemas.microsoft.com/office/2006/metadata/properties" ma:root="true" ma:fieldsID="c7b9dda36bfe979f63affe1eef38f0d3" ns3:_="" ns4:_="">
    <xsd:import namespace="b6825585-3c47-4a53-ab34-8a2318295a2a"/>
    <xsd:import namespace="a083d520-e2bb-45c8-888e-5827f867c5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25585-3c47-4a53-ab34-8a2318295a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3d520-e2bb-45c8-888e-5827f867c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83d520-e2bb-45c8-888e-5827f867c576" xsi:nil="true"/>
  </documentManagement>
</p:properties>
</file>

<file path=customXml/itemProps1.xml><?xml version="1.0" encoding="utf-8"?>
<ds:datastoreItem xmlns:ds="http://schemas.openxmlformats.org/officeDocument/2006/customXml" ds:itemID="{8B13EA50-0797-4679-93CD-7488A7A2DA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E4262-3225-405E-901E-6D2C1F29529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6825585-3c47-4a53-ab34-8a2318295a2a"/>
    <ds:schemaRef ds:uri="a083d520-e2bb-45c8-888e-5827f867c576"/>
  </ds:schemaRefs>
</ds:datastoreItem>
</file>

<file path=customXml/itemProps3.xml><?xml version="1.0" encoding="utf-8"?>
<ds:datastoreItem xmlns:ds="http://schemas.openxmlformats.org/officeDocument/2006/customXml" ds:itemID="{A93F647D-A4BC-4635-8731-67BE582E0CAE}">
  <ds:schemaRefs>
    <ds:schemaRef ds:uri="http://schemas.microsoft.com/office/2006/metadata/properties"/>
    <ds:schemaRef ds:uri="http://www.w3.org/2000/xmlns/"/>
    <ds:schemaRef ds:uri="a083d520-e2bb-45c8-888e-5827f867c576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841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DEPARTMENT OF MECHANICAL ENGINEERING  CAGE WHEEL LIFTER        MINOR PROJECT FINAL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MECHANICAL ENGINEERING  CAGE WHEEL LIFTER        MINOR PROJECT FINAL REVIEW </dc:title>
  <dc:creator>SUJITH S</dc:creator>
  <cp:lastModifiedBy>vvv12568@gmail.com</cp:lastModifiedBy>
  <cp:revision>4</cp:revision>
  <dcterms:created xsi:type="dcterms:W3CDTF">2024-09-17T12:27:37Z</dcterms:created>
  <dcterms:modified xsi:type="dcterms:W3CDTF">2024-11-15T02:22:24Z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0x010100B0383BC5618F94438BB3386DE6FF2104</vt:lpwstr>
  </property>
</Properties>
</file>