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vinodhini%20v\Downloads\vinothini.L%20%20EMPLOYEE%20DATA%20SE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dirty="0" sz="2400" lang="en-US"/>
              <a:t>S</a:t>
            </a:r>
            <a:r>
              <a:rPr dirty="0" sz="2400" lang="en-US"/>
              <a:t>A</a:t>
            </a:r>
            <a:r>
              <a:rPr dirty="0" sz="2400" lang="en-US"/>
              <a:t>R</a:t>
            </a:r>
            <a:r>
              <a:rPr dirty="0" sz="2400" lang="en-US"/>
              <a:t>A</a:t>
            </a:r>
            <a:r>
              <a:rPr dirty="0" sz="2400" lang="en-US"/>
              <a:t>N</a:t>
            </a:r>
            <a:r>
              <a:rPr dirty="0" sz="2400" lang="en-US"/>
              <a:t> </a:t>
            </a:r>
            <a:r>
              <a:rPr dirty="0" sz="2400" lang="en-US"/>
              <a:t>R</a:t>
            </a:r>
            <a:r>
              <a:rPr dirty="0" sz="2400" lang="en-US"/>
              <a:t>A</a:t>
            </a:r>
            <a:r>
              <a:rPr dirty="0" sz="2400" lang="en-US"/>
              <a:t>J</a:t>
            </a:r>
            <a:r>
              <a:rPr dirty="0" sz="2400" lang="en-US"/>
              <a:t> </a:t>
            </a:r>
            <a:r>
              <a:rPr dirty="0" sz="2400" lang="en-US"/>
              <a:t>D</a:t>
            </a:r>
            <a:endParaRPr altLang="en-US" lang="zh-CN"/>
          </a:p>
          <a:p>
            <a:r>
              <a:rPr dirty="0" sz="2400" lang="en-US"/>
              <a:t>REGISTER NO:312214</a:t>
            </a:r>
            <a:r>
              <a:rPr dirty="0" sz="2400" lang="en-US"/>
              <a:t>1</a:t>
            </a:r>
            <a:r>
              <a:rPr dirty="0" sz="2400" lang="en-US"/>
              <a:t>1</a:t>
            </a:r>
            <a:r>
              <a:rPr dirty="0" sz="2400" lang="en-US"/>
              <a:t>8</a:t>
            </a:r>
            <a:endParaRPr altLang="en-US" lang="zh-CN"/>
          </a:p>
          <a:p>
            <a:r>
              <a:rPr dirty="0" sz="2400" lang="en-US"/>
              <a:t>DEPARTMENT:</a:t>
            </a:r>
            <a:r>
              <a:rPr dirty="0" sz="2400" lang="en-IN"/>
              <a:t> B.COM (GENERAL)</a:t>
            </a:r>
            <a:endParaRPr dirty="0" sz="2400" lang="en-US"/>
          </a:p>
          <a:p>
            <a:r>
              <a:rPr dirty="0" sz="2400" lang="en-US"/>
              <a:t>COLLEGE</a:t>
            </a:r>
            <a:r>
              <a:rPr dirty="0" sz="2400" lang="en-IN"/>
              <a:t>: ST.THOMAS COLLEGE OF ARTS AND SCIENCE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693319"/>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677656"/>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13932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54646"/>
            <a:ext cx="5924167" cy="1200329"/>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vinodhini v</cp:lastModifiedBy>
  <dcterms:created xsi:type="dcterms:W3CDTF">2024-03-28T06:07:22Z</dcterms:created>
  <dcterms:modified xsi:type="dcterms:W3CDTF">2024-09-04T03:29:30Z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d4e6e54625e94170bef295ce6b9ca534</vt:lpwstr>
  </property>
</Properties>
</file>