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public.tableau.com/views/ElectionResultAnalysisProject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D5EADFF-802C-4329-85E0-8D20097A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1005302"/>
          </a:xfrm>
        </p:spPr>
        <p:txBody>
          <a:bodyPr/>
          <a:lstStyle/>
          <a:p>
            <a:r>
              <a:rPr lang="en-us" dirty="0">
                <a:hlinkClick r:id="rId2"/>
              </a:rPr>
              <a:t>Election Result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26A8F-7D34-435E-BEC3-06E86BFD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1" y="176916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Story 15">
            <a:extLst>
              <a:ext uri="{FF2B5EF4-FFF2-40B4-BE49-F238E27FC236}">
                <a16:creationId xmlns:a16="http://schemas.microsoft.com/office/drawing/2014/main" id="{6C56FCCD-A4E3-486A-8754-DE282D66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Story 17">
            <a:extLst>
              <a:ext uri="{FF2B5EF4-FFF2-40B4-BE49-F238E27FC236}">
                <a16:creationId xmlns:a16="http://schemas.microsoft.com/office/drawing/2014/main" id="{F0A5A856-1677-4550-9F8E-5205CDE9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ohn Dramani Mahama on X: &quot;Thank you for coming out to vote in today's  election. Very good results from all parts of the country. We must continue  to remain vigilant as we">
            <a:extLst>
              <a:ext uri="{FF2B5EF4-FFF2-40B4-BE49-F238E27FC236}">
                <a16:creationId xmlns:a16="http://schemas.microsoft.com/office/drawing/2014/main" id="{45633D91-F4E4-4231-A05D-11EC53FDB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9" b="13666"/>
          <a:stretch/>
        </p:blipFill>
        <p:spPr bwMode="auto">
          <a:xfrm>
            <a:off x="1577009" y="983974"/>
            <a:ext cx="9037982" cy="4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Leading Analysis">
            <a:extLst>
              <a:ext uri="{FF2B5EF4-FFF2-40B4-BE49-F238E27FC236}">
                <a16:creationId xmlns:a16="http://schemas.microsoft.com/office/drawing/2014/main" id="{C3B2E197-434A-438D-B298-04B008888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ate wise Trend">
            <a:extLst>
              <a:ext uri="{FF2B5EF4-FFF2-40B4-BE49-F238E27FC236}">
                <a16:creationId xmlns:a16="http://schemas.microsoft.com/office/drawing/2014/main" id="{08B491BB-B500-4504-8F88-03C26858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Party wise Trend">
            <a:extLst>
              <a:ext uri="{FF2B5EF4-FFF2-40B4-BE49-F238E27FC236}">
                <a16:creationId xmlns:a16="http://schemas.microsoft.com/office/drawing/2014/main" id="{2A3591AD-C670-4840-8D52-CD36BA92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Alliance &amp;amp; Party Performance">
            <a:extLst>
              <a:ext uri="{FF2B5EF4-FFF2-40B4-BE49-F238E27FC236}">
                <a16:creationId xmlns:a16="http://schemas.microsoft.com/office/drawing/2014/main" id="{8B2F3F23-AB2F-4703-A553-D268DF30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ummary">
            <a:extLst>
              <a:ext uri="{FF2B5EF4-FFF2-40B4-BE49-F238E27FC236}">
                <a16:creationId xmlns:a16="http://schemas.microsoft.com/office/drawing/2014/main" id="{3627ECFE-96FC-45EB-9024-D96D2B24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12">
            <a:extLst>
              <a:ext uri="{FF2B5EF4-FFF2-40B4-BE49-F238E27FC236}">
                <a16:creationId xmlns:a16="http://schemas.microsoft.com/office/drawing/2014/main" id="{376D407C-A341-4C29-AF83-7371B2D7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tory 13">
            <a:extLst>
              <a:ext uri="{FF2B5EF4-FFF2-40B4-BE49-F238E27FC236}">
                <a16:creationId xmlns:a16="http://schemas.microsoft.com/office/drawing/2014/main" id="{FEBCF1D4-1FD2-459F-AEB0-983F0D91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Story 14">
            <a:extLst>
              <a:ext uri="{FF2B5EF4-FFF2-40B4-BE49-F238E27FC236}">
                <a16:creationId xmlns:a16="http://schemas.microsoft.com/office/drawing/2014/main" id="{94574A01-F296-4157-8913-F1398A1C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91"/>
            <a:ext cx="12192000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Election 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Result Analysis</dc:title>
  <dc:creator/>
  <cp:lastModifiedBy>Aakash Dev</cp:lastModifiedBy>
  <cp:revision>1</cp:revision>
  <dcterms:created xsi:type="dcterms:W3CDTF">2024-07-19T17:31:55Z</dcterms:created>
  <dcterms:modified xsi:type="dcterms:W3CDTF">2024-07-19T17:37:13Z</dcterms:modified>
</cp:coreProperties>
</file>