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76567" y="-34375"/>
            <a:ext cx="1944113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u="sng">
                <a:solidFill>
                  <a:srgbClr val="FF3131"/>
                </a:solidFill>
                <a:latin typeface="Canva Sans Bold"/>
              </a:rPr>
              <a:t>CLOUD APPLICATION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39282" y="3143142"/>
            <a:ext cx="78030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812821205048 :  Saran 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7166" y="4468387"/>
            <a:ext cx="7985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E17EB"/>
                </a:solidFill>
                <a:latin typeface="Canva Sans Bold"/>
              </a:rPr>
              <a:t>Phase -1 PPT Submission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118764" y="5960465"/>
            <a:ext cx="73071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PROJECT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2468" y="7207884"/>
            <a:ext cx="13136687" cy="205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Canva Sans Bold"/>
              </a:rPr>
              <a:t>E-Commerce Application On IBM Cloud Foundry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8171" y="1757261"/>
            <a:ext cx="46252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 Member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14043" y="2949733"/>
            <a:ext cx="15911625" cy="121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000000"/>
                </a:solidFill>
                <a:latin typeface="Canva Sans Bold"/>
              </a:rPr>
              <a:t>ABSTRACT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641" y="4550556"/>
            <a:ext cx="17529359" cy="493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3131"/>
                </a:solidFill>
                <a:latin typeface="Canva Sans Bold"/>
              </a:rPr>
              <a:t>An e-commerce application deployed on IBM Cloud Foundry  is a robust and scalable digital platform designed to facilitate online buying and selling.Leveraging the power of IBM’s Cloud Foundry Paas(Platform as a Service), this application provides a secure and flexible environment for businesses to establish and grow their online presence.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825" y="193831"/>
            <a:ext cx="17424350" cy="24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0097B2"/>
                </a:solidFill>
                <a:latin typeface="Canva Sans Bold"/>
              </a:rPr>
              <a:t>PHASE-1: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97B2"/>
                </a:solidFill>
                <a:latin typeface="Canva Sans Bold"/>
              </a:rPr>
              <a:t> Problem Definition and Design Thinking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68395" y="197803"/>
            <a:ext cx="8777565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709" y="2221230"/>
            <a:ext cx="15788583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4AAD"/>
                </a:solidFill>
                <a:latin typeface="Canva Sans Bold"/>
              </a:rPr>
              <a:t>The primary objective of e-commerce businesses is to increase the conversion rates. One way to do it is to ensure that the website has a simple, effective design, pages load quickly and it is easy to navigate, along with it a compelling content and effective marketing strategies in place.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3980"/>
            <a:ext cx="10853314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u="sng">
                <a:solidFill>
                  <a:srgbClr val="004AAD"/>
                </a:solidFill>
                <a:latin typeface="Canva Sans Bold"/>
              </a:rPr>
              <a:t>PROBLEM DEFINITION: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678453"/>
            <a:ext cx="17259300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Project is to build an artisanal e-commerce platform using IBM Cloud Foundry. The goal is to connect skilled artisans with a global audience,showcasing their handmade products and providing features like secure shopping carts, payment gateways, and an intuitive checkout process. This involves designing the e-commerce platform,implementing necessary features,and ensuring a seamless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6705"/>
            <a:ext cx="10428475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500" y="1628985"/>
            <a:ext cx="17048999" cy="1475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Platform Design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Design the platform layout with sections for product categories, individual product pages, shopping cart, checkout, and payment. 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Product Showcase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Create a database to store product information such as images, descriptions, prices, and categories. </a:t>
            </a:r>
          </a:p>
          <a:p>
            <a:pPr algn="ctr">
              <a:lnSpc>
                <a:spcPts val="6820"/>
              </a:lnSpc>
            </a:pPr>
            <a:r>
              <a:rPr lang="en-US" sz="4871">
                <a:solidFill>
                  <a:srgbClr val="00BF63"/>
                </a:solidFill>
                <a:latin typeface="Canva Sans Bold"/>
              </a:rPr>
              <a:t>User Authentication</a:t>
            </a:r>
            <a:r>
              <a:rPr lang="en-US" sz="48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Implement user registration and authentication features to enable artisans and customers to access the platform.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Shopping Cart shopping cart functionality and a smooth checkout process.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Payment Integration: Integrate secure payment gateways to facilitate transactions.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User Experience: Focus on providing an intuitive and visually appealing user experience for both artisans and customers. </a:t>
            </a:r>
          </a:p>
          <a:p>
            <a:pPr algn="ctr">
              <a:lnSpc>
                <a:spcPts val="2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61925"/>
            <a:ext cx="10185710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840" y="1572775"/>
            <a:ext cx="1769216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Shopping Cart and Checkout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Design and develop the shopping cart functionality and a smooth checkout process.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Payment Integration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Integrate secure payment gateways to facilitate transactions.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User Experience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Focus on providing an intuitive and visually appealing user experience for both artisans and customers.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60880"/>
            <a:ext cx="18288000" cy="60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5E17EB"/>
                </a:solidFill>
                <a:latin typeface="Canva Sans Bold"/>
              </a:rPr>
              <a:t>This design thinking approach ensures a through understanding of the problem ,thoughtful ideation,rigorous testing and continuous improvement to create a successful and user-friendly e-commerce application using IBM cloud foundry.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DAFwTUyrQ3w</dc:identifier>
  <dcterms:modified xsi:type="dcterms:W3CDTF">2011-08-01T06:04:30Z</dcterms:modified>
  <cp:revision>1</cp:revision>
  <dc:title>E-Commerce Application On IBM Cloud Foundry</dc:title>
</cp:coreProperties>
</file>