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40" d="100"/>
          <a:sy n="40" d="100"/>
        </p:scale>
        <p:origin x="-108" y="-62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803671" y="4514130"/>
            <a:ext cx="10251281"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a:t>
            </a:r>
            <a:r>
              <a:rPr lang="en-IN" sz="2000" b="1">
                <a:solidFill>
                  <a:schemeClr val="accent1">
                    <a:lumMod val="75000"/>
                  </a:schemeClr>
                </a:solidFill>
                <a:latin typeface="Arial"/>
                <a:cs typeface="Arial"/>
              </a:rPr>
              <a:t> </a:t>
            </a:r>
            <a:r>
              <a:rPr lang="en-IN" sz="2000" b="1" smtClean="0">
                <a:solidFill>
                  <a:schemeClr val="accent1">
                    <a:lumMod val="75000"/>
                  </a:schemeClr>
                </a:solidFill>
                <a:latin typeface="Arial"/>
                <a:cs typeface="Arial"/>
              </a:rPr>
              <a:t>SARAN.S</a:t>
            </a:r>
            <a:endParaRPr lang="en-IN" sz="2000" b="1" dirty="0">
              <a:solidFill>
                <a:schemeClr val="accent1">
                  <a:lumMod val="75000"/>
                </a:schemeClr>
              </a:solidFill>
              <a:latin typeface="Arial"/>
              <a:cs typeface="Arial"/>
            </a:endParaRPr>
          </a:p>
          <a:p>
            <a:pPr marL="457200" indent="-457200">
              <a:buAutoNum type="arabicPeriod"/>
            </a:pPr>
            <a:r>
              <a:rPr lang="en-IN" sz="2000" b="1" dirty="0">
                <a:solidFill>
                  <a:schemeClr val="accent1">
                    <a:lumMod val="75000"/>
                  </a:schemeClr>
                </a:solidFill>
                <a:latin typeface="Arial"/>
                <a:cs typeface="Arial"/>
              </a:rPr>
              <a:t>College</a:t>
            </a:r>
            <a:r>
              <a:rPr lang="en-US" sz="2000" b="1" dirty="0">
                <a:solidFill>
                  <a:schemeClr val="accent1">
                    <a:lumMod val="75000"/>
                  </a:schemeClr>
                </a:solidFill>
                <a:latin typeface="Arial"/>
                <a:cs typeface="Arial"/>
              </a:rPr>
              <a:t> Name-</a:t>
            </a:r>
            <a:r>
              <a:rPr lang="en-IN" sz="2000" b="1" dirty="0">
                <a:solidFill>
                  <a:schemeClr val="accent1">
                    <a:lumMod val="75000"/>
                  </a:schemeClr>
                </a:solidFill>
                <a:latin typeface="Arial"/>
                <a:cs typeface="Arial"/>
              </a:rPr>
              <a:t>MOOKAMBIGAI COLLEGE OF ENGINEERING</a:t>
            </a:r>
          </a:p>
          <a:p>
            <a:pPr marL="457200" indent="-457200">
              <a:buAutoNum type="arabicPeriod"/>
            </a:pPr>
            <a:r>
              <a:rPr lang="en-US" sz="2000" b="1" dirty="0">
                <a:solidFill>
                  <a:schemeClr val="accent1">
                    <a:lumMod val="75000"/>
                  </a:schemeClr>
                </a:solidFill>
                <a:latin typeface="Arial"/>
                <a:cs typeface="Arial"/>
              </a:rPr>
              <a:t>Department</a:t>
            </a:r>
            <a:r>
              <a:rPr lang="en-IN" sz="2000" b="1" dirty="0">
                <a:solidFill>
                  <a:schemeClr val="accent1">
                    <a:lumMod val="75000"/>
                  </a:schemeClr>
                </a:solidFill>
                <a:latin typeface="Arial"/>
                <a:cs typeface="Arial"/>
              </a:rPr>
              <a:t>- INFORMATION TECHNOLOGY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666</Words>
  <Application>Microsoft Office PowerPoint</Application>
  <PresentationFormat>Custom</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mce</cp:lastModifiedBy>
  <cp:revision>26</cp:revision>
  <dcterms:created xsi:type="dcterms:W3CDTF">2021-05-26T16:50:10Z</dcterms:created>
  <dcterms:modified xsi:type="dcterms:W3CDTF">2024-04-05T05:48:45Z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