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>
      <p:cViewPr varScale="1">
        <p:scale>
          <a:sx n="76" d="100"/>
          <a:sy n="76" d="100"/>
        </p:scale>
        <p:origin x="37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manth\OneDrive\Desktop\New%20folder%20(2)\Data%20bas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base.xlsx]Pivot Table!PivotTable1</c:name>
    <c:fmtId val="45"/>
  </c:pivotSource>
  <c:chart>
    <c:autoTitleDeleted val="1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  <a:sp3d contourW="9525">
            <a:contourClr>
              <a:schemeClr val="lt1">
                <a:alpha val="50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  <a:sp3d contourW="9525">
            <a:contourClr>
              <a:schemeClr val="lt1">
                <a:alpha val="50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  <a:sp3d contourW="9525">
            <a:contourClr>
              <a:schemeClr val="lt1">
                <a:alpha val="50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  <a:sp3d contourW="9525">
            <a:contourClr>
              <a:schemeClr val="lt1">
                <a:alpha val="50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  <a:sp3d contourW="9525">
            <a:contourClr>
              <a:schemeClr val="lt1">
                <a:alpha val="50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  <a:sp3d contourW="9525">
            <a:contourClr>
              <a:schemeClr val="lt1">
                <a:alpha val="50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  <a:sp3d contourW="9525">
            <a:contourClr>
              <a:schemeClr val="lt1">
                <a:alpha val="50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  <a:sp3d contourW="9525">
            <a:contourClr>
              <a:schemeClr val="lt1">
                <a:alpha val="50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  <a:sp3d contourW="9525">
            <a:contourClr>
              <a:schemeClr val="lt1">
                <a:alpha val="50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  <a:sp3d contourW="9525">
            <a:contourClr>
              <a:schemeClr val="lt1">
                <a:alpha val="50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  <a:sp3d contourW="9525">
            <a:contourClr>
              <a:schemeClr val="lt1">
                <a:alpha val="50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  <a:sp3d contourW="9525">
            <a:contourClr>
              <a:schemeClr val="lt1">
                <a:alpha val="50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'Pivot Table'!$B$3:$B$4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  <a:sp3d contourW="9525">
              <a:contourClr>
                <a:schemeClr val="lt1">
                  <a:alpha val="50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Table'!$A$5:$A$19</c:f>
              <c:strCache>
                <c:ptCount val="14"/>
                <c:pt idx="0">
                  <c:v>DKD</c:v>
                </c:pt>
                <c:pt idx="1">
                  <c:v>SHYAM CO</c:v>
                </c:pt>
                <c:pt idx="2">
                  <c:v>ADIU</c:v>
                </c:pt>
                <c:pt idx="3">
                  <c:v>EMP</c:v>
                </c:pt>
                <c:pt idx="4">
                  <c:v>JBL</c:v>
                </c:pt>
                <c:pt idx="5">
                  <c:v>TIME</c:v>
                </c:pt>
                <c:pt idx="6">
                  <c:v>RAT</c:v>
                </c:pt>
                <c:pt idx="7">
                  <c:v>ISD</c:v>
                </c:pt>
                <c:pt idx="8">
                  <c:v>II</c:v>
                </c:pt>
                <c:pt idx="9">
                  <c:v>WRE</c:v>
                </c:pt>
                <c:pt idx="10">
                  <c:v>GEN</c:v>
                </c:pt>
                <c:pt idx="11">
                  <c:v>CCR</c:v>
                </c:pt>
                <c:pt idx="12">
                  <c:v>TVS</c:v>
                </c:pt>
                <c:pt idx="13">
                  <c:v>WBL</c:v>
                </c:pt>
              </c:strCache>
            </c:strRef>
          </c:cat>
          <c:val>
            <c:numRef>
              <c:f>'Pivot Table'!$B$5:$B$19</c:f>
              <c:numCache>
                <c:formatCode>General</c:formatCode>
                <c:ptCount val="14"/>
                <c:pt idx="0">
                  <c:v>1</c:v>
                </c:pt>
                <c:pt idx="1">
                  <c:v>41</c:v>
                </c:pt>
                <c:pt idx="2">
                  <c:v>45</c:v>
                </c:pt>
                <c:pt idx="3">
                  <c:v>35</c:v>
                </c:pt>
                <c:pt idx="4">
                  <c:v>11</c:v>
                </c:pt>
                <c:pt idx="5">
                  <c:v>37</c:v>
                </c:pt>
                <c:pt idx="6">
                  <c:v>31</c:v>
                </c:pt>
                <c:pt idx="7">
                  <c:v>40</c:v>
                </c:pt>
                <c:pt idx="8">
                  <c:v>37</c:v>
                </c:pt>
                <c:pt idx="9">
                  <c:v>7</c:v>
                </c:pt>
                <c:pt idx="10">
                  <c:v>4</c:v>
                </c:pt>
                <c:pt idx="11">
                  <c:v>44</c:v>
                </c:pt>
                <c:pt idx="12">
                  <c:v>44</c:v>
                </c:pt>
                <c:pt idx="1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81-41B1-8017-92EAED55FB80}"/>
            </c:ext>
          </c:extLst>
        </c:ser>
        <c:ser>
          <c:idx val="1"/>
          <c:order val="1"/>
          <c:tx>
            <c:strRef>
              <c:f>'Pivot Table'!$C$3:$C$4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  <a:sp3d contourW="9525">
              <a:contourClr>
                <a:schemeClr val="lt1">
                  <a:alpha val="50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Table'!$A$5:$A$19</c:f>
              <c:strCache>
                <c:ptCount val="14"/>
                <c:pt idx="0">
                  <c:v>DKD</c:v>
                </c:pt>
                <c:pt idx="1">
                  <c:v>SHYAM CO</c:v>
                </c:pt>
                <c:pt idx="2">
                  <c:v>ADIU</c:v>
                </c:pt>
                <c:pt idx="3">
                  <c:v>EMP</c:v>
                </c:pt>
                <c:pt idx="4">
                  <c:v>JBL</c:v>
                </c:pt>
                <c:pt idx="5">
                  <c:v>TIME</c:v>
                </c:pt>
                <c:pt idx="6">
                  <c:v>RAT</c:v>
                </c:pt>
                <c:pt idx="7">
                  <c:v>ISD</c:v>
                </c:pt>
                <c:pt idx="8">
                  <c:v>II</c:v>
                </c:pt>
                <c:pt idx="9">
                  <c:v>WRE</c:v>
                </c:pt>
                <c:pt idx="10">
                  <c:v>GEN</c:v>
                </c:pt>
                <c:pt idx="11">
                  <c:v>CCR</c:v>
                </c:pt>
                <c:pt idx="12">
                  <c:v>TVS</c:v>
                </c:pt>
                <c:pt idx="13">
                  <c:v>WBL</c:v>
                </c:pt>
              </c:strCache>
            </c:strRef>
          </c:cat>
          <c:val>
            <c:numRef>
              <c:f>'Pivot Table'!$C$5:$C$19</c:f>
              <c:numCache>
                <c:formatCode>General</c:formatCode>
                <c:ptCount val="14"/>
                <c:pt idx="0">
                  <c:v>1</c:v>
                </c:pt>
                <c:pt idx="1">
                  <c:v>81</c:v>
                </c:pt>
                <c:pt idx="2">
                  <c:v>80</c:v>
                </c:pt>
                <c:pt idx="3">
                  <c:v>74</c:v>
                </c:pt>
                <c:pt idx="4">
                  <c:v>17</c:v>
                </c:pt>
                <c:pt idx="5">
                  <c:v>69</c:v>
                </c:pt>
                <c:pt idx="6">
                  <c:v>77</c:v>
                </c:pt>
                <c:pt idx="7">
                  <c:v>78</c:v>
                </c:pt>
                <c:pt idx="8">
                  <c:v>75</c:v>
                </c:pt>
                <c:pt idx="9">
                  <c:v>18</c:v>
                </c:pt>
                <c:pt idx="10">
                  <c:v>4</c:v>
                </c:pt>
                <c:pt idx="11">
                  <c:v>74</c:v>
                </c:pt>
                <c:pt idx="12">
                  <c:v>67</c:v>
                </c:pt>
                <c:pt idx="13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81-41B1-8017-92EAED55FB80}"/>
            </c:ext>
          </c:extLst>
        </c:ser>
        <c:ser>
          <c:idx val="2"/>
          <c:order val="2"/>
          <c:tx>
            <c:strRef>
              <c:f>'Pivot Table'!$D$3:$D$4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  <a:sp3d contourW="9525">
              <a:contourClr>
                <a:schemeClr val="lt1">
                  <a:alpha val="50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Table'!$A$5:$A$19</c:f>
              <c:strCache>
                <c:ptCount val="14"/>
                <c:pt idx="0">
                  <c:v>DKD</c:v>
                </c:pt>
                <c:pt idx="1">
                  <c:v>SHYAM CO</c:v>
                </c:pt>
                <c:pt idx="2">
                  <c:v>ADIU</c:v>
                </c:pt>
                <c:pt idx="3">
                  <c:v>EMP</c:v>
                </c:pt>
                <c:pt idx="4">
                  <c:v>JBL</c:v>
                </c:pt>
                <c:pt idx="5">
                  <c:v>TIME</c:v>
                </c:pt>
                <c:pt idx="6">
                  <c:v>RAT</c:v>
                </c:pt>
                <c:pt idx="7">
                  <c:v>ISD</c:v>
                </c:pt>
                <c:pt idx="8">
                  <c:v>II</c:v>
                </c:pt>
                <c:pt idx="9">
                  <c:v>WRE</c:v>
                </c:pt>
                <c:pt idx="10">
                  <c:v>GEN</c:v>
                </c:pt>
                <c:pt idx="11">
                  <c:v>CCR</c:v>
                </c:pt>
                <c:pt idx="12">
                  <c:v>TVS</c:v>
                </c:pt>
                <c:pt idx="13">
                  <c:v>WBL</c:v>
                </c:pt>
              </c:strCache>
            </c:strRef>
          </c:cat>
          <c:val>
            <c:numRef>
              <c:f>'Pivot Table'!$D$5:$D$19</c:f>
              <c:numCache>
                <c:formatCode>General</c:formatCode>
                <c:ptCount val="14"/>
                <c:pt idx="1">
                  <c:v>149</c:v>
                </c:pt>
                <c:pt idx="2">
                  <c:v>145</c:v>
                </c:pt>
                <c:pt idx="3">
                  <c:v>157</c:v>
                </c:pt>
                <c:pt idx="4">
                  <c:v>3</c:v>
                </c:pt>
                <c:pt idx="5">
                  <c:v>154</c:v>
                </c:pt>
                <c:pt idx="6">
                  <c:v>158</c:v>
                </c:pt>
                <c:pt idx="7">
                  <c:v>154</c:v>
                </c:pt>
                <c:pt idx="8">
                  <c:v>151</c:v>
                </c:pt>
                <c:pt idx="9">
                  <c:v>1</c:v>
                </c:pt>
                <c:pt idx="10">
                  <c:v>5</c:v>
                </c:pt>
                <c:pt idx="11">
                  <c:v>152</c:v>
                </c:pt>
                <c:pt idx="12">
                  <c:v>151</c:v>
                </c:pt>
                <c:pt idx="13">
                  <c:v>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881-41B1-8017-92EAED55FB80}"/>
            </c:ext>
          </c:extLst>
        </c:ser>
        <c:ser>
          <c:idx val="3"/>
          <c:order val="3"/>
          <c:tx>
            <c:strRef>
              <c:f>'Pivot Table'!$E$3:$E$4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  <a:sp3d contourW="9525">
              <a:contourClr>
                <a:schemeClr val="lt1">
                  <a:alpha val="50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Table'!$A$5:$A$19</c:f>
              <c:strCache>
                <c:ptCount val="14"/>
                <c:pt idx="0">
                  <c:v>DKD</c:v>
                </c:pt>
                <c:pt idx="1">
                  <c:v>SHYAM CO</c:v>
                </c:pt>
                <c:pt idx="2">
                  <c:v>ADIU</c:v>
                </c:pt>
                <c:pt idx="3">
                  <c:v>EMP</c:v>
                </c:pt>
                <c:pt idx="4">
                  <c:v>JBL</c:v>
                </c:pt>
                <c:pt idx="5">
                  <c:v>TIME</c:v>
                </c:pt>
                <c:pt idx="6">
                  <c:v>RAT</c:v>
                </c:pt>
                <c:pt idx="7">
                  <c:v>ISD</c:v>
                </c:pt>
                <c:pt idx="8">
                  <c:v>II</c:v>
                </c:pt>
                <c:pt idx="9">
                  <c:v>WRE</c:v>
                </c:pt>
                <c:pt idx="10">
                  <c:v>GEN</c:v>
                </c:pt>
                <c:pt idx="11">
                  <c:v>CCR</c:v>
                </c:pt>
                <c:pt idx="12">
                  <c:v>TVS</c:v>
                </c:pt>
                <c:pt idx="13">
                  <c:v>WBL</c:v>
                </c:pt>
              </c:strCache>
            </c:strRef>
          </c:cat>
          <c:val>
            <c:numRef>
              <c:f>'Pivot Table'!$E$5:$E$19</c:f>
              <c:numCache>
                <c:formatCode>General</c:formatCode>
                <c:ptCount val="14"/>
                <c:pt idx="1">
                  <c:v>18</c:v>
                </c:pt>
                <c:pt idx="2">
                  <c:v>29</c:v>
                </c:pt>
                <c:pt idx="3">
                  <c:v>30</c:v>
                </c:pt>
                <c:pt idx="4">
                  <c:v>2</c:v>
                </c:pt>
                <c:pt idx="5">
                  <c:v>27</c:v>
                </c:pt>
                <c:pt idx="6">
                  <c:v>30</c:v>
                </c:pt>
                <c:pt idx="7">
                  <c:v>21</c:v>
                </c:pt>
                <c:pt idx="8">
                  <c:v>30</c:v>
                </c:pt>
                <c:pt idx="9">
                  <c:v>3</c:v>
                </c:pt>
                <c:pt idx="10">
                  <c:v>2</c:v>
                </c:pt>
                <c:pt idx="11">
                  <c:v>27</c:v>
                </c:pt>
                <c:pt idx="12">
                  <c:v>24</c:v>
                </c:pt>
                <c:pt idx="13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881-41B1-8017-92EAED55FB8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38635519"/>
        <c:axId val="138639839"/>
        <c:axId val="0"/>
      </c:bar3DChart>
      <c:catAx>
        <c:axId val="13863551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639839"/>
        <c:crosses val="autoZero"/>
        <c:auto val="1"/>
        <c:lblAlgn val="ctr"/>
        <c:lblOffset val="100"/>
        <c:noMultiLvlLbl val="0"/>
      </c:catAx>
      <c:valAx>
        <c:axId val="138639839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635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F80070-8920-4C5A-B4F4-8BAA4E6EBD7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7170433A-6AEE-4A69-A6DE-BAD9417F00B4}">
      <dgm:prSet/>
      <dgm:spPr/>
      <dgm:t>
        <a:bodyPr/>
        <a:lstStyle/>
        <a:p>
          <a:r>
            <a:rPr lang="en-US" dirty="0"/>
            <a:t>STUDENT NAME : SARAN V</a:t>
          </a:r>
          <a:endParaRPr lang="en-IN" dirty="0"/>
        </a:p>
      </dgm:t>
    </dgm:pt>
    <dgm:pt modelId="{C0FAF002-30D8-436B-A000-8119685339EF}" type="parTrans" cxnId="{7125E2A7-096F-4468-BE3B-6EBB9C73E8D8}">
      <dgm:prSet/>
      <dgm:spPr/>
      <dgm:t>
        <a:bodyPr/>
        <a:lstStyle/>
        <a:p>
          <a:endParaRPr lang="en-IN"/>
        </a:p>
      </dgm:t>
    </dgm:pt>
    <dgm:pt modelId="{52EA9087-0546-4D38-8372-CD62FEB9C0D6}" type="sibTrans" cxnId="{7125E2A7-096F-4468-BE3B-6EBB9C73E8D8}">
      <dgm:prSet/>
      <dgm:spPr/>
      <dgm:t>
        <a:bodyPr/>
        <a:lstStyle/>
        <a:p>
          <a:endParaRPr lang="en-IN"/>
        </a:p>
      </dgm:t>
    </dgm:pt>
    <dgm:pt modelId="{5118AD95-ADE2-44C5-80DA-FE17CFF5F0D8}">
      <dgm:prSet/>
      <dgm:spPr/>
      <dgm:t>
        <a:bodyPr/>
        <a:lstStyle/>
        <a:p>
          <a:r>
            <a:rPr lang="en-US" dirty="0"/>
            <a:t>REGISTER NO    :  122203687 (ansunm1611d22cp054)</a:t>
          </a:r>
          <a:endParaRPr lang="en-IN" dirty="0"/>
        </a:p>
      </dgm:t>
    </dgm:pt>
    <dgm:pt modelId="{672DF5D1-B045-4954-98F4-189EFC663DCF}" type="parTrans" cxnId="{73BE34B7-B49F-44D4-9010-9EEB4BC1650A}">
      <dgm:prSet/>
      <dgm:spPr/>
      <dgm:t>
        <a:bodyPr/>
        <a:lstStyle/>
        <a:p>
          <a:endParaRPr lang="en-IN"/>
        </a:p>
      </dgm:t>
    </dgm:pt>
    <dgm:pt modelId="{FDD01F50-1B11-4034-B060-1BE3199FB66C}" type="sibTrans" cxnId="{73BE34B7-B49F-44D4-9010-9EEB4BC1650A}">
      <dgm:prSet/>
      <dgm:spPr/>
      <dgm:t>
        <a:bodyPr/>
        <a:lstStyle/>
        <a:p>
          <a:endParaRPr lang="en-IN"/>
        </a:p>
      </dgm:t>
    </dgm:pt>
    <dgm:pt modelId="{78D8AAD8-CD72-4F52-B1A7-F543EDD2E48A}">
      <dgm:prSet/>
      <dgm:spPr/>
      <dgm:t>
        <a:bodyPr/>
        <a:lstStyle/>
        <a:p>
          <a:r>
            <a:rPr lang="en-US" dirty="0"/>
            <a:t>DEPARTMENT    :  </a:t>
          </a:r>
          <a:r>
            <a:rPr lang="en-US" dirty="0" err="1"/>
            <a:t>B.Com</a:t>
          </a:r>
          <a:r>
            <a:rPr lang="en-US" dirty="0"/>
            <a:t> Corporate Secretaryship </a:t>
          </a:r>
          <a:endParaRPr lang="en-IN" dirty="0"/>
        </a:p>
      </dgm:t>
    </dgm:pt>
    <dgm:pt modelId="{5DF99B6F-B44B-4D08-BE77-A06885196566}" type="parTrans" cxnId="{7D2DC088-D3E6-4DBF-851C-2D98CD3DF64D}">
      <dgm:prSet/>
      <dgm:spPr/>
      <dgm:t>
        <a:bodyPr/>
        <a:lstStyle/>
        <a:p>
          <a:endParaRPr lang="en-IN"/>
        </a:p>
      </dgm:t>
    </dgm:pt>
    <dgm:pt modelId="{4D72EC4C-39B3-405D-BAB0-D9AC05E22242}" type="sibTrans" cxnId="{7D2DC088-D3E6-4DBF-851C-2D98CD3DF64D}">
      <dgm:prSet/>
      <dgm:spPr/>
      <dgm:t>
        <a:bodyPr/>
        <a:lstStyle/>
        <a:p>
          <a:endParaRPr lang="en-IN"/>
        </a:p>
      </dgm:t>
    </dgm:pt>
    <dgm:pt modelId="{05C8FAA6-AC70-4953-830D-2F68D13EFD4D}">
      <dgm:prSet/>
      <dgm:spPr/>
      <dgm:t>
        <a:bodyPr/>
        <a:lstStyle/>
        <a:p>
          <a:r>
            <a:rPr lang="en-US" dirty="0"/>
            <a:t>COLLEGE          :  Patrician College of Arts and Science     </a:t>
          </a:r>
          <a:endParaRPr lang="en-IN" dirty="0"/>
        </a:p>
      </dgm:t>
    </dgm:pt>
    <dgm:pt modelId="{FED22F5D-7BB0-43AD-8FFC-50F00DF15BCB}" type="parTrans" cxnId="{1E24311D-FCD7-4471-AF73-A4330EFFE3B4}">
      <dgm:prSet/>
      <dgm:spPr/>
      <dgm:t>
        <a:bodyPr/>
        <a:lstStyle/>
        <a:p>
          <a:endParaRPr lang="en-IN"/>
        </a:p>
      </dgm:t>
    </dgm:pt>
    <dgm:pt modelId="{0FF52CED-9CD6-4825-8201-8E2E98EEF472}" type="sibTrans" cxnId="{1E24311D-FCD7-4471-AF73-A4330EFFE3B4}">
      <dgm:prSet/>
      <dgm:spPr/>
      <dgm:t>
        <a:bodyPr/>
        <a:lstStyle/>
        <a:p>
          <a:endParaRPr lang="en-IN"/>
        </a:p>
      </dgm:t>
    </dgm:pt>
    <dgm:pt modelId="{3556AA8D-60BE-4DBC-BDE7-B59C16A0D0D3}" type="pres">
      <dgm:prSet presAssocID="{99F80070-8920-4C5A-B4F4-8BAA4E6EBD7A}" presName="vert0" presStyleCnt="0">
        <dgm:presLayoutVars>
          <dgm:dir/>
          <dgm:animOne val="branch"/>
          <dgm:animLvl val="lvl"/>
        </dgm:presLayoutVars>
      </dgm:prSet>
      <dgm:spPr/>
    </dgm:pt>
    <dgm:pt modelId="{20B38C6E-A54C-40C2-B9DC-63FB745AF828}" type="pres">
      <dgm:prSet presAssocID="{7170433A-6AEE-4A69-A6DE-BAD9417F00B4}" presName="thickLine" presStyleLbl="alignNode1" presStyleIdx="0" presStyleCnt="4"/>
      <dgm:spPr/>
    </dgm:pt>
    <dgm:pt modelId="{536E1B50-AD4D-4D87-9DDD-8C916F1F8FEF}" type="pres">
      <dgm:prSet presAssocID="{7170433A-6AEE-4A69-A6DE-BAD9417F00B4}" presName="horz1" presStyleCnt="0"/>
      <dgm:spPr/>
    </dgm:pt>
    <dgm:pt modelId="{1AAB6B81-16CA-4EC2-B66D-AAEA5C1BBFC8}" type="pres">
      <dgm:prSet presAssocID="{7170433A-6AEE-4A69-A6DE-BAD9417F00B4}" presName="tx1" presStyleLbl="revTx" presStyleIdx="0" presStyleCnt="4"/>
      <dgm:spPr/>
    </dgm:pt>
    <dgm:pt modelId="{4BE08063-BC06-4274-ADE4-1F2BD53CA70D}" type="pres">
      <dgm:prSet presAssocID="{7170433A-6AEE-4A69-A6DE-BAD9417F00B4}" presName="vert1" presStyleCnt="0"/>
      <dgm:spPr/>
    </dgm:pt>
    <dgm:pt modelId="{4797AEEF-888C-43C9-BFF7-10BE9E5EE68C}" type="pres">
      <dgm:prSet presAssocID="{5118AD95-ADE2-44C5-80DA-FE17CFF5F0D8}" presName="thickLine" presStyleLbl="alignNode1" presStyleIdx="1" presStyleCnt="4"/>
      <dgm:spPr/>
    </dgm:pt>
    <dgm:pt modelId="{1920CE10-DCAE-4CD9-AD9A-3E41C545A56A}" type="pres">
      <dgm:prSet presAssocID="{5118AD95-ADE2-44C5-80DA-FE17CFF5F0D8}" presName="horz1" presStyleCnt="0"/>
      <dgm:spPr/>
    </dgm:pt>
    <dgm:pt modelId="{221DDDA7-DA29-4A71-9783-EB7A6FD9786C}" type="pres">
      <dgm:prSet presAssocID="{5118AD95-ADE2-44C5-80DA-FE17CFF5F0D8}" presName="tx1" presStyleLbl="revTx" presStyleIdx="1" presStyleCnt="4"/>
      <dgm:spPr/>
    </dgm:pt>
    <dgm:pt modelId="{A312CFF8-E912-469B-96DE-E132D1FCCD4A}" type="pres">
      <dgm:prSet presAssocID="{5118AD95-ADE2-44C5-80DA-FE17CFF5F0D8}" presName="vert1" presStyleCnt="0"/>
      <dgm:spPr/>
    </dgm:pt>
    <dgm:pt modelId="{552B8939-99BB-4343-ADBA-951E12F58ECD}" type="pres">
      <dgm:prSet presAssocID="{78D8AAD8-CD72-4F52-B1A7-F543EDD2E48A}" presName="thickLine" presStyleLbl="alignNode1" presStyleIdx="2" presStyleCnt="4"/>
      <dgm:spPr/>
    </dgm:pt>
    <dgm:pt modelId="{DA248770-C0A4-49E7-B40B-E68E840B0094}" type="pres">
      <dgm:prSet presAssocID="{78D8AAD8-CD72-4F52-B1A7-F543EDD2E48A}" presName="horz1" presStyleCnt="0"/>
      <dgm:spPr/>
    </dgm:pt>
    <dgm:pt modelId="{48BFA27B-F38A-4E82-8303-4E72CBF71478}" type="pres">
      <dgm:prSet presAssocID="{78D8AAD8-CD72-4F52-B1A7-F543EDD2E48A}" presName="tx1" presStyleLbl="revTx" presStyleIdx="2" presStyleCnt="4"/>
      <dgm:spPr/>
    </dgm:pt>
    <dgm:pt modelId="{704E8E53-229E-42FE-80BD-42DE4F52CA9F}" type="pres">
      <dgm:prSet presAssocID="{78D8AAD8-CD72-4F52-B1A7-F543EDD2E48A}" presName="vert1" presStyleCnt="0"/>
      <dgm:spPr/>
    </dgm:pt>
    <dgm:pt modelId="{36360D56-8F92-4233-B086-345523252E86}" type="pres">
      <dgm:prSet presAssocID="{05C8FAA6-AC70-4953-830D-2F68D13EFD4D}" presName="thickLine" presStyleLbl="alignNode1" presStyleIdx="3" presStyleCnt="4"/>
      <dgm:spPr/>
    </dgm:pt>
    <dgm:pt modelId="{4C005868-A9F7-48DD-A0D9-CC4F4D2C2BF9}" type="pres">
      <dgm:prSet presAssocID="{05C8FAA6-AC70-4953-830D-2F68D13EFD4D}" presName="horz1" presStyleCnt="0"/>
      <dgm:spPr/>
    </dgm:pt>
    <dgm:pt modelId="{39BBBFA2-78CA-436B-A019-CB291B8D2956}" type="pres">
      <dgm:prSet presAssocID="{05C8FAA6-AC70-4953-830D-2F68D13EFD4D}" presName="tx1" presStyleLbl="revTx" presStyleIdx="3" presStyleCnt="4"/>
      <dgm:spPr/>
    </dgm:pt>
    <dgm:pt modelId="{8D75F6AC-C5B6-4E73-9F7C-8C2EEACD80CE}" type="pres">
      <dgm:prSet presAssocID="{05C8FAA6-AC70-4953-830D-2F68D13EFD4D}" presName="vert1" presStyleCnt="0"/>
      <dgm:spPr/>
    </dgm:pt>
  </dgm:ptLst>
  <dgm:cxnLst>
    <dgm:cxn modelId="{1E24311D-FCD7-4471-AF73-A4330EFFE3B4}" srcId="{99F80070-8920-4C5A-B4F4-8BAA4E6EBD7A}" destId="{05C8FAA6-AC70-4953-830D-2F68D13EFD4D}" srcOrd="3" destOrd="0" parTransId="{FED22F5D-7BB0-43AD-8FFC-50F00DF15BCB}" sibTransId="{0FF52CED-9CD6-4825-8201-8E2E98EEF472}"/>
    <dgm:cxn modelId="{FDFBFD5B-A634-4B4A-A2BB-AC7E8FB15AF8}" type="presOf" srcId="{78D8AAD8-CD72-4F52-B1A7-F543EDD2E48A}" destId="{48BFA27B-F38A-4E82-8303-4E72CBF71478}" srcOrd="0" destOrd="0" presId="urn:microsoft.com/office/officeart/2008/layout/LinedList"/>
    <dgm:cxn modelId="{B8274E61-1B43-48F6-BA00-9115D8924966}" type="presOf" srcId="{99F80070-8920-4C5A-B4F4-8BAA4E6EBD7A}" destId="{3556AA8D-60BE-4DBC-BDE7-B59C16A0D0D3}" srcOrd="0" destOrd="0" presId="urn:microsoft.com/office/officeart/2008/layout/LinedList"/>
    <dgm:cxn modelId="{3DF36870-F3E0-43E5-A1C7-DEF1B91329F9}" type="presOf" srcId="{7170433A-6AEE-4A69-A6DE-BAD9417F00B4}" destId="{1AAB6B81-16CA-4EC2-B66D-AAEA5C1BBFC8}" srcOrd="0" destOrd="0" presId="urn:microsoft.com/office/officeart/2008/layout/LinedList"/>
    <dgm:cxn modelId="{7D2DC088-D3E6-4DBF-851C-2D98CD3DF64D}" srcId="{99F80070-8920-4C5A-B4F4-8BAA4E6EBD7A}" destId="{78D8AAD8-CD72-4F52-B1A7-F543EDD2E48A}" srcOrd="2" destOrd="0" parTransId="{5DF99B6F-B44B-4D08-BE77-A06885196566}" sibTransId="{4D72EC4C-39B3-405D-BAB0-D9AC05E22242}"/>
    <dgm:cxn modelId="{5028DBA5-C37F-40FA-93C2-F7E2C23C356A}" type="presOf" srcId="{5118AD95-ADE2-44C5-80DA-FE17CFF5F0D8}" destId="{221DDDA7-DA29-4A71-9783-EB7A6FD9786C}" srcOrd="0" destOrd="0" presId="urn:microsoft.com/office/officeart/2008/layout/LinedList"/>
    <dgm:cxn modelId="{7125E2A7-096F-4468-BE3B-6EBB9C73E8D8}" srcId="{99F80070-8920-4C5A-B4F4-8BAA4E6EBD7A}" destId="{7170433A-6AEE-4A69-A6DE-BAD9417F00B4}" srcOrd="0" destOrd="0" parTransId="{C0FAF002-30D8-436B-A000-8119685339EF}" sibTransId="{52EA9087-0546-4D38-8372-CD62FEB9C0D6}"/>
    <dgm:cxn modelId="{73BE34B7-B49F-44D4-9010-9EEB4BC1650A}" srcId="{99F80070-8920-4C5A-B4F4-8BAA4E6EBD7A}" destId="{5118AD95-ADE2-44C5-80DA-FE17CFF5F0D8}" srcOrd="1" destOrd="0" parTransId="{672DF5D1-B045-4954-98F4-189EFC663DCF}" sibTransId="{FDD01F50-1B11-4034-B060-1BE3199FB66C}"/>
    <dgm:cxn modelId="{12881DE4-DC7E-4179-BF66-5B3649FF1E8A}" type="presOf" srcId="{05C8FAA6-AC70-4953-830D-2F68D13EFD4D}" destId="{39BBBFA2-78CA-436B-A019-CB291B8D2956}" srcOrd="0" destOrd="0" presId="urn:microsoft.com/office/officeart/2008/layout/LinedList"/>
    <dgm:cxn modelId="{45A83AAC-4E8E-4736-BED3-5520ECCD3F48}" type="presParOf" srcId="{3556AA8D-60BE-4DBC-BDE7-B59C16A0D0D3}" destId="{20B38C6E-A54C-40C2-B9DC-63FB745AF828}" srcOrd="0" destOrd="0" presId="urn:microsoft.com/office/officeart/2008/layout/LinedList"/>
    <dgm:cxn modelId="{03C76374-6463-492E-BC49-1C0F1DA3B5C9}" type="presParOf" srcId="{3556AA8D-60BE-4DBC-BDE7-B59C16A0D0D3}" destId="{536E1B50-AD4D-4D87-9DDD-8C916F1F8FEF}" srcOrd="1" destOrd="0" presId="urn:microsoft.com/office/officeart/2008/layout/LinedList"/>
    <dgm:cxn modelId="{2493BB24-BBCC-4F5C-9D3F-CEE053004F5B}" type="presParOf" srcId="{536E1B50-AD4D-4D87-9DDD-8C916F1F8FEF}" destId="{1AAB6B81-16CA-4EC2-B66D-AAEA5C1BBFC8}" srcOrd="0" destOrd="0" presId="urn:microsoft.com/office/officeart/2008/layout/LinedList"/>
    <dgm:cxn modelId="{34C6E072-1033-4723-94D8-80A7313E8295}" type="presParOf" srcId="{536E1B50-AD4D-4D87-9DDD-8C916F1F8FEF}" destId="{4BE08063-BC06-4274-ADE4-1F2BD53CA70D}" srcOrd="1" destOrd="0" presId="urn:microsoft.com/office/officeart/2008/layout/LinedList"/>
    <dgm:cxn modelId="{1CF3AB9C-40CB-4D86-96D8-DABD0D03DE82}" type="presParOf" srcId="{3556AA8D-60BE-4DBC-BDE7-B59C16A0D0D3}" destId="{4797AEEF-888C-43C9-BFF7-10BE9E5EE68C}" srcOrd="2" destOrd="0" presId="urn:microsoft.com/office/officeart/2008/layout/LinedList"/>
    <dgm:cxn modelId="{4C802B12-3A48-4F47-BFD9-CC9474932176}" type="presParOf" srcId="{3556AA8D-60BE-4DBC-BDE7-B59C16A0D0D3}" destId="{1920CE10-DCAE-4CD9-AD9A-3E41C545A56A}" srcOrd="3" destOrd="0" presId="urn:microsoft.com/office/officeart/2008/layout/LinedList"/>
    <dgm:cxn modelId="{8E9DD25B-91E3-49C4-A14D-69488DB109BA}" type="presParOf" srcId="{1920CE10-DCAE-4CD9-AD9A-3E41C545A56A}" destId="{221DDDA7-DA29-4A71-9783-EB7A6FD9786C}" srcOrd="0" destOrd="0" presId="urn:microsoft.com/office/officeart/2008/layout/LinedList"/>
    <dgm:cxn modelId="{B23B89C8-0D5B-44E4-8042-EE0603B4899E}" type="presParOf" srcId="{1920CE10-DCAE-4CD9-AD9A-3E41C545A56A}" destId="{A312CFF8-E912-469B-96DE-E132D1FCCD4A}" srcOrd="1" destOrd="0" presId="urn:microsoft.com/office/officeart/2008/layout/LinedList"/>
    <dgm:cxn modelId="{3255A670-A0D5-48EC-8C56-B03405EC52E6}" type="presParOf" srcId="{3556AA8D-60BE-4DBC-BDE7-B59C16A0D0D3}" destId="{552B8939-99BB-4343-ADBA-951E12F58ECD}" srcOrd="4" destOrd="0" presId="urn:microsoft.com/office/officeart/2008/layout/LinedList"/>
    <dgm:cxn modelId="{69FDA358-8674-46D2-B7AE-0A2D36D4B71F}" type="presParOf" srcId="{3556AA8D-60BE-4DBC-BDE7-B59C16A0D0D3}" destId="{DA248770-C0A4-49E7-B40B-E68E840B0094}" srcOrd="5" destOrd="0" presId="urn:microsoft.com/office/officeart/2008/layout/LinedList"/>
    <dgm:cxn modelId="{906A603B-2BE4-4E59-A04F-6802F58512A0}" type="presParOf" srcId="{DA248770-C0A4-49E7-B40B-E68E840B0094}" destId="{48BFA27B-F38A-4E82-8303-4E72CBF71478}" srcOrd="0" destOrd="0" presId="urn:microsoft.com/office/officeart/2008/layout/LinedList"/>
    <dgm:cxn modelId="{CAEB2EA1-2EC5-4419-A9D0-1E9E8089E219}" type="presParOf" srcId="{DA248770-C0A4-49E7-B40B-E68E840B0094}" destId="{704E8E53-229E-42FE-80BD-42DE4F52CA9F}" srcOrd="1" destOrd="0" presId="urn:microsoft.com/office/officeart/2008/layout/LinedList"/>
    <dgm:cxn modelId="{4C8A2717-7651-4409-B5EF-8338E1E5B900}" type="presParOf" srcId="{3556AA8D-60BE-4DBC-BDE7-B59C16A0D0D3}" destId="{36360D56-8F92-4233-B086-345523252E86}" srcOrd="6" destOrd="0" presId="urn:microsoft.com/office/officeart/2008/layout/LinedList"/>
    <dgm:cxn modelId="{287A289B-4D8B-42EB-AAAC-52C93FD12C3D}" type="presParOf" srcId="{3556AA8D-60BE-4DBC-BDE7-B59C16A0D0D3}" destId="{4C005868-A9F7-48DD-A0D9-CC4F4D2C2BF9}" srcOrd="7" destOrd="0" presId="urn:microsoft.com/office/officeart/2008/layout/LinedList"/>
    <dgm:cxn modelId="{561F2C17-676C-409B-BA52-20B3F8DA4AEF}" type="presParOf" srcId="{4C005868-A9F7-48DD-A0D9-CC4F4D2C2BF9}" destId="{39BBBFA2-78CA-436B-A019-CB291B8D2956}" srcOrd="0" destOrd="0" presId="urn:microsoft.com/office/officeart/2008/layout/LinedList"/>
    <dgm:cxn modelId="{829E1F08-98EA-4333-928D-765842745182}" type="presParOf" srcId="{4C005868-A9F7-48DD-A0D9-CC4F4D2C2BF9}" destId="{8D75F6AC-C5B6-4E73-9F7C-8C2EEACD80C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5D5B2B-A354-4F75-8B99-43FBCE83B4E3}" type="doc">
      <dgm:prSet loTypeId="urn:microsoft.com/office/officeart/2005/8/layout/vList2" loCatId="list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A4CCF635-310D-4B34-B068-6D60D47A5465}">
      <dgm:prSet/>
      <dgm:spPr/>
      <dgm:t>
        <a:bodyPr/>
        <a:lstStyle/>
        <a:p>
          <a:r>
            <a:rPr lang="en-US" dirty="0"/>
            <a:t>Conditional Formatting  Missing </a:t>
          </a:r>
          <a:endParaRPr lang="en-IN" dirty="0"/>
        </a:p>
      </dgm:t>
    </dgm:pt>
    <dgm:pt modelId="{4B32B651-F3EE-4DE8-8B08-54630AEC4F1A}" type="parTrans" cxnId="{BD12B387-37D2-4424-B7E4-F634232C73AA}">
      <dgm:prSet/>
      <dgm:spPr/>
      <dgm:t>
        <a:bodyPr/>
        <a:lstStyle/>
        <a:p>
          <a:endParaRPr lang="en-IN"/>
        </a:p>
      </dgm:t>
    </dgm:pt>
    <dgm:pt modelId="{23D1F50F-26B0-44C1-8EE3-0A8721369519}" type="sibTrans" cxnId="{BD12B387-37D2-4424-B7E4-F634232C73AA}">
      <dgm:prSet/>
      <dgm:spPr/>
      <dgm:t>
        <a:bodyPr/>
        <a:lstStyle/>
        <a:p>
          <a:endParaRPr lang="en-IN"/>
        </a:p>
      </dgm:t>
    </dgm:pt>
    <dgm:pt modelId="{D3B5F302-8D64-4D79-A3E6-7DD2E4B4FF34}">
      <dgm:prSet/>
      <dgm:spPr/>
      <dgm:t>
        <a:bodyPr/>
        <a:lstStyle/>
        <a:p>
          <a:r>
            <a:rPr lang="en-US" dirty="0"/>
            <a:t>Filter  Remove</a:t>
          </a:r>
          <a:endParaRPr lang="en-IN" dirty="0"/>
        </a:p>
      </dgm:t>
    </dgm:pt>
    <dgm:pt modelId="{029E44C5-E1B1-4B00-98D2-A494C97A30D1}" type="parTrans" cxnId="{A74C75E6-F6B9-45A7-BD74-F75B15224EBD}">
      <dgm:prSet/>
      <dgm:spPr/>
      <dgm:t>
        <a:bodyPr/>
        <a:lstStyle/>
        <a:p>
          <a:endParaRPr lang="en-IN"/>
        </a:p>
      </dgm:t>
    </dgm:pt>
    <dgm:pt modelId="{6AC7A994-6BE4-4839-BA46-8A2A4598A857}" type="sibTrans" cxnId="{A74C75E6-F6B9-45A7-BD74-F75B15224EBD}">
      <dgm:prSet/>
      <dgm:spPr/>
      <dgm:t>
        <a:bodyPr/>
        <a:lstStyle/>
        <a:p>
          <a:endParaRPr lang="en-IN"/>
        </a:p>
      </dgm:t>
    </dgm:pt>
    <dgm:pt modelId="{DF77226B-BF77-499F-A037-F13220AE7E73}">
      <dgm:prSet/>
      <dgm:spPr/>
      <dgm:t>
        <a:bodyPr/>
        <a:lstStyle/>
        <a:p>
          <a:r>
            <a:rPr lang="en-US" dirty="0"/>
            <a:t>Formula  </a:t>
          </a:r>
          <a:r>
            <a:rPr lang="en-US" dirty="0" err="1"/>
            <a:t>Performnce</a:t>
          </a:r>
          <a:endParaRPr lang="en-IN" dirty="0"/>
        </a:p>
      </dgm:t>
    </dgm:pt>
    <dgm:pt modelId="{E000EF92-8AB7-46D8-8564-16022CC90743}" type="parTrans" cxnId="{AF80CFE7-723C-4A50-99A6-FBDBF30B5A6A}">
      <dgm:prSet/>
      <dgm:spPr/>
      <dgm:t>
        <a:bodyPr/>
        <a:lstStyle/>
        <a:p>
          <a:endParaRPr lang="en-IN"/>
        </a:p>
      </dgm:t>
    </dgm:pt>
    <dgm:pt modelId="{AF6171C4-376E-4E88-B822-61641E1F405C}" type="sibTrans" cxnId="{AF80CFE7-723C-4A50-99A6-FBDBF30B5A6A}">
      <dgm:prSet/>
      <dgm:spPr/>
      <dgm:t>
        <a:bodyPr/>
        <a:lstStyle/>
        <a:p>
          <a:endParaRPr lang="en-IN"/>
        </a:p>
      </dgm:t>
    </dgm:pt>
    <dgm:pt modelId="{41342767-A3E2-4DE2-8512-D85DA6071419}">
      <dgm:prSet/>
      <dgm:spPr/>
      <dgm:t>
        <a:bodyPr/>
        <a:lstStyle/>
        <a:p>
          <a:r>
            <a:rPr lang="en-US" dirty="0"/>
            <a:t>Pivot Chat Analysis Summary</a:t>
          </a:r>
          <a:endParaRPr lang="en-IN" dirty="0"/>
        </a:p>
      </dgm:t>
    </dgm:pt>
    <dgm:pt modelId="{8D53971B-A37A-4073-B43F-1BFEAF1A7D45}" type="parTrans" cxnId="{68E003F0-85FB-46C5-BC67-4FBF453BF5B4}">
      <dgm:prSet/>
      <dgm:spPr/>
      <dgm:t>
        <a:bodyPr/>
        <a:lstStyle/>
        <a:p>
          <a:endParaRPr lang="en-IN"/>
        </a:p>
      </dgm:t>
    </dgm:pt>
    <dgm:pt modelId="{DAED2FE0-535F-4C48-91B7-605E58F97BFE}" type="sibTrans" cxnId="{68E003F0-85FB-46C5-BC67-4FBF453BF5B4}">
      <dgm:prSet/>
      <dgm:spPr/>
      <dgm:t>
        <a:bodyPr/>
        <a:lstStyle/>
        <a:p>
          <a:endParaRPr lang="en-IN"/>
        </a:p>
      </dgm:t>
    </dgm:pt>
    <dgm:pt modelId="{E9581D67-34E8-4C0B-8257-6AA4B5FD6254}">
      <dgm:prSet/>
      <dgm:spPr/>
      <dgm:t>
        <a:bodyPr/>
        <a:lstStyle/>
        <a:p>
          <a:r>
            <a:rPr lang="en-US" dirty="0"/>
            <a:t>Graph Data </a:t>
          </a:r>
          <a:r>
            <a:rPr lang="en-US" dirty="0" err="1"/>
            <a:t>Visualiztion</a:t>
          </a:r>
          <a:endParaRPr lang="en-IN" dirty="0"/>
        </a:p>
      </dgm:t>
    </dgm:pt>
    <dgm:pt modelId="{170973CD-C0C2-44B6-AD7F-CC65DF6DB8B8}" type="parTrans" cxnId="{4E31701A-80D5-440D-A1CD-6978C91C5E4F}">
      <dgm:prSet/>
      <dgm:spPr/>
      <dgm:t>
        <a:bodyPr/>
        <a:lstStyle/>
        <a:p>
          <a:endParaRPr lang="en-IN"/>
        </a:p>
      </dgm:t>
    </dgm:pt>
    <dgm:pt modelId="{C90E0B2B-D8A5-4AD4-8287-EB61BE0EA9EE}" type="sibTrans" cxnId="{4E31701A-80D5-440D-A1CD-6978C91C5E4F}">
      <dgm:prSet/>
      <dgm:spPr/>
      <dgm:t>
        <a:bodyPr/>
        <a:lstStyle/>
        <a:p>
          <a:endParaRPr lang="en-IN"/>
        </a:p>
      </dgm:t>
    </dgm:pt>
    <dgm:pt modelId="{87AC7FDB-502A-436F-ADCA-AAD771C58199}" type="pres">
      <dgm:prSet presAssocID="{8A5D5B2B-A354-4F75-8B99-43FBCE83B4E3}" presName="linear" presStyleCnt="0">
        <dgm:presLayoutVars>
          <dgm:animLvl val="lvl"/>
          <dgm:resizeHandles val="exact"/>
        </dgm:presLayoutVars>
      </dgm:prSet>
      <dgm:spPr/>
    </dgm:pt>
    <dgm:pt modelId="{1B5820E1-D68E-4725-92BE-FD5CCFCF32F9}" type="pres">
      <dgm:prSet presAssocID="{A4CCF635-310D-4B34-B068-6D60D47A546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5ED55C1-4E7B-401E-8EAC-308CDDFDA72F}" type="pres">
      <dgm:prSet presAssocID="{23D1F50F-26B0-44C1-8EE3-0A8721369519}" presName="spacer" presStyleCnt="0"/>
      <dgm:spPr/>
    </dgm:pt>
    <dgm:pt modelId="{6810FFA1-5D98-40B7-98CB-F68D7F4EABF5}" type="pres">
      <dgm:prSet presAssocID="{D3B5F302-8D64-4D79-A3E6-7DD2E4B4FF3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6C42C99-24D5-47EE-9BFA-C5BEE52D76CF}" type="pres">
      <dgm:prSet presAssocID="{6AC7A994-6BE4-4839-BA46-8A2A4598A857}" presName="spacer" presStyleCnt="0"/>
      <dgm:spPr/>
    </dgm:pt>
    <dgm:pt modelId="{439074BC-CAD3-4D04-A69B-1380C68AB544}" type="pres">
      <dgm:prSet presAssocID="{DF77226B-BF77-499F-A037-F13220AE7E7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51AE0B2-C70E-40FC-AE4F-16E0A150EE53}" type="pres">
      <dgm:prSet presAssocID="{AF6171C4-376E-4E88-B822-61641E1F405C}" presName="spacer" presStyleCnt="0"/>
      <dgm:spPr/>
    </dgm:pt>
    <dgm:pt modelId="{117E1426-AD05-4A24-8E02-878DF302D693}" type="pres">
      <dgm:prSet presAssocID="{41342767-A3E2-4DE2-8512-D85DA607141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617C07A-BDAC-48BC-8655-3DD20CDFC166}" type="pres">
      <dgm:prSet presAssocID="{DAED2FE0-535F-4C48-91B7-605E58F97BFE}" presName="spacer" presStyleCnt="0"/>
      <dgm:spPr/>
    </dgm:pt>
    <dgm:pt modelId="{7FF9021B-FF0F-4B15-898B-C39F29C4D878}" type="pres">
      <dgm:prSet presAssocID="{E9581D67-34E8-4C0B-8257-6AA4B5FD625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E31701A-80D5-440D-A1CD-6978C91C5E4F}" srcId="{8A5D5B2B-A354-4F75-8B99-43FBCE83B4E3}" destId="{E9581D67-34E8-4C0B-8257-6AA4B5FD6254}" srcOrd="4" destOrd="0" parTransId="{170973CD-C0C2-44B6-AD7F-CC65DF6DB8B8}" sibTransId="{C90E0B2B-D8A5-4AD4-8287-EB61BE0EA9EE}"/>
    <dgm:cxn modelId="{8F6C5D32-8E7A-4864-846A-216DC4633E46}" type="presOf" srcId="{A4CCF635-310D-4B34-B068-6D60D47A5465}" destId="{1B5820E1-D68E-4725-92BE-FD5CCFCF32F9}" srcOrd="0" destOrd="0" presId="urn:microsoft.com/office/officeart/2005/8/layout/vList2"/>
    <dgm:cxn modelId="{4AFBB754-5A33-4502-A6FF-51C236978934}" type="presOf" srcId="{E9581D67-34E8-4C0B-8257-6AA4B5FD6254}" destId="{7FF9021B-FF0F-4B15-898B-C39F29C4D878}" srcOrd="0" destOrd="0" presId="urn:microsoft.com/office/officeart/2005/8/layout/vList2"/>
    <dgm:cxn modelId="{BD12B387-37D2-4424-B7E4-F634232C73AA}" srcId="{8A5D5B2B-A354-4F75-8B99-43FBCE83B4E3}" destId="{A4CCF635-310D-4B34-B068-6D60D47A5465}" srcOrd="0" destOrd="0" parTransId="{4B32B651-F3EE-4DE8-8B08-54630AEC4F1A}" sibTransId="{23D1F50F-26B0-44C1-8EE3-0A8721369519}"/>
    <dgm:cxn modelId="{716CB1AA-7295-4D85-B805-473F5F8FFD58}" type="presOf" srcId="{DF77226B-BF77-499F-A037-F13220AE7E73}" destId="{439074BC-CAD3-4D04-A69B-1380C68AB544}" srcOrd="0" destOrd="0" presId="urn:microsoft.com/office/officeart/2005/8/layout/vList2"/>
    <dgm:cxn modelId="{907C08AE-7CBA-4073-AB63-43E3B4558D8B}" type="presOf" srcId="{41342767-A3E2-4DE2-8512-D85DA6071419}" destId="{117E1426-AD05-4A24-8E02-878DF302D693}" srcOrd="0" destOrd="0" presId="urn:microsoft.com/office/officeart/2005/8/layout/vList2"/>
    <dgm:cxn modelId="{8AC0CBD0-DC63-4864-8D83-F3C3C93530D7}" type="presOf" srcId="{8A5D5B2B-A354-4F75-8B99-43FBCE83B4E3}" destId="{87AC7FDB-502A-436F-ADCA-AAD771C58199}" srcOrd="0" destOrd="0" presId="urn:microsoft.com/office/officeart/2005/8/layout/vList2"/>
    <dgm:cxn modelId="{8669D1E4-06E2-490C-B28C-C508378701B3}" type="presOf" srcId="{D3B5F302-8D64-4D79-A3E6-7DD2E4B4FF34}" destId="{6810FFA1-5D98-40B7-98CB-F68D7F4EABF5}" srcOrd="0" destOrd="0" presId="urn:microsoft.com/office/officeart/2005/8/layout/vList2"/>
    <dgm:cxn modelId="{A74C75E6-F6B9-45A7-BD74-F75B15224EBD}" srcId="{8A5D5B2B-A354-4F75-8B99-43FBCE83B4E3}" destId="{D3B5F302-8D64-4D79-A3E6-7DD2E4B4FF34}" srcOrd="1" destOrd="0" parTransId="{029E44C5-E1B1-4B00-98D2-A494C97A30D1}" sibTransId="{6AC7A994-6BE4-4839-BA46-8A2A4598A857}"/>
    <dgm:cxn modelId="{AF80CFE7-723C-4A50-99A6-FBDBF30B5A6A}" srcId="{8A5D5B2B-A354-4F75-8B99-43FBCE83B4E3}" destId="{DF77226B-BF77-499F-A037-F13220AE7E73}" srcOrd="2" destOrd="0" parTransId="{E000EF92-8AB7-46D8-8564-16022CC90743}" sibTransId="{AF6171C4-376E-4E88-B822-61641E1F405C}"/>
    <dgm:cxn modelId="{68E003F0-85FB-46C5-BC67-4FBF453BF5B4}" srcId="{8A5D5B2B-A354-4F75-8B99-43FBCE83B4E3}" destId="{41342767-A3E2-4DE2-8512-D85DA6071419}" srcOrd="3" destOrd="0" parTransId="{8D53971B-A37A-4073-B43F-1BFEAF1A7D45}" sibTransId="{DAED2FE0-535F-4C48-91B7-605E58F97BFE}"/>
    <dgm:cxn modelId="{3F851BF2-1742-4482-8D2D-379F55C3BC3F}" type="presParOf" srcId="{87AC7FDB-502A-436F-ADCA-AAD771C58199}" destId="{1B5820E1-D68E-4725-92BE-FD5CCFCF32F9}" srcOrd="0" destOrd="0" presId="urn:microsoft.com/office/officeart/2005/8/layout/vList2"/>
    <dgm:cxn modelId="{F7E3452A-D801-4810-AF78-829CFC89BEDF}" type="presParOf" srcId="{87AC7FDB-502A-436F-ADCA-AAD771C58199}" destId="{35ED55C1-4E7B-401E-8EAC-308CDDFDA72F}" srcOrd="1" destOrd="0" presId="urn:microsoft.com/office/officeart/2005/8/layout/vList2"/>
    <dgm:cxn modelId="{FD46D5A7-34A2-4180-8158-9FE2E091E5EA}" type="presParOf" srcId="{87AC7FDB-502A-436F-ADCA-AAD771C58199}" destId="{6810FFA1-5D98-40B7-98CB-F68D7F4EABF5}" srcOrd="2" destOrd="0" presId="urn:microsoft.com/office/officeart/2005/8/layout/vList2"/>
    <dgm:cxn modelId="{BA46A728-0982-4DDC-9EE6-360B527F9A6B}" type="presParOf" srcId="{87AC7FDB-502A-436F-ADCA-AAD771C58199}" destId="{36C42C99-24D5-47EE-9BFA-C5BEE52D76CF}" srcOrd="3" destOrd="0" presId="urn:microsoft.com/office/officeart/2005/8/layout/vList2"/>
    <dgm:cxn modelId="{1E973654-AD9D-4071-9DA0-11EF482DB891}" type="presParOf" srcId="{87AC7FDB-502A-436F-ADCA-AAD771C58199}" destId="{439074BC-CAD3-4D04-A69B-1380C68AB544}" srcOrd="4" destOrd="0" presId="urn:microsoft.com/office/officeart/2005/8/layout/vList2"/>
    <dgm:cxn modelId="{5BD380F3-FC7C-4112-8BA6-E58D5882B7CF}" type="presParOf" srcId="{87AC7FDB-502A-436F-ADCA-AAD771C58199}" destId="{A51AE0B2-C70E-40FC-AE4F-16E0A150EE53}" srcOrd="5" destOrd="0" presId="urn:microsoft.com/office/officeart/2005/8/layout/vList2"/>
    <dgm:cxn modelId="{A939AB6E-1733-486A-81F1-7051F2CB36D5}" type="presParOf" srcId="{87AC7FDB-502A-436F-ADCA-AAD771C58199}" destId="{117E1426-AD05-4A24-8E02-878DF302D693}" srcOrd="6" destOrd="0" presId="urn:microsoft.com/office/officeart/2005/8/layout/vList2"/>
    <dgm:cxn modelId="{CBE36301-A5ED-4E55-8D4E-195324E39342}" type="presParOf" srcId="{87AC7FDB-502A-436F-ADCA-AAD771C58199}" destId="{9617C07A-BDAC-48BC-8655-3DD20CDFC166}" srcOrd="7" destOrd="0" presId="urn:microsoft.com/office/officeart/2005/8/layout/vList2"/>
    <dgm:cxn modelId="{EF635692-897E-44FB-8851-D72FED1C9AE7}" type="presParOf" srcId="{87AC7FDB-502A-436F-ADCA-AAD771C58199}" destId="{7FF9021B-FF0F-4B15-898B-C39F29C4D87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C360A7-8119-465A-AB92-56C5DDA74A07}" type="doc">
      <dgm:prSet loTypeId="urn:microsoft.com/office/officeart/2005/8/layout/cycle7" loCatId="cycle" qsTypeId="urn:microsoft.com/office/officeart/2005/8/quickstyle/3d1" qsCatId="3D" csTypeId="urn:microsoft.com/office/officeart/2005/8/colors/colorful2" csCatId="colorful"/>
      <dgm:spPr/>
      <dgm:t>
        <a:bodyPr/>
        <a:lstStyle/>
        <a:p>
          <a:endParaRPr lang="en-IN"/>
        </a:p>
      </dgm:t>
    </dgm:pt>
    <dgm:pt modelId="{96C7F077-31D2-44CA-8B55-DA1C8E730549}">
      <dgm:prSet/>
      <dgm:spPr/>
      <dgm:t>
        <a:bodyPr/>
        <a:lstStyle/>
        <a:p>
          <a:r>
            <a:rPr lang="en-US"/>
            <a:t>Employee – Kaggle</a:t>
          </a:r>
          <a:endParaRPr lang="en-IN"/>
        </a:p>
      </dgm:t>
    </dgm:pt>
    <dgm:pt modelId="{551A28CD-9933-4D74-B10C-70363EC5F31D}" type="parTrans" cxnId="{DD5E70A2-B439-437B-8544-EBB054D52EBB}">
      <dgm:prSet/>
      <dgm:spPr/>
      <dgm:t>
        <a:bodyPr/>
        <a:lstStyle/>
        <a:p>
          <a:endParaRPr lang="en-IN"/>
        </a:p>
      </dgm:t>
    </dgm:pt>
    <dgm:pt modelId="{CEAF39B1-537D-418F-81A4-12EC6BB970F9}" type="sibTrans" cxnId="{DD5E70A2-B439-437B-8544-EBB054D52EBB}">
      <dgm:prSet/>
      <dgm:spPr/>
      <dgm:t>
        <a:bodyPr/>
        <a:lstStyle/>
        <a:p>
          <a:endParaRPr lang="en-IN"/>
        </a:p>
      </dgm:t>
    </dgm:pt>
    <dgm:pt modelId="{04731401-4C3E-44F1-A849-0BFE38E86075}">
      <dgm:prSet/>
      <dgm:spPr/>
      <dgm:t>
        <a:bodyPr/>
        <a:lstStyle/>
        <a:p>
          <a:r>
            <a:rPr lang="en-US"/>
            <a:t>26 – Features</a:t>
          </a:r>
          <a:endParaRPr lang="en-IN"/>
        </a:p>
      </dgm:t>
    </dgm:pt>
    <dgm:pt modelId="{76D70CB4-B30D-406E-B0B5-5EF15BB850D9}" type="parTrans" cxnId="{12FB87F4-6F41-4308-9AB4-FA1FD6CDD839}">
      <dgm:prSet/>
      <dgm:spPr/>
      <dgm:t>
        <a:bodyPr/>
        <a:lstStyle/>
        <a:p>
          <a:endParaRPr lang="en-IN"/>
        </a:p>
      </dgm:t>
    </dgm:pt>
    <dgm:pt modelId="{A477F662-14DE-4F98-9219-2AE11D7CF2E8}" type="sibTrans" cxnId="{12FB87F4-6F41-4308-9AB4-FA1FD6CDD839}">
      <dgm:prSet/>
      <dgm:spPr/>
      <dgm:t>
        <a:bodyPr/>
        <a:lstStyle/>
        <a:p>
          <a:endParaRPr lang="en-IN"/>
        </a:p>
      </dgm:t>
    </dgm:pt>
    <dgm:pt modelId="{06123175-5D7A-47B6-94C4-883A157A286C}">
      <dgm:prSet/>
      <dgm:spPr/>
      <dgm:t>
        <a:bodyPr/>
        <a:lstStyle/>
        <a:p>
          <a:r>
            <a:rPr lang="en-US"/>
            <a:t>Employee id – Numerical</a:t>
          </a:r>
          <a:endParaRPr lang="en-IN"/>
        </a:p>
      </dgm:t>
    </dgm:pt>
    <dgm:pt modelId="{0B11BD77-E238-45FE-A6BB-0A50BB54AC93}" type="parTrans" cxnId="{86DE374C-033E-412D-A7A6-5C9EE4FEFAE1}">
      <dgm:prSet/>
      <dgm:spPr/>
      <dgm:t>
        <a:bodyPr/>
        <a:lstStyle/>
        <a:p>
          <a:endParaRPr lang="en-IN"/>
        </a:p>
      </dgm:t>
    </dgm:pt>
    <dgm:pt modelId="{BAAB1B1F-5D5D-4A40-8191-29B3B759BC66}" type="sibTrans" cxnId="{86DE374C-033E-412D-A7A6-5C9EE4FEFAE1}">
      <dgm:prSet/>
      <dgm:spPr/>
      <dgm:t>
        <a:bodyPr/>
        <a:lstStyle/>
        <a:p>
          <a:endParaRPr lang="en-IN"/>
        </a:p>
      </dgm:t>
    </dgm:pt>
    <dgm:pt modelId="{DABF900F-8473-4A70-8D55-003B2295550A}">
      <dgm:prSet/>
      <dgm:spPr/>
      <dgm:t>
        <a:bodyPr/>
        <a:lstStyle/>
        <a:p>
          <a:r>
            <a:rPr lang="en-US"/>
            <a:t>Name – Text</a:t>
          </a:r>
          <a:endParaRPr lang="en-IN"/>
        </a:p>
      </dgm:t>
    </dgm:pt>
    <dgm:pt modelId="{CE1F7B76-3827-41BD-9485-A3399464F454}" type="parTrans" cxnId="{B5020824-DB63-4113-8132-BB30DC712687}">
      <dgm:prSet/>
      <dgm:spPr/>
      <dgm:t>
        <a:bodyPr/>
        <a:lstStyle/>
        <a:p>
          <a:endParaRPr lang="en-IN"/>
        </a:p>
      </dgm:t>
    </dgm:pt>
    <dgm:pt modelId="{F274B37F-1CD0-48B1-9AED-A9EA3C4E2079}" type="sibTrans" cxnId="{B5020824-DB63-4113-8132-BB30DC712687}">
      <dgm:prSet/>
      <dgm:spPr/>
      <dgm:t>
        <a:bodyPr/>
        <a:lstStyle/>
        <a:p>
          <a:endParaRPr lang="en-IN"/>
        </a:p>
      </dgm:t>
    </dgm:pt>
    <dgm:pt modelId="{898CAD99-D1EE-4001-A8C8-7A70C1DD8F05}">
      <dgm:prSet/>
      <dgm:spPr/>
      <dgm:t>
        <a:bodyPr/>
        <a:lstStyle/>
        <a:p>
          <a:r>
            <a:rPr lang="en-US"/>
            <a:t>Employee Types</a:t>
          </a:r>
          <a:endParaRPr lang="en-IN"/>
        </a:p>
      </dgm:t>
    </dgm:pt>
    <dgm:pt modelId="{17FB8528-54E2-4FEA-92C7-CA9151EB306A}" type="parTrans" cxnId="{8F0C8263-4321-4AF4-AFC9-187949FA58A2}">
      <dgm:prSet/>
      <dgm:spPr/>
      <dgm:t>
        <a:bodyPr/>
        <a:lstStyle/>
        <a:p>
          <a:endParaRPr lang="en-IN"/>
        </a:p>
      </dgm:t>
    </dgm:pt>
    <dgm:pt modelId="{A9FE35D3-EB47-45CF-95E9-170588CE0B59}" type="sibTrans" cxnId="{8F0C8263-4321-4AF4-AFC9-187949FA58A2}">
      <dgm:prSet/>
      <dgm:spPr/>
      <dgm:t>
        <a:bodyPr/>
        <a:lstStyle/>
        <a:p>
          <a:endParaRPr lang="en-IN"/>
        </a:p>
      </dgm:t>
    </dgm:pt>
    <dgm:pt modelId="{9971A97C-7BA0-4F92-978C-DCEC47EFACE4}">
      <dgm:prSet/>
      <dgm:spPr/>
      <dgm:t>
        <a:bodyPr/>
        <a:lstStyle/>
        <a:p>
          <a:r>
            <a:rPr lang="en-US"/>
            <a:t>Performance Level</a:t>
          </a:r>
          <a:endParaRPr lang="en-IN"/>
        </a:p>
      </dgm:t>
    </dgm:pt>
    <dgm:pt modelId="{EE150FC1-4CC4-4521-81CD-142987A818BA}" type="parTrans" cxnId="{1CBEB34A-C74C-4B22-93ED-2F12F9087B6F}">
      <dgm:prSet/>
      <dgm:spPr/>
      <dgm:t>
        <a:bodyPr/>
        <a:lstStyle/>
        <a:p>
          <a:endParaRPr lang="en-IN"/>
        </a:p>
      </dgm:t>
    </dgm:pt>
    <dgm:pt modelId="{D162E0FC-DA57-4F24-B979-B9396702CF18}" type="sibTrans" cxnId="{1CBEB34A-C74C-4B22-93ED-2F12F9087B6F}">
      <dgm:prSet/>
      <dgm:spPr/>
      <dgm:t>
        <a:bodyPr/>
        <a:lstStyle/>
        <a:p>
          <a:endParaRPr lang="en-IN"/>
        </a:p>
      </dgm:t>
    </dgm:pt>
    <dgm:pt modelId="{3757CB39-4D72-4A74-A096-51C31705157B}">
      <dgm:prSet/>
      <dgm:spPr/>
      <dgm:t>
        <a:bodyPr/>
        <a:lstStyle/>
        <a:p>
          <a:r>
            <a:rPr lang="en-US"/>
            <a:t>Gender – Male, Female </a:t>
          </a:r>
          <a:endParaRPr lang="en-IN"/>
        </a:p>
      </dgm:t>
    </dgm:pt>
    <dgm:pt modelId="{DAFD234E-9FA6-4B46-A6F4-47DD3292445A}" type="parTrans" cxnId="{8891990F-5266-4DF9-9455-7FF153497C83}">
      <dgm:prSet/>
      <dgm:spPr/>
      <dgm:t>
        <a:bodyPr/>
        <a:lstStyle/>
        <a:p>
          <a:endParaRPr lang="en-IN"/>
        </a:p>
      </dgm:t>
    </dgm:pt>
    <dgm:pt modelId="{9185D428-EDDB-45C9-82E5-4518EA1957DC}" type="sibTrans" cxnId="{8891990F-5266-4DF9-9455-7FF153497C83}">
      <dgm:prSet/>
      <dgm:spPr/>
      <dgm:t>
        <a:bodyPr/>
        <a:lstStyle/>
        <a:p>
          <a:endParaRPr lang="en-IN"/>
        </a:p>
      </dgm:t>
    </dgm:pt>
    <dgm:pt modelId="{67BDF2C7-A866-4623-922B-0D2B8193F22F}" type="pres">
      <dgm:prSet presAssocID="{32C360A7-8119-465A-AB92-56C5DDA74A07}" presName="Name0" presStyleCnt="0">
        <dgm:presLayoutVars>
          <dgm:dir/>
          <dgm:resizeHandles val="exact"/>
        </dgm:presLayoutVars>
      </dgm:prSet>
      <dgm:spPr/>
    </dgm:pt>
    <dgm:pt modelId="{9697E68E-EE86-43E6-98BC-E7A67C875C64}" type="pres">
      <dgm:prSet presAssocID="{96C7F077-31D2-44CA-8B55-DA1C8E730549}" presName="node" presStyleLbl="node1" presStyleIdx="0" presStyleCnt="7">
        <dgm:presLayoutVars>
          <dgm:bulletEnabled val="1"/>
        </dgm:presLayoutVars>
      </dgm:prSet>
      <dgm:spPr/>
    </dgm:pt>
    <dgm:pt modelId="{F8B43BBD-DE02-4C04-9A3A-62A074945601}" type="pres">
      <dgm:prSet presAssocID="{CEAF39B1-537D-418F-81A4-12EC6BB970F9}" presName="sibTrans" presStyleLbl="sibTrans2D1" presStyleIdx="0" presStyleCnt="7"/>
      <dgm:spPr/>
    </dgm:pt>
    <dgm:pt modelId="{6095472B-D48A-4299-9561-63B624EB6194}" type="pres">
      <dgm:prSet presAssocID="{CEAF39B1-537D-418F-81A4-12EC6BB970F9}" presName="connectorText" presStyleLbl="sibTrans2D1" presStyleIdx="0" presStyleCnt="7"/>
      <dgm:spPr/>
    </dgm:pt>
    <dgm:pt modelId="{0D6BED17-7D39-49D5-9163-058E51680AF7}" type="pres">
      <dgm:prSet presAssocID="{04731401-4C3E-44F1-A849-0BFE38E86075}" presName="node" presStyleLbl="node1" presStyleIdx="1" presStyleCnt="7">
        <dgm:presLayoutVars>
          <dgm:bulletEnabled val="1"/>
        </dgm:presLayoutVars>
      </dgm:prSet>
      <dgm:spPr/>
    </dgm:pt>
    <dgm:pt modelId="{5E277C18-6676-4B0E-AD14-9210BD6ACA3D}" type="pres">
      <dgm:prSet presAssocID="{A477F662-14DE-4F98-9219-2AE11D7CF2E8}" presName="sibTrans" presStyleLbl="sibTrans2D1" presStyleIdx="1" presStyleCnt="7"/>
      <dgm:spPr/>
    </dgm:pt>
    <dgm:pt modelId="{5BEE22D2-D413-4124-A7EF-691CCC081E3C}" type="pres">
      <dgm:prSet presAssocID="{A477F662-14DE-4F98-9219-2AE11D7CF2E8}" presName="connectorText" presStyleLbl="sibTrans2D1" presStyleIdx="1" presStyleCnt="7"/>
      <dgm:spPr/>
    </dgm:pt>
    <dgm:pt modelId="{7E179A3A-02C1-4410-8344-FA9268048034}" type="pres">
      <dgm:prSet presAssocID="{06123175-5D7A-47B6-94C4-883A157A286C}" presName="node" presStyleLbl="node1" presStyleIdx="2" presStyleCnt="7">
        <dgm:presLayoutVars>
          <dgm:bulletEnabled val="1"/>
        </dgm:presLayoutVars>
      </dgm:prSet>
      <dgm:spPr/>
    </dgm:pt>
    <dgm:pt modelId="{CF2BD1A3-EE5D-4944-8A1D-84DD04BA8781}" type="pres">
      <dgm:prSet presAssocID="{BAAB1B1F-5D5D-4A40-8191-29B3B759BC66}" presName="sibTrans" presStyleLbl="sibTrans2D1" presStyleIdx="2" presStyleCnt="7"/>
      <dgm:spPr/>
    </dgm:pt>
    <dgm:pt modelId="{230F1AB8-0A80-42DB-ADE7-2A4372F7B8A7}" type="pres">
      <dgm:prSet presAssocID="{BAAB1B1F-5D5D-4A40-8191-29B3B759BC66}" presName="connectorText" presStyleLbl="sibTrans2D1" presStyleIdx="2" presStyleCnt="7"/>
      <dgm:spPr/>
    </dgm:pt>
    <dgm:pt modelId="{A1F97AE7-5FB1-44A5-8334-EB2E39D6F0C0}" type="pres">
      <dgm:prSet presAssocID="{DABF900F-8473-4A70-8D55-003B2295550A}" presName="node" presStyleLbl="node1" presStyleIdx="3" presStyleCnt="7">
        <dgm:presLayoutVars>
          <dgm:bulletEnabled val="1"/>
        </dgm:presLayoutVars>
      </dgm:prSet>
      <dgm:spPr/>
    </dgm:pt>
    <dgm:pt modelId="{C7CE2CDA-AA6E-45FB-A704-844F6A70175C}" type="pres">
      <dgm:prSet presAssocID="{F274B37F-1CD0-48B1-9AED-A9EA3C4E2079}" presName="sibTrans" presStyleLbl="sibTrans2D1" presStyleIdx="3" presStyleCnt="7"/>
      <dgm:spPr/>
    </dgm:pt>
    <dgm:pt modelId="{0C55B9AB-BB3C-41F4-8301-43F1DC6AE48B}" type="pres">
      <dgm:prSet presAssocID="{F274B37F-1CD0-48B1-9AED-A9EA3C4E2079}" presName="connectorText" presStyleLbl="sibTrans2D1" presStyleIdx="3" presStyleCnt="7"/>
      <dgm:spPr/>
    </dgm:pt>
    <dgm:pt modelId="{1949B97D-383D-4C72-9691-936E9CC60655}" type="pres">
      <dgm:prSet presAssocID="{898CAD99-D1EE-4001-A8C8-7A70C1DD8F05}" presName="node" presStyleLbl="node1" presStyleIdx="4" presStyleCnt="7">
        <dgm:presLayoutVars>
          <dgm:bulletEnabled val="1"/>
        </dgm:presLayoutVars>
      </dgm:prSet>
      <dgm:spPr/>
    </dgm:pt>
    <dgm:pt modelId="{D10E7E27-738A-470C-8FD0-2321883A0922}" type="pres">
      <dgm:prSet presAssocID="{A9FE35D3-EB47-45CF-95E9-170588CE0B59}" presName="sibTrans" presStyleLbl="sibTrans2D1" presStyleIdx="4" presStyleCnt="7"/>
      <dgm:spPr/>
    </dgm:pt>
    <dgm:pt modelId="{AAB2F98B-2825-4885-AF35-99BA870868BC}" type="pres">
      <dgm:prSet presAssocID="{A9FE35D3-EB47-45CF-95E9-170588CE0B59}" presName="connectorText" presStyleLbl="sibTrans2D1" presStyleIdx="4" presStyleCnt="7"/>
      <dgm:spPr/>
    </dgm:pt>
    <dgm:pt modelId="{11B1D742-FC2B-4167-90D8-BF76B45E4925}" type="pres">
      <dgm:prSet presAssocID="{9971A97C-7BA0-4F92-978C-DCEC47EFACE4}" presName="node" presStyleLbl="node1" presStyleIdx="5" presStyleCnt="7">
        <dgm:presLayoutVars>
          <dgm:bulletEnabled val="1"/>
        </dgm:presLayoutVars>
      </dgm:prSet>
      <dgm:spPr/>
    </dgm:pt>
    <dgm:pt modelId="{373C8932-56B4-4C5B-982D-E8100B9650D4}" type="pres">
      <dgm:prSet presAssocID="{D162E0FC-DA57-4F24-B979-B9396702CF18}" presName="sibTrans" presStyleLbl="sibTrans2D1" presStyleIdx="5" presStyleCnt="7"/>
      <dgm:spPr/>
    </dgm:pt>
    <dgm:pt modelId="{58030928-B682-4916-AB82-94CB6CE85F42}" type="pres">
      <dgm:prSet presAssocID="{D162E0FC-DA57-4F24-B979-B9396702CF18}" presName="connectorText" presStyleLbl="sibTrans2D1" presStyleIdx="5" presStyleCnt="7"/>
      <dgm:spPr/>
    </dgm:pt>
    <dgm:pt modelId="{009C8385-A56E-4754-BB36-0681744131E4}" type="pres">
      <dgm:prSet presAssocID="{3757CB39-4D72-4A74-A096-51C31705157B}" presName="node" presStyleLbl="node1" presStyleIdx="6" presStyleCnt="7">
        <dgm:presLayoutVars>
          <dgm:bulletEnabled val="1"/>
        </dgm:presLayoutVars>
      </dgm:prSet>
      <dgm:spPr/>
    </dgm:pt>
    <dgm:pt modelId="{853382F3-6250-44F4-81E9-7A4C437B786D}" type="pres">
      <dgm:prSet presAssocID="{9185D428-EDDB-45C9-82E5-4518EA1957DC}" presName="sibTrans" presStyleLbl="sibTrans2D1" presStyleIdx="6" presStyleCnt="7"/>
      <dgm:spPr/>
    </dgm:pt>
    <dgm:pt modelId="{12E3E9B6-AC10-42F1-B969-2C620DE35369}" type="pres">
      <dgm:prSet presAssocID="{9185D428-EDDB-45C9-82E5-4518EA1957DC}" presName="connectorText" presStyleLbl="sibTrans2D1" presStyleIdx="6" presStyleCnt="7"/>
      <dgm:spPr/>
    </dgm:pt>
  </dgm:ptLst>
  <dgm:cxnLst>
    <dgm:cxn modelId="{8891990F-5266-4DF9-9455-7FF153497C83}" srcId="{32C360A7-8119-465A-AB92-56C5DDA74A07}" destId="{3757CB39-4D72-4A74-A096-51C31705157B}" srcOrd="6" destOrd="0" parTransId="{DAFD234E-9FA6-4B46-A6F4-47DD3292445A}" sibTransId="{9185D428-EDDB-45C9-82E5-4518EA1957DC}"/>
    <dgm:cxn modelId="{AB8A7F1D-453D-488A-88F8-914D58A1450C}" type="presOf" srcId="{A9FE35D3-EB47-45CF-95E9-170588CE0B59}" destId="{D10E7E27-738A-470C-8FD0-2321883A0922}" srcOrd="0" destOrd="0" presId="urn:microsoft.com/office/officeart/2005/8/layout/cycle7"/>
    <dgm:cxn modelId="{A10B1723-07DA-491D-B26D-AEEFF78EDA1F}" type="presOf" srcId="{DABF900F-8473-4A70-8D55-003B2295550A}" destId="{A1F97AE7-5FB1-44A5-8334-EB2E39D6F0C0}" srcOrd="0" destOrd="0" presId="urn:microsoft.com/office/officeart/2005/8/layout/cycle7"/>
    <dgm:cxn modelId="{B5020824-DB63-4113-8132-BB30DC712687}" srcId="{32C360A7-8119-465A-AB92-56C5DDA74A07}" destId="{DABF900F-8473-4A70-8D55-003B2295550A}" srcOrd="3" destOrd="0" parTransId="{CE1F7B76-3827-41BD-9485-A3399464F454}" sibTransId="{F274B37F-1CD0-48B1-9AED-A9EA3C4E2079}"/>
    <dgm:cxn modelId="{E06CDB24-DEC1-4110-B760-623B15DFFB7D}" type="presOf" srcId="{9185D428-EDDB-45C9-82E5-4518EA1957DC}" destId="{853382F3-6250-44F4-81E9-7A4C437B786D}" srcOrd="0" destOrd="0" presId="urn:microsoft.com/office/officeart/2005/8/layout/cycle7"/>
    <dgm:cxn modelId="{F4348229-8CAC-45A1-87B2-B28AB1B5E693}" type="presOf" srcId="{9971A97C-7BA0-4F92-978C-DCEC47EFACE4}" destId="{11B1D742-FC2B-4167-90D8-BF76B45E4925}" srcOrd="0" destOrd="0" presId="urn:microsoft.com/office/officeart/2005/8/layout/cycle7"/>
    <dgm:cxn modelId="{EC222E2A-93E2-4D42-AD72-A228278E7F1D}" type="presOf" srcId="{BAAB1B1F-5D5D-4A40-8191-29B3B759BC66}" destId="{CF2BD1A3-EE5D-4944-8A1D-84DD04BA8781}" srcOrd="0" destOrd="0" presId="urn:microsoft.com/office/officeart/2005/8/layout/cycle7"/>
    <dgm:cxn modelId="{B7EA6F43-B9CB-48F5-AD3B-FD65B9D8F81E}" type="presOf" srcId="{3757CB39-4D72-4A74-A096-51C31705157B}" destId="{009C8385-A56E-4754-BB36-0681744131E4}" srcOrd="0" destOrd="0" presId="urn:microsoft.com/office/officeart/2005/8/layout/cycle7"/>
    <dgm:cxn modelId="{8F0C8263-4321-4AF4-AFC9-187949FA58A2}" srcId="{32C360A7-8119-465A-AB92-56C5DDA74A07}" destId="{898CAD99-D1EE-4001-A8C8-7A70C1DD8F05}" srcOrd="4" destOrd="0" parTransId="{17FB8528-54E2-4FEA-92C7-CA9151EB306A}" sibTransId="{A9FE35D3-EB47-45CF-95E9-170588CE0B59}"/>
    <dgm:cxn modelId="{09D18967-F9C6-4009-8689-D5EBF88D55C7}" type="presOf" srcId="{06123175-5D7A-47B6-94C4-883A157A286C}" destId="{7E179A3A-02C1-4410-8344-FA9268048034}" srcOrd="0" destOrd="0" presId="urn:microsoft.com/office/officeart/2005/8/layout/cycle7"/>
    <dgm:cxn modelId="{831C0A48-931D-4821-A04B-B54F973A2023}" type="presOf" srcId="{D162E0FC-DA57-4F24-B979-B9396702CF18}" destId="{373C8932-56B4-4C5B-982D-E8100B9650D4}" srcOrd="0" destOrd="0" presId="urn:microsoft.com/office/officeart/2005/8/layout/cycle7"/>
    <dgm:cxn modelId="{1CBEB34A-C74C-4B22-93ED-2F12F9087B6F}" srcId="{32C360A7-8119-465A-AB92-56C5DDA74A07}" destId="{9971A97C-7BA0-4F92-978C-DCEC47EFACE4}" srcOrd="5" destOrd="0" parTransId="{EE150FC1-4CC4-4521-81CD-142987A818BA}" sibTransId="{D162E0FC-DA57-4F24-B979-B9396702CF18}"/>
    <dgm:cxn modelId="{86DE374C-033E-412D-A7A6-5C9EE4FEFAE1}" srcId="{32C360A7-8119-465A-AB92-56C5DDA74A07}" destId="{06123175-5D7A-47B6-94C4-883A157A286C}" srcOrd="2" destOrd="0" parTransId="{0B11BD77-E238-45FE-A6BB-0A50BB54AC93}" sibTransId="{BAAB1B1F-5D5D-4A40-8191-29B3B759BC66}"/>
    <dgm:cxn modelId="{9716DC4E-632F-4522-A22B-EB4338A051F2}" type="presOf" srcId="{96C7F077-31D2-44CA-8B55-DA1C8E730549}" destId="{9697E68E-EE86-43E6-98BC-E7A67C875C64}" srcOrd="0" destOrd="0" presId="urn:microsoft.com/office/officeart/2005/8/layout/cycle7"/>
    <dgm:cxn modelId="{6025FE6F-4DB4-47DE-915B-83C7FADFBE13}" type="presOf" srcId="{CEAF39B1-537D-418F-81A4-12EC6BB970F9}" destId="{6095472B-D48A-4299-9561-63B624EB6194}" srcOrd="1" destOrd="0" presId="urn:microsoft.com/office/officeart/2005/8/layout/cycle7"/>
    <dgm:cxn modelId="{F3EB1076-D811-4DC2-A826-901D60665712}" type="presOf" srcId="{D162E0FC-DA57-4F24-B979-B9396702CF18}" destId="{58030928-B682-4916-AB82-94CB6CE85F42}" srcOrd="1" destOrd="0" presId="urn:microsoft.com/office/officeart/2005/8/layout/cycle7"/>
    <dgm:cxn modelId="{B7A89556-AF2F-41A2-9DA7-8504B6FCE91C}" type="presOf" srcId="{CEAF39B1-537D-418F-81A4-12EC6BB970F9}" destId="{F8B43BBD-DE02-4C04-9A3A-62A074945601}" srcOrd="0" destOrd="0" presId="urn:microsoft.com/office/officeart/2005/8/layout/cycle7"/>
    <dgm:cxn modelId="{31EDEF57-7BB5-4143-B9E9-3DA181BB9408}" type="presOf" srcId="{04731401-4C3E-44F1-A849-0BFE38E86075}" destId="{0D6BED17-7D39-49D5-9163-058E51680AF7}" srcOrd="0" destOrd="0" presId="urn:microsoft.com/office/officeart/2005/8/layout/cycle7"/>
    <dgm:cxn modelId="{4C6B3C7C-9BEA-454A-B943-09DC68055FEC}" type="presOf" srcId="{BAAB1B1F-5D5D-4A40-8191-29B3B759BC66}" destId="{230F1AB8-0A80-42DB-ADE7-2A4372F7B8A7}" srcOrd="1" destOrd="0" presId="urn:microsoft.com/office/officeart/2005/8/layout/cycle7"/>
    <dgm:cxn modelId="{5167687C-4DE1-417B-B2AD-023F96547F8E}" type="presOf" srcId="{F274B37F-1CD0-48B1-9AED-A9EA3C4E2079}" destId="{C7CE2CDA-AA6E-45FB-A704-844F6A70175C}" srcOrd="0" destOrd="0" presId="urn:microsoft.com/office/officeart/2005/8/layout/cycle7"/>
    <dgm:cxn modelId="{D3F9C696-A75D-4E80-ADF8-0D3358A0E0B8}" type="presOf" srcId="{A477F662-14DE-4F98-9219-2AE11D7CF2E8}" destId="{5BEE22D2-D413-4124-A7EF-691CCC081E3C}" srcOrd="1" destOrd="0" presId="urn:microsoft.com/office/officeart/2005/8/layout/cycle7"/>
    <dgm:cxn modelId="{BB722699-951E-4DB8-A2D6-C2ABFB66748F}" type="presOf" srcId="{A477F662-14DE-4F98-9219-2AE11D7CF2E8}" destId="{5E277C18-6676-4B0E-AD14-9210BD6ACA3D}" srcOrd="0" destOrd="0" presId="urn:microsoft.com/office/officeart/2005/8/layout/cycle7"/>
    <dgm:cxn modelId="{DD5E70A2-B439-437B-8544-EBB054D52EBB}" srcId="{32C360A7-8119-465A-AB92-56C5DDA74A07}" destId="{96C7F077-31D2-44CA-8B55-DA1C8E730549}" srcOrd="0" destOrd="0" parTransId="{551A28CD-9933-4D74-B10C-70363EC5F31D}" sibTransId="{CEAF39B1-537D-418F-81A4-12EC6BB970F9}"/>
    <dgm:cxn modelId="{6FC8BBB7-CAA0-458C-95F1-BC9771C71D13}" type="presOf" srcId="{32C360A7-8119-465A-AB92-56C5DDA74A07}" destId="{67BDF2C7-A866-4623-922B-0D2B8193F22F}" srcOrd="0" destOrd="0" presId="urn:microsoft.com/office/officeart/2005/8/layout/cycle7"/>
    <dgm:cxn modelId="{284476D6-196F-493E-A051-4E63F34A414C}" type="presOf" srcId="{F274B37F-1CD0-48B1-9AED-A9EA3C4E2079}" destId="{0C55B9AB-BB3C-41F4-8301-43F1DC6AE48B}" srcOrd="1" destOrd="0" presId="urn:microsoft.com/office/officeart/2005/8/layout/cycle7"/>
    <dgm:cxn modelId="{EABAF2D6-8AD0-4358-8C5F-1F86731B8361}" type="presOf" srcId="{898CAD99-D1EE-4001-A8C8-7A70C1DD8F05}" destId="{1949B97D-383D-4C72-9691-936E9CC60655}" srcOrd="0" destOrd="0" presId="urn:microsoft.com/office/officeart/2005/8/layout/cycle7"/>
    <dgm:cxn modelId="{8C2C73F2-3B10-4DE8-9475-85C0317B8209}" type="presOf" srcId="{A9FE35D3-EB47-45CF-95E9-170588CE0B59}" destId="{AAB2F98B-2825-4885-AF35-99BA870868BC}" srcOrd="1" destOrd="0" presId="urn:microsoft.com/office/officeart/2005/8/layout/cycle7"/>
    <dgm:cxn modelId="{12FB87F4-6F41-4308-9AB4-FA1FD6CDD839}" srcId="{32C360A7-8119-465A-AB92-56C5DDA74A07}" destId="{04731401-4C3E-44F1-A849-0BFE38E86075}" srcOrd="1" destOrd="0" parTransId="{76D70CB4-B30D-406E-B0B5-5EF15BB850D9}" sibTransId="{A477F662-14DE-4F98-9219-2AE11D7CF2E8}"/>
    <dgm:cxn modelId="{D5DB8AFA-39DB-475D-BB00-81E2CE17F7C0}" type="presOf" srcId="{9185D428-EDDB-45C9-82E5-4518EA1957DC}" destId="{12E3E9B6-AC10-42F1-B969-2C620DE35369}" srcOrd="1" destOrd="0" presId="urn:microsoft.com/office/officeart/2005/8/layout/cycle7"/>
    <dgm:cxn modelId="{7526142B-DA12-473A-AB1C-458652AA9900}" type="presParOf" srcId="{67BDF2C7-A866-4623-922B-0D2B8193F22F}" destId="{9697E68E-EE86-43E6-98BC-E7A67C875C64}" srcOrd="0" destOrd="0" presId="urn:microsoft.com/office/officeart/2005/8/layout/cycle7"/>
    <dgm:cxn modelId="{356F6164-B876-4E67-91E0-E44D6024EF29}" type="presParOf" srcId="{67BDF2C7-A866-4623-922B-0D2B8193F22F}" destId="{F8B43BBD-DE02-4C04-9A3A-62A074945601}" srcOrd="1" destOrd="0" presId="urn:microsoft.com/office/officeart/2005/8/layout/cycle7"/>
    <dgm:cxn modelId="{54D64919-9CD4-4971-AAD4-7A059B12ED4B}" type="presParOf" srcId="{F8B43BBD-DE02-4C04-9A3A-62A074945601}" destId="{6095472B-D48A-4299-9561-63B624EB6194}" srcOrd="0" destOrd="0" presId="urn:microsoft.com/office/officeart/2005/8/layout/cycle7"/>
    <dgm:cxn modelId="{C6503F77-7606-4AEC-B03A-670A75165543}" type="presParOf" srcId="{67BDF2C7-A866-4623-922B-0D2B8193F22F}" destId="{0D6BED17-7D39-49D5-9163-058E51680AF7}" srcOrd="2" destOrd="0" presId="urn:microsoft.com/office/officeart/2005/8/layout/cycle7"/>
    <dgm:cxn modelId="{C560B343-4FBF-46B4-B8F1-A65696AC3DCD}" type="presParOf" srcId="{67BDF2C7-A866-4623-922B-0D2B8193F22F}" destId="{5E277C18-6676-4B0E-AD14-9210BD6ACA3D}" srcOrd="3" destOrd="0" presId="urn:microsoft.com/office/officeart/2005/8/layout/cycle7"/>
    <dgm:cxn modelId="{41D90ED9-430B-4FDD-8A2D-1C7C1A44C04D}" type="presParOf" srcId="{5E277C18-6676-4B0E-AD14-9210BD6ACA3D}" destId="{5BEE22D2-D413-4124-A7EF-691CCC081E3C}" srcOrd="0" destOrd="0" presId="urn:microsoft.com/office/officeart/2005/8/layout/cycle7"/>
    <dgm:cxn modelId="{CEF81B98-4B17-464E-91AD-EBCADA9E4FF7}" type="presParOf" srcId="{67BDF2C7-A866-4623-922B-0D2B8193F22F}" destId="{7E179A3A-02C1-4410-8344-FA9268048034}" srcOrd="4" destOrd="0" presId="urn:microsoft.com/office/officeart/2005/8/layout/cycle7"/>
    <dgm:cxn modelId="{CBE91A65-452E-428E-A12D-1570AFF713EC}" type="presParOf" srcId="{67BDF2C7-A866-4623-922B-0D2B8193F22F}" destId="{CF2BD1A3-EE5D-4944-8A1D-84DD04BA8781}" srcOrd="5" destOrd="0" presId="urn:microsoft.com/office/officeart/2005/8/layout/cycle7"/>
    <dgm:cxn modelId="{E7033158-8281-4A2A-9DCE-70FA3B665B3C}" type="presParOf" srcId="{CF2BD1A3-EE5D-4944-8A1D-84DD04BA8781}" destId="{230F1AB8-0A80-42DB-ADE7-2A4372F7B8A7}" srcOrd="0" destOrd="0" presId="urn:microsoft.com/office/officeart/2005/8/layout/cycle7"/>
    <dgm:cxn modelId="{EA35AD80-AC88-467B-8764-3D6B8A6B6F82}" type="presParOf" srcId="{67BDF2C7-A866-4623-922B-0D2B8193F22F}" destId="{A1F97AE7-5FB1-44A5-8334-EB2E39D6F0C0}" srcOrd="6" destOrd="0" presId="urn:microsoft.com/office/officeart/2005/8/layout/cycle7"/>
    <dgm:cxn modelId="{AD53C44E-E557-475F-9FB6-08121DB1B0E3}" type="presParOf" srcId="{67BDF2C7-A866-4623-922B-0D2B8193F22F}" destId="{C7CE2CDA-AA6E-45FB-A704-844F6A70175C}" srcOrd="7" destOrd="0" presId="urn:microsoft.com/office/officeart/2005/8/layout/cycle7"/>
    <dgm:cxn modelId="{48D4ACFD-58EA-4251-8F86-B0D42353AB66}" type="presParOf" srcId="{C7CE2CDA-AA6E-45FB-A704-844F6A70175C}" destId="{0C55B9AB-BB3C-41F4-8301-43F1DC6AE48B}" srcOrd="0" destOrd="0" presId="urn:microsoft.com/office/officeart/2005/8/layout/cycle7"/>
    <dgm:cxn modelId="{B9162AAB-9EEC-49C6-8CEA-3447980E2C78}" type="presParOf" srcId="{67BDF2C7-A866-4623-922B-0D2B8193F22F}" destId="{1949B97D-383D-4C72-9691-936E9CC60655}" srcOrd="8" destOrd="0" presId="urn:microsoft.com/office/officeart/2005/8/layout/cycle7"/>
    <dgm:cxn modelId="{3077DD70-EC22-4D56-91E6-1342337AA4C5}" type="presParOf" srcId="{67BDF2C7-A866-4623-922B-0D2B8193F22F}" destId="{D10E7E27-738A-470C-8FD0-2321883A0922}" srcOrd="9" destOrd="0" presId="urn:microsoft.com/office/officeart/2005/8/layout/cycle7"/>
    <dgm:cxn modelId="{647A42DF-55FE-4A03-B33B-AE4722393D4F}" type="presParOf" srcId="{D10E7E27-738A-470C-8FD0-2321883A0922}" destId="{AAB2F98B-2825-4885-AF35-99BA870868BC}" srcOrd="0" destOrd="0" presId="urn:microsoft.com/office/officeart/2005/8/layout/cycle7"/>
    <dgm:cxn modelId="{3BFD3E1B-280A-41B2-97EE-D9F3992E4828}" type="presParOf" srcId="{67BDF2C7-A866-4623-922B-0D2B8193F22F}" destId="{11B1D742-FC2B-4167-90D8-BF76B45E4925}" srcOrd="10" destOrd="0" presId="urn:microsoft.com/office/officeart/2005/8/layout/cycle7"/>
    <dgm:cxn modelId="{E0097505-72A8-4CA5-B64E-6FC3B921ADA5}" type="presParOf" srcId="{67BDF2C7-A866-4623-922B-0D2B8193F22F}" destId="{373C8932-56B4-4C5B-982D-E8100B9650D4}" srcOrd="11" destOrd="0" presId="urn:microsoft.com/office/officeart/2005/8/layout/cycle7"/>
    <dgm:cxn modelId="{5900DA06-28A8-490F-B267-1A1091AFC863}" type="presParOf" srcId="{373C8932-56B4-4C5B-982D-E8100B9650D4}" destId="{58030928-B682-4916-AB82-94CB6CE85F42}" srcOrd="0" destOrd="0" presId="urn:microsoft.com/office/officeart/2005/8/layout/cycle7"/>
    <dgm:cxn modelId="{57522DE4-D6E4-48D5-9586-A51370140C47}" type="presParOf" srcId="{67BDF2C7-A866-4623-922B-0D2B8193F22F}" destId="{009C8385-A56E-4754-BB36-0681744131E4}" srcOrd="12" destOrd="0" presId="urn:microsoft.com/office/officeart/2005/8/layout/cycle7"/>
    <dgm:cxn modelId="{9D594671-0E34-430B-9646-61121DF402A1}" type="presParOf" srcId="{67BDF2C7-A866-4623-922B-0D2B8193F22F}" destId="{853382F3-6250-44F4-81E9-7A4C437B786D}" srcOrd="13" destOrd="0" presId="urn:microsoft.com/office/officeart/2005/8/layout/cycle7"/>
    <dgm:cxn modelId="{5BEAB5F9-8F16-40E2-ABD9-BC114336A339}" type="presParOf" srcId="{853382F3-6250-44F4-81E9-7A4C437B786D}" destId="{12E3E9B6-AC10-42F1-B969-2C620DE35369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7D0E38-96FA-4AEB-B70D-760DD9E5100C}" type="doc">
      <dgm:prSet loTypeId="urn:microsoft.com/office/officeart/2005/8/layout/venn3" loCatId="relationship" qsTypeId="urn:microsoft.com/office/officeart/2005/8/quickstyle/3d3" qsCatId="3D" csTypeId="urn:microsoft.com/office/officeart/2005/8/colors/colorful3" csCatId="colorful"/>
      <dgm:spPr/>
      <dgm:t>
        <a:bodyPr/>
        <a:lstStyle/>
        <a:p>
          <a:endParaRPr lang="en-IN"/>
        </a:p>
      </dgm:t>
    </dgm:pt>
    <dgm:pt modelId="{6A4E0E57-05B7-4FB4-8709-50E92F3F7F37}">
      <dgm:prSet custT="1"/>
      <dgm:spPr/>
      <dgm:t>
        <a:bodyPr/>
        <a:lstStyle/>
        <a:p>
          <a:r>
            <a:rPr lang="en-IN" sz="3600" dirty="0"/>
            <a:t>Formula:</a:t>
          </a:r>
        </a:p>
      </dgm:t>
    </dgm:pt>
    <dgm:pt modelId="{85785141-1473-4FC1-A61A-3E12989EDBB8}" type="parTrans" cxnId="{03B6DD7D-CBEF-48B5-AAB4-0153F926EB9C}">
      <dgm:prSet/>
      <dgm:spPr/>
      <dgm:t>
        <a:bodyPr/>
        <a:lstStyle/>
        <a:p>
          <a:endParaRPr lang="en-IN"/>
        </a:p>
      </dgm:t>
    </dgm:pt>
    <dgm:pt modelId="{3CFD4AC2-DA1C-4E9F-B470-7D5DB7917393}" type="sibTrans" cxnId="{03B6DD7D-CBEF-48B5-AAB4-0153F926EB9C}">
      <dgm:prSet/>
      <dgm:spPr/>
      <dgm:t>
        <a:bodyPr/>
        <a:lstStyle/>
        <a:p>
          <a:endParaRPr lang="en-IN"/>
        </a:p>
      </dgm:t>
    </dgm:pt>
    <dgm:pt modelId="{9833A1EC-2235-44DE-997D-10BCB9694769}">
      <dgm:prSet custT="1"/>
      <dgm:spPr/>
      <dgm:t>
        <a:bodyPr/>
        <a:lstStyle/>
        <a:p>
          <a:r>
            <a:rPr lang="en-IN" sz="2800" dirty="0"/>
            <a:t>Performance Level : </a:t>
          </a:r>
        </a:p>
      </dgm:t>
    </dgm:pt>
    <dgm:pt modelId="{249AB723-5851-4E0E-AE84-CBE840CD863A}" type="parTrans" cxnId="{E77F9B3C-F381-46F0-BCB2-D6250B99AD83}">
      <dgm:prSet/>
      <dgm:spPr/>
      <dgm:t>
        <a:bodyPr/>
        <a:lstStyle/>
        <a:p>
          <a:endParaRPr lang="en-IN"/>
        </a:p>
      </dgm:t>
    </dgm:pt>
    <dgm:pt modelId="{9DB58088-4E7A-4595-A0C0-90661BE1645F}" type="sibTrans" cxnId="{E77F9B3C-F381-46F0-BCB2-D6250B99AD83}">
      <dgm:prSet/>
      <dgm:spPr/>
      <dgm:t>
        <a:bodyPr/>
        <a:lstStyle/>
        <a:p>
          <a:endParaRPr lang="en-IN"/>
        </a:p>
      </dgm:t>
    </dgm:pt>
    <dgm:pt modelId="{7DEA5BE8-D14A-402A-96C2-C068EA53FC6C}">
      <dgm:prSet custT="1"/>
      <dgm:spPr/>
      <dgm:t>
        <a:bodyPr/>
        <a:lstStyle/>
        <a:p>
          <a:r>
            <a:rPr lang="en-IN" sz="2000" dirty="0"/>
            <a:t>IFS(Z8&gt;=5,"VERY HIGH",Z8&gt;=4,"HIGH",Z8&gt;=3,"MEDIUM",TRUE,"LOW")</a:t>
          </a:r>
        </a:p>
      </dgm:t>
    </dgm:pt>
    <dgm:pt modelId="{EC51BC56-C08D-4631-B269-D1BF44CF08D6}" type="parTrans" cxnId="{65619C79-8BBE-4A08-90FF-3A783816667D}">
      <dgm:prSet/>
      <dgm:spPr/>
      <dgm:t>
        <a:bodyPr/>
        <a:lstStyle/>
        <a:p>
          <a:endParaRPr lang="en-IN"/>
        </a:p>
      </dgm:t>
    </dgm:pt>
    <dgm:pt modelId="{E3F7C042-BC0C-4909-8242-56487360EB13}" type="sibTrans" cxnId="{65619C79-8BBE-4A08-90FF-3A783816667D}">
      <dgm:prSet/>
      <dgm:spPr/>
      <dgm:t>
        <a:bodyPr/>
        <a:lstStyle/>
        <a:p>
          <a:endParaRPr lang="en-IN"/>
        </a:p>
      </dgm:t>
    </dgm:pt>
    <dgm:pt modelId="{10B164DF-2019-42AF-B840-516CF8D40E10}" type="pres">
      <dgm:prSet presAssocID="{CD7D0E38-96FA-4AEB-B70D-760DD9E5100C}" presName="Name0" presStyleCnt="0">
        <dgm:presLayoutVars>
          <dgm:dir/>
          <dgm:resizeHandles val="exact"/>
        </dgm:presLayoutVars>
      </dgm:prSet>
      <dgm:spPr/>
    </dgm:pt>
    <dgm:pt modelId="{D81BD372-E5D9-4F53-9259-CA7F74DE755F}" type="pres">
      <dgm:prSet presAssocID="{6A4E0E57-05B7-4FB4-8709-50E92F3F7F37}" presName="Name5" presStyleLbl="vennNode1" presStyleIdx="0" presStyleCnt="3">
        <dgm:presLayoutVars>
          <dgm:bulletEnabled val="1"/>
        </dgm:presLayoutVars>
      </dgm:prSet>
      <dgm:spPr/>
    </dgm:pt>
    <dgm:pt modelId="{EEBA81A9-B2E9-42AF-A189-DCD29BC5296C}" type="pres">
      <dgm:prSet presAssocID="{3CFD4AC2-DA1C-4E9F-B470-7D5DB7917393}" presName="space" presStyleCnt="0"/>
      <dgm:spPr/>
    </dgm:pt>
    <dgm:pt modelId="{CB1D891F-2795-4304-8C1B-2E98137570A7}" type="pres">
      <dgm:prSet presAssocID="{9833A1EC-2235-44DE-997D-10BCB9694769}" presName="Name5" presStyleLbl="vennNode1" presStyleIdx="1" presStyleCnt="3">
        <dgm:presLayoutVars>
          <dgm:bulletEnabled val="1"/>
        </dgm:presLayoutVars>
      </dgm:prSet>
      <dgm:spPr/>
    </dgm:pt>
    <dgm:pt modelId="{097CC97E-2A8E-46AC-AFD7-6E6EA689BA3E}" type="pres">
      <dgm:prSet presAssocID="{9DB58088-4E7A-4595-A0C0-90661BE1645F}" presName="space" presStyleCnt="0"/>
      <dgm:spPr/>
    </dgm:pt>
    <dgm:pt modelId="{A05974B2-766E-463C-B378-823E92EDC90D}" type="pres">
      <dgm:prSet presAssocID="{7DEA5BE8-D14A-402A-96C2-C068EA53FC6C}" presName="Name5" presStyleLbl="vennNode1" presStyleIdx="2" presStyleCnt="3">
        <dgm:presLayoutVars>
          <dgm:bulletEnabled val="1"/>
        </dgm:presLayoutVars>
      </dgm:prSet>
      <dgm:spPr/>
    </dgm:pt>
  </dgm:ptLst>
  <dgm:cxnLst>
    <dgm:cxn modelId="{94BDF526-F929-4521-BAA9-EDBF9A5BAB88}" type="presOf" srcId="{6A4E0E57-05B7-4FB4-8709-50E92F3F7F37}" destId="{D81BD372-E5D9-4F53-9259-CA7F74DE755F}" srcOrd="0" destOrd="0" presId="urn:microsoft.com/office/officeart/2005/8/layout/venn3"/>
    <dgm:cxn modelId="{E77F9B3C-F381-46F0-BCB2-D6250B99AD83}" srcId="{CD7D0E38-96FA-4AEB-B70D-760DD9E5100C}" destId="{9833A1EC-2235-44DE-997D-10BCB9694769}" srcOrd="1" destOrd="0" parTransId="{249AB723-5851-4E0E-AE84-CBE840CD863A}" sibTransId="{9DB58088-4E7A-4595-A0C0-90661BE1645F}"/>
    <dgm:cxn modelId="{65619C79-8BBE-4A08-90FF-3A783816667D}" srcId="{CD7D0E38-96FA-4AEB-B70D-760DD9E5100C}" destId="{7DEA5BE8-D14A-402A-96C2-C068EA53FC6C}" srcOrd="2" destOrd="0" parTransId="{EC51BC56-C08D-4631-B269-D1BF44CF08D6}" sibTransId="{E3F7C042-BC0C-4909-8242-56487360EB13}"/>
    <dgm:cxn modelId="{03B6DD7D-CBEF-48B5-AAB4-0153F926EB9C}" srcId="{CD7D0E38-96FA-4AEB-B70D-760DD9E5100C}" destId="{6A4E0E57-05B7-4FB4-8709-50E92F3F7F37}" srcOrd="0" destOrd="0" parTransId="{85785141-1473-4FC1-A61A-3E12989EDBB8}" sibTransId="{3CFD4AC2-DA1C-4E9F-B470-7D5DB7917393}"/>
    <dgm:cxn modelId="{42F23D85-4AC2-4EF5-AEB3-FF2ABD65E349}" type="presOf" srcId="{9833A1EC-2235-44DE-997D-10BCB9694769}" destId="{CB1D891F-2795-4304-8C1B-2E98137570A7}" srcOrd="0" destOrd="0" presId="urn:microsoft.com/office/officeart/2005/8/layout/venn3"/>
    <dgm:cxn modelId="{3E32B0A7-D782-4AA6-B14B-4B29F510187A}" type="presOf" srcId="{7DEA5BE8-D14A-402A-96C2-C068EA53FC6C}" destId="{A05974B2-766E-463C-B378-823E92EDC90D}" srcOrd="0" destOrd="0" presId="urn:microsoft.com/office/officeart/2005/8/layout/venn3"/>
    <dgm:cxn modelId="{74D24DDD-635F-465F-8441-DBD93629C94B}" type="presOf" srcId="{CD7D0E38-96FA-4AEB-B70D-760DD9E5100C}" destId="{10B164DF-2019-42AF-B840-516CF8D40E10}" srcOrd="0" destOrd="0" presId="urn:microsoft.com/office/officeart/2005/8/layout/venn3"/>
    <dgm:cxn modelId="{CBF431F1-3BF2-4FF2-93B7-7D681E070954}" type="presParOf" srcId="{10B164DF-2019-42AF-B840-516CF8D40E10}" destId="{D81BD372-E5D9-4F53-9259-CA7F74DE755F}" srcOrd="0" destOrd="0" presId="urn:microsoft.com/office/officeart/2005/8/layout/venn3"/>
    <dgm:cxn modelId="{D257C8EF-8E22-40F5-BFB3-310A19A62D79}" type="presParOf" srcId="{10B164DF-2019-42AF-B840-516CF8D40E10}" destId="{EEBA81A9-B2E9-42AF-A189-DCD29BC5296C}" srcOrd="1" destOrd="0" presId="urn:microsoft.com/office/officeart/2005/8/layout/venn3"/>
    <dgm:cxn modelId="{CD939D6E-291B-41AF-A2FE-04FA790F95A6}" type="presParOf" srcId="{10B164DF-2019-42AF-B840-516CF8D40E10}" destId="{CB1D891F-2795-4304-8C1B-2E98137570A7}" srcOrd="2" destOrd="0" presId="urn:microsoft.com/office/officeart/2005/8/layout/venn3"/>
    <dgm:cxn modelId="{27576E74-16F0-40E9-9036-B8160EB06BD4}" type="presParOf" srcId="{10B164DF-2019-42AF-B840-516CF8D40E10}" destId="{097CC97E-2A8E-46AC-AFD7-6E6EA689BA3E}" srcOrd="3" destOrd="0" presId="urn:microsoft.com/office/officeart/2005/8/layout/venn3"/>
    <dgm:cxn modelId="{E99608FA-F5DA-4EEC-A51A-2177508C4C62}" type="presParOf" srcId="{10B164DF-2019-42AF-B840-516CF8D40E10}" destId="{A05974B2-766E-463C-B378-823E92EDC90D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5365F4D-DEFE-4C70-AE27-C52C251F526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04E9692-74B5-48F0-8F85-79148F2698D7}">
      <dgm:prSet/>
      <dgm:spPr/>
      <dgm:t>
        <a:bodyPr/>
        <a:lstStyle/>
        <a:p>
          <a:r>
            <a:rPr lang="en-US" dirty="0"/>
            <a:t>Data Collection</a:t>
          </a:r>
          <a:endParaRPr lang="en-IN" dirty="0"/>
        </a:p>
      </dgm:t>
    </dgm:pt>
    <dgm:pt modelId="{7E14C89E-4EDC-4387-9E40-AA7E6075524D}" type="parTrans" cxnId="{DCF64B50-0637-4F5F-A432-64F4222659D6}">
      <dgm:prSet/>
      <dgm:spPr/>
      <dgm:t>
        <a:bodyPr/>
        <a:lstStyle/>
        <a:p>
          <a:endParaRPr lang="en-IN"/>
        </a:p>
      </dgm:t>
    </dgm:pt>
    <dgm:pt modelId="{6E6B7215-F803-4A4C-AC5B-8B5EDF026570}" type="sibTrans" cxnId="{DCF64B50-0637-4F5F-A432-64F4222659D6}">
      <dgm:prSet/>
      <dgm:spPr/>
      <dgm:t>
        <a:bodyPr/>
        <a:lstStyle/>
        <a:p>
          <a:endParaRPr lang="en-IN"/>
        </a:p>
      </dgm:t>
    </dgm:pt>
    <dgm:pt modelId="{2297B997-57ED-4EFF-9E4E-F8C00D2F96F4}">
      <dgm:prSet/>
      <dgm:spPr/>
      <dgm:t>
        <a:bodyPr/>
        <a:lstStyle/>
        <a:p>
          <a:r>
            <a:rPr lang="en-US"/>
            <a:t>Employee id</a:t>
          </a:r>
          <a:endParaRPr lang="en-IN"/>
        </a:p>
      </dgm:t>
    </dgm:pt>
    <dgm:pt modelId="{B5717623-13FA-4D8A-8704-04E490D371D5}" type="parTrans" cxnId="{6C3C3897-F7F9-4577-B0F9-0AA67FA141DC}">
      <dgm:prSet/>
      <dgm:spPr/>
      <dgm:t>
        <a:bodyPr/>
        <a:lstStyle/>
        <a:p>
          <a:endParaRPr lang="en-IN"/>
        </a:p>
      </dgm:t>
    </dgm:pt>
    <dgm:pt modelId="{D76324B6-6792-4C94-96F8-CDBB27F9B218}" type="sibTrans" cxnId="{6C3C3897-F7F9-4577-B0F9-0AA67FA141DC}">
      <dgm:prSet/>
      <dgm:spPr/>
      <dgm:t>
        <a:bodyPr/>
        <a:lstStyle/>
        <a:p>
          <a:endParaRPr lang="en-IN"/>
        </a:p>
      </dgm:t>
    </dgm:pt>
    <dgm:pt modelId="{34BD621A-3718-4D78-BE1E-19FDC19387E4}">
      <dgm:prSet/>
      <dgm:spPr/>
      <dgm:t>
        <a:bodyPr/>
        <a:lstStyle/>
        <a:p>
          <a:r>
            <a:rPr lang="en-US" dirty="0"/>
            <a:t>First Name</a:t>
          </a:r>
          <a:endParaRPr lang="en-IN" dirty="0"/>
        </a:p>
      </dgm:t>
    </dgm:pt>
    <dgm:pt modelId="{1C4CF4CB-0726-4799-8226-3A9018F1EFD4}" type="parTrans" cxnId="{5B5B45D6-5A38-446A-A2CE-429F572DEF72}">
      <dgm:prSet/>
      <dgm:spPr/>
      <dgm:t>
        <a:bodyPr/>
        <a:lstStyle/>
        <a:p>
          <a:endParaRPr lang="en-IN"/>
        </a:p>
      </dgm:t>
    </dgm:pt>
    <dgm:pt modelId="{390F6E9C-27E0-4DB5-AE81-A1CB560D4EE5}" type="sibTrans" cxnId="{5B5B45D6-5A38-446A-A2CE-429F572DEF72}">
      <dgm:prSet/>
      <dgm:spPr/>
      <dgm:t>
        <a:bodyPr/>
        <a:lstStyle/>
        <a:p>
          <a:endParaRPr lang="en-IN"/>
        </a:p>
      </dgm:t>
    </dgm:pt>
    <dgm:pt modelId="{B0B4FA95-CBAF-475B-9B3D-3B548AC62B2D}">
      <dgm:prSet/>
      <dgm:spPr/>
      <dgm:t>
        <a:bodyPr/>
        <a:lstStyle/>
        <a:p>
          <a:r>
            <a:rPr lang="en-US"/>
            <a:t>Last Name</a:t>
          </a:r>
          <a:endParaRPr lang="en-IN"/>
        </a:p>
      </dgm:t>
    </dgm:pt>
    <dgm:pt modelId="{E089C546-B0B1-4A58-B8E8-3A28CF25DA71}" type="parTrans" cxnId="{981628CB-7898-4C6D-84E9-8BB41C6BDC08}">
      <dgm:prSet/>
      <dgm:spPr/>
      <dgm:t>
        <a:bodyPr/>
        <a:lstStyle/>
        <a:p>
          <a:endParaRPr lang="en-IN"/>
        </a:p>
      </dgm:t>
    </dgm:pt>
    <dgm:pt modelId="{B6F8D9BA-58E2-448D-BAC1-234B9F8CB716}" type="sibTrans" cxnId="{981628CB-7898-4C6D-84E9-8BB41C6BDC08}">
      <dgm:prSet/>
      <dgm:spPr/>
      <dgm:t>
        <a:bodyPr/>
        <a:lstStyle/>
        <a:p>
          <a:endParaRPr lang="en-IN"/>
        </a:p>
      </dgm:t>
    </dgm:pt>
    <dgm:pt modelId="{72C6A7E0-1A90-4418-BA65-743EFAFE545B}">
      <dgm:prSet/>
      <dgm:spPr/>
      <dgm:t>
        <a:bodyPr/>
        <a:lstStyle/>
        <a:p>
          <a:r>
            <a:rPr lang="en-US"/>
            <a:t>Business Unit </a:t>
          </a:r>
          <a:endParaRPr lang="en-IN"/>
        </a:p>
      </dgm:t>
    </dgm:pt>
    <dgm:pt modelId="{CA098B39-59EA-4BCD-A2B0-6714497D65E2}" type="parTrans" cxnId="{0ADF3D52-3BF0-4EBC-B137-F8D7A0939ED8}">
      <dgm:prSet/>
      <dgm:spPr/>
      <dgm:t>
        <a:bodyPr/>
        <a:lstStyle/>
        <a:p>
          <a:endParaRPr lang="en-IN"/>
        </a:p>
      </dgm:t>
    </dgm:pt>
    <dgm:pt modelId="{3ED2966F-3CCF-4F92-8BFD-B0E4D6BECC58}" type="sibTrans" cxnId="{0ADF3D52-3BF0-4EBC-B137-F8D7A0939ED8}">
      <dgm:prSet/>
      <dgm:spPr/>
      <dgm:t>
        <a:bodyPr/>
        <a:lstStyle/>
        <a:p>
          <a:endParaRPr lang="en-IN"/>
        </a:p>
      </dgm:t>
    </dgm:pt>
    <dgm:pt modelId="{6A6FF91F-9A5C-44E4-8C97-C3DF28DCE642}">
      <dgm:prSet/>
      <dgm:spPr/>
      <dgm:t>
        <a:bodyPr/>
        <a:lstStyle/>
        <a:p>
          <a:r>
            <a:rPr lang="en-US"/>
            <a:t>Employee States</a:t>
          </a:r>
          <a:endParaRPr lang="en-IN"/>
        </a:p>
      </dgm:t>
    </dgm:pt>
    <dgm:pt modelId="{9AF50AC7-75E1-45B0-805F-1879ACBD3EE7}" type="parTrans" cxnId="{7979FA32-A3C6-4D22-8668-BACAE6D952F4}">
      <dgm:prSet/>
      <dgm:spPr/>
      <dgm:t>
        <a:bodyPr/>
        <a:lstStyle/>
        <a:p>
          <a:endParaRPr lang="en-IN"/>
        </a:p>
      </dgm:t>
    </dgm:pt>
    <dgm:pt modelId="{FB69C94C-6EAC-49BB-B9B6-1E7A8270E1D5}" type="sibTrans" cxnId="{7979FA32-A3C6-4D22-8668-BACAE6D952F4}">
      <dgm:prSet/>
      <dgm:spPr/>
      <dgm:t>
        <a:bodyPr/>
        <a:lstStyle/>
        <a:p>
          <a:endParaRPr lang="en-IN"/>
        </a:p>
      </dgm:t>
    </dgm:pt>
    <dgm:pt modelId="{AE1AE212-DD83-41A7-BCF0-EFB70BB5F985}">
      <dgm:prSet/>
      <dgm:spPr/>
      <dgm:t>
        <a:bodyPr/>
        <a:lstStyle/>
        <a:p>
          <a:r>
            <a:rPr lang="en-US" dirty="0"/>
            <a:t>Employee Types</a:t>
          </a:r>
          <a:endParaRPr lang="en-IN" dirty="0"/>
        </a:p>
      </dgm:t>
    </dgm:pt>
    <dgm:pt modelId="{2BF7C8B7-BCE5-47EF-A920-532B36899A49}" type="parTrans" cxnId="{A9278AA2-91A2-4350-9BE1-F681FBC72CA0}">
      <dgm:prSet/>
      <dgm:spPr/>
      <dgm:t>
        <a:bodyPr/>
        <a:lstStyle/>
        <a:p>
          <a:endParaRPr lang="en-IN"/>
        </a:p>
      </dgm:t>
    </dgm:pt>
    <dgm:pt modelId="{71AD074A-5215-499B-ABF3-7715A4049109}" type="sibTrans" cxnId="{A9278AA2-91A2-4350-9BE1-F681FBC72CA0}">
      <dgm:prSet/>
      <dgm:spPr/>
      <dgm:t>
        <a:bodyPr/>
        <a:lstStyle/>
        <a:p>
          <a:endParaRPr lang="en-IN"/>
        </a:p>
      </dgm:t>
    </dgm:pt>
    <dgm:pt modelId="{07EBDFA9-C913-4C07-99D0-E0FE7785914A}" type="pres">
      <dgm:prSet presAssocID="{C5365F4D-DEFE-4C70-AE27-C52C251F5263}" presName="diagram" presStyleCnt="0">
        <dgm:presLayoutVars>
          <dgm:dir/>
          <dgm:resizeHandles val="exact"/>
        </dgm:presLayoutVars>
      </dgm:prSet>
      <dgm:spPr/>
    </dgm:pt>
    <dgm:pt modelId="{5D06E2D9-A00F-4AA8-8A91-503460225ABE}" type="pres">
      <dgm:prSet presAssocID="{004E9692-74B5-48F0-8F85-79148F2698D7}" presName="node" presStyleLbl="node1" presStyleIdx="0" presStyleCnt="1" custLinFactNeighborX="-13646" custLinFactNeighborY="-4199">
        <dgm:presLayoutVars>
          <dgm:bulletEnabled val="1"/>
        </dgm:presLayoutVars>
      </dgm:prSet>
      <dgm:spPr/>
    </dgm:pt>
  </dgm:ptLst>
  <dgm:cxnLst>
    <dgm:cxn modelId="{B417CB02-8677-4786-9C47-11BD64367045}" type="presOf" srcId="{004E9692-74B5-48F0-8F85-79148F2698D7}" destId="{5D06E2D9-A00F-4AA8-8A91-503460225ABE}" srcOrd="0" destOrd="0" presId="urn:microsoft.com/office/officeart/2005/8/layout/default"/>
    <dgm:cxn modelId="{3369AD1D-9B04-450C-A03A-FA5C989F87ED}" type="presOf" srcId="{AE1AE212-DD83-41A7-BCF0-EFB70BB5F985}" destId="{5D06E2D9-A00F-4AA8-8A91-503460225ABE}" srcOrd="0" destOrd="6" presId="urn:microsoft.com/office/officeart/2005/8/layout/default"/>
    <dgm:cxn modelId="{14C0E02E-4312-4EE9-88A7-C56247F9EA12}" type="presOf" srcId="{C5365F4D-DEFE-4C70-AE27-C52C251F5263}" destId="{07EBDFA9-C913-4C07-99D0-E0FE7785914A}" srcOrd="0" destOrd="0" presId="urn:microsoft.com/office/officeart/2005/8/layout/default"/>
    <dgm:cxn modelId="{7979FA32-A3C6-4D22-8668-BACAE6D952F4}" srcId="{004E9692-74B5-48F0-8F85-79148F2698D7}" destId="{6A6FF91F-9A5C-44E4-8C97-C3DF28DCE642}" srcOrd="4" destOrd="0" parTransId="{9AF50AC7-75E1-45B0-805F-1879ACBD3EE7}" sibTransId="{FB69C94C-6EAC-49BB-B9B6-1E7A8270E1D5}"/>
    <dgm:cxn modelId="{DCF64B50-0637-4F5F-A432-64F4222659D6}" srcId="{C5365F4D-DEFE-4C70-AE27-C52C251F5263}" destId="{004E9692-74B5-48F0-8F85-79148F2698D7}" srcOrd="0" destOrd="0" parTransId="{7E14C89E-4EDC-4387-9E40-AA7E6075524D}" sibTransId="{6E6B7215-F803-4A4C-AC5B-8B5EDF026570}"/>
    <dgm:cxn modelId="{0ADF3D52-3BF0-4EBC-B137-F8D7A0939ED8}" srcId="{004E9692-74B5-48F0-8F85-79148F2698D7}" destId="{72C6A7E0-1A90-4418-BA65-743EFAFE545B}" srcOrd="3" destOrd="0" parTransId="{CA098B39-59EA-4BCD-A2B0-6714497D65E2}" sibTransId="{3ED2966F-3CCF-4F92-8BFD-B0E4D6BECC58}"/>
    <dgm:cxn modelId="{F706C974-C9CE-429B-938D-DC432FC04391}" type="presOf" srcId="{2297B997-57ED-4EFF-9E4E-F8C00D2F96F4}" destId="{5D06E2D9-A00F-4AA8-8A91-503460225ABE}" srcOrd="0" destOrd="1" presId="urn:microsoft.com/office/officeart/2005/8/layout/default"/>
    <dgm:cxn modelId="{6C3C3897-F7F9-4577-B0F9-0AA67FA141DC}" srcId="{004E9692-74B5-48F0-8F85-79148F2698D7}" destId="{2297B997-57ED-4EFF-9E4E-F8C00D2F96F4}" srcOrd="0" destOrd="0" parTransId="{B5717623-13FA-4D8A-8704-04E490D371D5}" sibTransId="{D76324B6-6792-4C94-96F8-CDBB27F9B218}"/>
    <dgm:cxn modelId="{8FD10AA2-7718-462A-B689-4FB9E20FAA25}" type="presOf" srcId="{6A6FF91F-9A5C-44E4-8C97-C3DF28DCE642}" destId="{5D06E2D9-A00F-4AA8-8A91-503460225ABE}" srcOrd="0" destOrd="5" presId="urn:microsoft.com/office/officeart/2005/8/layout/default"/>
    <dgm:cxn modelId="{A9278AA2-91A2-4350-9BE1-F681FBC72CA0}" srcId="{004E9692-74B5-48F0-8F85-79148F2698D7}" destId="{AE1AE212-DD83-41A7-BCF0-EFB70BB5F985}" srcOrd="5" destOrd="0" parTransId="{2BF7C8B7-BCE5-47EF-A920-532B36899A49}" sibTransId="{71AD074A-5215-499B-ABF3-7715A4049109}"/>
    <dgm:cxn modelId="{D305FEBA-FCDC-48D0-BC9B-D685585BB595}" type="presOf" srcId="{34BD621A-3718-4D78-BE1E-19FDC19387E4}" destId="{5D06E2D9-A00F-4AA8-8A91-503460225ABE}" srcOrd="0" destOrd="2" presId="urn:microsoft.com/office/officeart/2005/8/layout/default"/>
    <dgm:cxn modelId="{981628CB-7898-4C6D-84E9-8BB41C6BDC08}" srcId="{004E9692-74B5-48F0-8F85-79148F2698D7}" destId="{B0B4FA95-CBAF-475B-9B3D-3B548AC62B2D}" srcOrd="2" destOrd="0" parTransId="{E089C546-B0B1-4A58-B8E8-3A28CF25DA71}" sibTransId="{B6F8D9BA-58E2-448D-BAC1-234B9F8CB716}"/>
    <dgm:cxn modelId="{5B5B45D6-5A38-446A-A2CE-429F572DEF72}" srcId="{004E9692-74B5-48F0-8F85-79148F2698D7}" destId="{34BD621A-3718-4D78-BE1E-19FDC19387E4}" srcOrd="1" destOrd="0" parTransId="{1C4CF4CB-0726-4799-8226-3A9018F1EFD4}" sibTransId="{390F6E9C-27E0-4DB5-AE81-A1CB560D4EE5}"/>
    <dgm:cxn modelId="{9D8EF8E8-275D-4DD7-A3F4-4DD02D99CB85}" type="presOf" srcId="{72C6A7E0-1A90-4418-BA65-743EFAFE545B}" destId="{5D06E2D9-A00F-4AA8-8A91-503460225ABE}" srcOrd="0" destOrd="4" presId="urn:microsoft.com/office/officeart/2005/8/layout/default"/>
    <dgm:cxn modelId="{3CCB20FA-12D5-4063-B645-E36AFD683DD3}" type="presOf" srcId="{B0B4FA95-CBAF-475B-9B3D-3B548AC62B2D}" destId="{5D06E2D9-A00F-4AA8-8A91-503460225ABE}" srcOrd="0" destOrd="3" presId="urn:microsoft.com/office/officeart/2005/8/layout/default"/>
    <dgm:cxn modelId="{E7311F68-B357-414B-A626-46303137B8EC}" type="presParOf" srcId="{07EBDFA9-C913-4C07-99D0-E0FE7785914A}" destId="{5D06E2D9-A00F-4AA8-8A91-503460225AB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B86AFE2-E597-4E1C-9BA4-B81527F0493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1231C78-294A-40BA-BEA9-1C6F3B0FDC74}">
      <dgm:prSet/>
      <dgm:spPr/>
      <dgm:t>
        <a:bodyPr/>
        <a:lstStyle/>
        <a:p>
          <a:r>
            <a:rPr lang="en-US" dirty="0"/>
            <a:t>Feature Collection</a:t>
          </a:r>
          <a:endParaRPr lang="en-IN" dirty="0"/>
        </a:p>
      </dgm:t>
    </dgm:pt>
    <dgm:pt modelId="{E2C8260F-4973-4E05-982C-B508320A9A6B}" type="parTrans" cxnId="{6DA2A95D-4395-4A58-871D-6F20E86F435E}">
      <dgm:prSet/>
      <dgm:spPr/>
      <dgm:t>
        <a:bodyPr/>
        <a:lstStyle/>
        <a:p>
          <a:endParaRPr lang="en-IN"/>
        </a:p>
      </dgm:t>
    </dgm:pt>
    <dgm:pt modelId="{01477DC7-412A-48F2-A636-28DEF8E71E01}" type="sibTrans" cxnId="{6DA2A95D-4395-4A58-871D-6F20E86F435E}">
      <dgm:prSet/>
      <dgm:spPr/>
      <dgm:t>
        <a:bodyPr/>
        <a:lstStyle/>
        <a:p>
          <a:endParaRPr lang="en-IN"/>
        </a:p>
      </dgm:t>
    </dgm:pt>
    <dgm:pt modelId="{B6BFF1F5-586D-4E3E-97C8-3E548E780410}">
      <dgm:prSet/>
      <dgm:spPr/>
      <dgm:t>
        <a:bodyPr/>
        <a:lstStyle/>
        <a:p>
          <a:r>
            <a:rPr lang="en-US" dirty="0"/>
            <a:t>Formula</a:t>
          </a:r>
          <a:endParaRPr lang="en-IN" dirty="0"/>
        </a:p>
      </dgm:t>
    </dgm:pt>
    <dgm:pt modelId="{D217E654-3D12-4B9E-A209-09BAABE27F1A}" type="parTrans" cxnId="{44066870-65CE-4692-BF69-24E309668BD9}">
      <dgm:prSet/>
      <dgm:spPr/>
      <dgm:t>
        <a:bodyPr/>
        <a:lstStyle/>
        <a:p>
          <a:endParaRPr lang="en-IN"/>
        </a:p>
      </dgm:t>
    </dgm:pt>
    <dgm:pt modelId="{6BE02045-4250-4379-99D1-2FB8CC264F2A}" type="sibTrans" cxnId="{44066870-65CE-4692-BF69-24E309668BD9}">
      <dgm:prSet/>
      <dgm:spPr/>
      <dgm:t>
        <a:bodyPr/>
        <a:lstStyle/>
        <a:p>
          <a:endParaRPr lang="en-IN"/>
        </a:p>
      </dgm:t>
    </dgm:pt>
    <dgm:pt modelId="{AAA8D2E3-ED46-4A01-B8EF-5D8FCBDE37B8}">
      <dgm:prSet/>
      <dgm:spPr/>
      <dgm:t>
        <a:bodyPr/>
        <a:lstStyle/>
        <a:p>
          <a:r>
            <a:rPr lang="en-US"/>
            <a:t>Performance level</a:t>
          </a:r>
          <a:endParaRPr lang="en-IN"/>
        </a:p>
      </dgm:t>
    </dgm:pt>
    <dgm:pt modelId="{817E2C89-B54E-4576-AA62-D506801B628B}" type="parTrans" cxnId="{70CDDE24-6F8F-4E93-8710-035153FA3485}">
      <dgm:prSet/>
      <dgm:spPr/>
      <dgm:t>
        <a:bodyPr/>
        <a:lstStyle/>
        <a:p>
          <a:endParaRPr lang="en-IN"/>
        </a:p>
      </dgm:t>
    </dgm:pt>
    <dgm:pt modelId="{89AC89B6-CF3A-47CE-9F4A-D3A01C54F4DB}" type="sibTrans" cxnId="{70CDDE24-6F8F-4E93-8710-035153FA3485}">
      <dgm:prSet/>
      <dgm:spPr/>
      <dgm:t>
        <a:bodyPr/>
        <a:lstStyle/>
        <a:p>
          <a:endParaRPr lang="en-IN"/>
        </a:p>
      </dgm:t>
    </dgm:pt>
    <dgm:pt modelId="{03BCC700-E79C-4417-8700-089C62B80B1F}" type="pres">
      <dgm:prSet presAssocID="{CB86AFE2-E597-4E1C-9BA4-B81527F04934}" presName="diagram" presStyleCnt="0">
        <dgm:presLayoutVars>
          <dgm:dir/>
          <dgm:resizeHandles val="exact"/>
        </dgm:presLayoutVars>
      </dgm:prSet>
      <dgm:spPr/>
    </dgm:pt>
    <dgm:pt modelId="{5E6E4177-71C5-4652-A243-9EBEDB670C38}" type="pres">
      <dgm:prSet presAssocID="{11231C78-294A-40BA-BEA9-1C6F3B0FDC74}" presName="node" presStyleLbl="node1" presStyleIdx="0" presStyleCnt="1">
        <dgm:presLayoutVars>
          <dgm:bulletEnabled val="1"/>
        </dgm:presLayoutVars>
      </dgm:prSet>
      <dgm:spPr/>
    </dgm:pt>
  </dgm:ptLst>
  <dgm:cxnLst>
    <dgm:cxn modelId="{70CDDE24-6F8F-4E93-8710-035153FA3485}" srcId="{11231C78-294A-40BA-BEA9-1C6F3B0FDC74}" destId="{AAA8D2E3-ED46-4A01-B8EF-5D8FCBDE37B8}" srcOrd="1" destOrd="0" parTransId="{817E2C89-B54E-4576-AA62-D506801B628B}" sibTransId="{89AC89B6-CF3A-47CE-9F4A-D3A01C54F4DB}"/>
    <dgm:cxn modelId="{AB38F029-683D-41DD-84A8-8F642B7F94D6}" type="presOf" srcId="{B6BFF1F5-586D-4E3E-97C8-3E548E780410}" destId="{5E6E4177-71C5-4652-A243-9EBEDB670C38}" srcOrd="0" destOrd="1" presId="urn:microsoft.com/office/officeart/2005/8/layout/default"/>
    <dgm:cxn modelId="{6DA2A95D-4395-4A58-871D-6F20E86F435E}" srcId="{CB86AFE2-E597-4E1C-9BA4-B81527F04934}" destId="{11231C78-294A-40BA-BEA9-1C6F3B0FDC74}" srcOrd="0" destOrd="0" parTransId="{E2C8260F-4973-4E05-982C-B508320A9A6B}" sibTransId="{01477DC7-412A-48F2-A636-28DEF8E71E01}"/>
    <dgm:cxn modelId="{26594A6D-DF3C-4F8D-8AE5-0E93E17A915A}" type="presOf" srcId="{CB86AFE2-E597-4E1C-9BA4-B81527F04934}" destId="{03BCC700-E79C-4417-8700-089C62B80B1F}" srcOrd="0" destOrd="0" presId="urn:microsoft.com/office/officeart/2005/8/layout/default"/>
    <dgm:cxn modelId="{44066870-65CE-4692-BF69-24E309668BD9}" srcId="{11231C78-294A-40BA-BEA9-1C6F3B0FDC74}" destId="{B6BFF1F5-586D-4E3E-97C8-3E548E780410}" srcOrd="0" destOrd="0" parTransId="{D217E654-3D12-4B9E-A209-09BAABE27F1A}" sibTransId="{6BE02045-4250-4379-99D1-2FB8CC264F2A}"/>
    <dgm:cxn modelId="{AC1ACA56-08A8-45C6-986C-1FBF545F87C7}" type="presOf" srcId="{11231C78-294A-40BA-BEA9-1C6F3B0FDC74}" destId="{5E6E4177-71C5-4652-A243-9EBEDB670C38}" srcOrd="0" destOrd="0" presId="urn:microsoft.com/office/officeart/2005/8/layout/default"/>
    <dgm:cxn modelId="{8E85A2DA-FB76-4E8D-944E-F27A3888D731}" type="presOf" srcId="{AAA8D2E3-ED46-4A01-B8EF-5D8FCBDE37B8}" destId="{5E6E4177-71C5-4652-A243-9EBEDB670C38}" srcOrd="0" destOrd="2" presId="urn:microsoft.com/office/officeart/2005/8/layout/default"/>
    <dgm:cxn modelId="{A31FD377-58DE-4572-B8A7-EC1B2E8EAEE5}" type="presParOf" srcId="{03BCC700-E79C-4417-8700-089C62B80B1F}" destId="{5E6E4177-71C5-4652-A243-9EBEDB670C3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CBEFC8A-B372-49AF-BE90-4F699917610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21E9C68-8C12-4FCB-B861-B78788CD9AB4}">
      <dgm:prSet/>
      <dgm:spPr/>
      <dgm:t>
        <a:bodyPr/>
        <a:lstStyle/>
        <a:p>
          <a:r>
            <a:rPr lang="en-US" dirty="0"/>
            <a:t>Data Cleaning</a:t>
          </a:r>
          <a:endParaRPr lang="en-IN" dirty="0"/>
        </a:p>
      </dgm:t>
    </dgm:pt>
    <dgm:pt modelId="{88D0EB2E-4CF1-4633-AB71-F5A712E9D5FA}" type="parTrans" cxnId="{AE940504-D7A5-49AD-BC53-6E67FD166678}">
      <dgm:prSet/>
      <dgm:spPr/>
      <dgm:t>
        <a:bodyPr/>
        <a:lstStyle/>
        <a:p>
          <a:endParaRPr lang="en-IN"/>
        </a:p>
      </dgm:t>
    </dgm:pt>
    <dgm:pt modelId="{17F15295-1779-4EFB-A072-1850D47B05B2}" type="sibTrans" cxnId="{AE940504-D7A5-49AD-BC53-6E67FD166678}">
      <dgm:prSet/>
      <dgm:spPr/>
      <dgm:t>
        <a:bodyPr/>
        <a:lstStyle/>
        <a:p>
          <a:endParaRPr lang="en-IN"/>
        </a:p>
      </dgm:t>
    </dgm:pt>
    <dgm:pt modelId="{2619C7D5-1BC0-4D1E-9574-FDC7955ED1B5}">
      <dgm:prSet/>
      <dgm:spPr/>
      <dgm:t>
        <a:bodyPr/>
        <a:lstStyle/>
        <a:p>
          <a:r>
            <a:rPr lang="en-US"/>
            <a:t>Missing Value</a:t>
          </a:r>
          <a:endParaRPr lang="en-IN"/>
        </a:p>
      </dgm:t>
    </dgm:pt>
    <dgm:pt modelId="{0E201712-A5B4-4FBC-998D-E6F6BE8987D5}" type="parTrans" cxnId="{3CD8A711-56E4-4F59-9D2C-6FD1EBA806DE}">
      <dgm:prSet/>
      <dgm:spPr/>
      <dgm:t>
        <a:bodyPr/>
        <a:lstStyle/>
        <a:p>
          <a:endParaRPr lang="en-IN"/>
        </a:p>
      </dgm:t>
    </dgm:pt>
    <dgm:pt modelId="{4EF52839-65A6-43BB-9F93-F9A2F3CD10ED}" type="sibTrans" cxnId="{3CD8A711-56E4-4F59-9D2C-6FD1EBA806DE}">
      <dgm:prSet/>
      <dgm:spPr/>
      <dgm:t>
        <a:bodyPr/>
        <a:lstStyle/>
        <a:p>
          <a:endParaRPr lang="en-IN"/>
        </a:p>
      </dgm:t>
    </dgm:pt>
    <dgm:pt modelId="{3BA7D111-82A3-4C0A-8746-2A9168C0289C}">
      <dgm:prSet/>
      <dgm:spPr/>
      <dgm:t>
        <a:bodyPr/>
        <a:lstStyle/>
        <a:p>
          <a:r>
            <a:rPr lang="en-US"/>
            <a:t>Performance level</a:t>
          </a:r>
          <a:endParaRPr lang="en-IN"/>
        </a:p>
      </dgm:t>
    </dgm:pt>
    <dgm:pt modelId="{FC729969-AEB4-4433-8C30-3A2B3B67A49A}" type="parTrans" cxnId="{6F758F84-6F2F-4B2E-BED7-B91AF68F3D7C}">
      <dgm:prSet/>
      <dgm:spPr/>
      <dgm:t>
        <a:bodyPr/>
        <a:lstStyle/>
        <a:p>
          <a:endParaRPr lang="en-IN"/>
        </a:p>
      </dgm:t>
    </dgm:pt>
    <dgm:pt modelId="{459FCE9F-0837-4764-B5BD-8695B8DA0E98}" type="sibTrans" cxnId="{6F758F84-6F2F-4B2E-BED7-B91AF68F3D7C}">
      <dgm:prSet/>
      <dgm:spPr/>
      <dgm:t>
        <a:bodyPr/>
        <a:lstStyle/>
        <a:p>
          <a:endParaRPr lang="en-IN"/>
        </a:p>
      </dgm:t>
    </dgm:pt>
    <dgm:pt modelId="{56F32737-C3F7-43FC-9E85-CA64D808C42E}" type="pres">
      <dgm:prSet presAssocID="{2CBEFC8A-B372-49AF-BE90-4F699917610C}" presName="diagram" presStyleCnt="0">
        <dgm:presLayoutVars>
          <dgm:dir/>
          <dgm:resizeHandles val="exact"/>
        </dgm:presLayoutVars>
      </dgm:prSet>
      <dgm:spPr/>
    </dgm:pt>
    <dgm:pt modelId="{3C57BF4B-637F-42FB-AEA2-A510E0C3F2F5}" type="pres">
      <dgm:prSet presAssocID="{821E9C68-8C12-4FCB-B861-B78788CD9AB4}" presName="node" presStyleLbl="node1" presStyleIdx="0" presStyleCnt="1" custLinFactNeighborX="-32475" custLinFactNeighborY="-1026">
        <dgm:presLayoutVars>
          <dgm:bulletEnabled val="1"/>
        </dgm:presLayoutVars>
      </dgm:prSet>
      <dgm:spPr/>
    </dgm:pt>
  </dgm:ptLst>
  <dgm:cxnLst>
    <dgm:cxn modelId="{AE940504-D7A5-49AD-BC53-6E67FD166678}" srcId="{2CBEFC8A-B372-49AF-BE90-4F699917610C}" destId="{821E9C68-8C12-4FCB-B861-B78788CD9AB4}" srcOrd="0" destOrd="0" parTransId="{88D0EB2E-4CF1-4633-AB71-F5A712E9D5FA}" sibTransId="{17F15295-1779-4EFB-A072-1850D47B05B2}"/>
    <dgm:cxn modelId="{3CD8A711-56E4-4F59-9D2C-6FD1EBA806DE}" srcId="{821E9C68-8C12-4FCB-B861-B78788CD9AB4}" destId="{2619C7D5-1BC0-4D1E-9574-FDC7955ED1B5}" srcOrd="0" destOrd="0" parTransId="{0E201712-A5B4-4FBC-998D-E6F6BE8987D5}" sibTransId="{4EF52839-65A6-43BB-9F93-F9A2F3CD10ED}"/>
    <dgm:cxn modelId="{AD82032D-90EC-4148-A42D-B32B8B958628}" type="presOf" srcId="{3BA7D111-82A3-4C0A-8746-2A9168C0289C}" destId="{3C57BF4B-637F-42FB-AEA2-A510E0C3F2F5}" srcOrd="0" destOrd="2" presId="urn:microsoft.com/office/officeart/2005/8/layout/default"/>
    <dgm:cxn modelId="{050D2543-E1A3-4673-80BF-9C7C32EFBB4E}" type="presOf" srcId="{2CBEFC8A-B372-49AF-BE90-4F699917610C}" destId="{56F32737-C3F7-43FC-9E85-CA64D808C42E}" srcOrd="0" destOrd="0" presId="urn:microsoft.com/office/officeart/2005/8/layout/default"/>
    <dgm:cxn modelId="{78DD5151-BC68-4927-B2EB-CB4009C43E8C}" type="presOf" srcId="{2619C7D5-1BC0-4D1E-9574-FDC7955ED1B5}" destId="{3C57BF4B-637F-42FB-AEA2-A510E0C3F2F5}" srcOrd="0" destOrd="1" presId="urn:microsoft.com/office/officeart/2005/8/layout/default"/>
    <dgm:cxn modelId="{6F758F84-6F2F-4B2E-BED7-B91AF68F3D7C}" srcId="{821E9C68-8C12-4FCB-B861-B78788CD9AB4}" destId="{3BA7D111-82A3-4C0A-8746-2A9168C0289C}" srcOrd="1" destOrd="0" parTransId="{FC729969-AEB4-4433-8C30-3A2B3B67A49A}" sibTransId="{459FCE9F-0837-4764-B5BD-8695B8DA0E98}"/>
    <dgm:cxn modelId="{AD554A8C-50C9-4092-8FC7-759FA0EB5C7E}" type="presOf" srcId="{821E9C68-8C12-4FCB-B861-B78788CD9AB4}" destId="{3C57BF4B-637F-42FB-AEA2-A510E0C3F2F5}" srcOrd="0" destOrd="0" presId="urn:microsoft.com/office/officeart/2005/8/layout/default"/>
    <dgm:cxn modelId="{D28E4866-88DC-4BAB-83E2-315A84CFF3D1}" type="presParOf" srcId="{56F32737-C3F7-43FC-9E85-CA64D808C42E}" destId="{3C57BF4B-637F-42FB-AEA2-A510E0C3F2F5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079190F-22A1-4281-8CE0-5DF528D4E68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E4372D2-BA0E-4382-AD16-618A54FEE79E}">
      <dgm:prSet/>
      <dgm:spPr/>
      <dgm:t>
        <a:bodyPr/>
        <a:lstStyle/>
        <a:p>
          <a:r>
            <a:rPr lang="en-US" dirty="0"/>
            <a:t>Performance Level</a:t>
          </a:r>
          <a:endParaRPr lang="en-IN" dirty="0"/>
        </a:p>
      </dgm:t>
    </dgm:pt>
    <dgm:pt modelId="{3D1AAE73-1D40-4D49-9C6D-B6C3C9319B98}" type="parTrans" cxnId="{3D018A2E-3C54-475F-A435-1B95D2322748}">
      <dgm:prSet/>
      <dgm:spPr/>
      <dgm:t>
        <a:bodyPr/>
        <a:lstStyle/>
        <a:p>
          <a:endParaRPr lang="en-IN"/>
        </a:p>
      </dgm:t>
    </dgm:pt>
    <dgm:pt modelId="{A093C9E9-E03D-485A-9A60-38D3789DC306}" type="sibTrans" cxnId="{3D018A2E-3C54-475F-A435-1B95D2322748}">
      <dgm:prSet/>
      <dgm:spPr/>
      <dgm:t>
        <a:bodyPr/>
        <a:lstStyle/>
        <a:p>
          <a:endParaRPr lang="en-IN"/>
        </a:p>
      </dgm:t>
    </dgm:pt>
    <dgm:pt modelId="{0A620F4B-1124-4C0D-8777-C49E4CF76398}">
      <dgm:prSet/>
      <dgm:spPr/>
      <dgm:t>
        <a:bodyPr/>
        <a:lstStyle/>
        <a:p>
          <a:r>
            <a:rPr lang="en-US"/>
            <a:t>High</a:t>
          </a:r>
          <a:endParaRPr lang="en-IN"/>
        </a:p>
      </dgm:t>
    </dgm:pt>
    <dgm:pt modelId="{9FAB7B79-615C-434F-8434-99559EE86742}" type="parTrans" cxnId="{A9CE02C1-6FFD-49CD-9AE3-FD1F24DC29E9}">
      <dgm:prSet/>
      <dgm:spPr/>
      <dgm:t>
        <a:bodyPr/>
        <a:lstStyle/>
        <a:p>
          <a:endParaRPr lang="en-IN"/>
        </a:p>
      </dgm:t>
    </dgm:pt>
    <dgm:pt modelId="{739A6701-59B6-4E22-B5FD-55BA2900D5ED}" type="sibTrans" cxnId="{A9CE02C1-6FFD-49CD-9AE3-FD1F24DC29E9}">
      <dgm:prSet/>
      <dgm:spPr/>
      <dgm:t>
        <a:bodyPr/>
        <a:lstStyle/>
        <a:p>
          <a:endParaRPr lang="en-IN"/>
        </a:p>
      </dgm:t>
    </dgm:pt>
    <dgm:pt modelId="{E429E3F9-8F7B-49C2-BF0A-5EAD0A778BB2}">
      <dgm:prSet/>
      <dgm:spPr/>
      <dgm:t>
        <a:bodyPr/>
        <a:lstStyle/>
        <a:p>
          <a:r>
            <a:rPr lang="en-US" dirty="0"/>
            <a:t>Medium</a:t>
          </a:r>
          <a:endParaRPr lang="en-IN" dirty="0"/>
        </a:p>
      </dgm:t>
    </dgm:pt>
    <dgm:pt modelId="{B5ACDD48-FA1E-4522-A2F0-A7169358BC3B}" type="parTrans" cxnId="{F7DECC38-194B-4A93-9DFC-2CBD269384D3}">
      <dgm:prSet/>
      <dgm:spPr/>
      <dgm:t>
        <a:bodyPr/>
        <a:lstStyle/>
        <a:p>
          <a:endParaRPr lang="en-IN"/>
        </a:p>
      </dgm:t>
    </dgm:pt>
    <dgm:pt modelId="{1FCFD176-C5E5-4097-8CC1-52D1BBC73A5E}" type="sibTrans" cxnId="{F7DECC38-194B-4A93-9DFC-2CBD269384D3}">
      <dgm:prSet/>
      <dgm:spPr/>
      <dgm:t>
        <a:bodyPr/>
        <a:lstStyle/>
        <a:p>
          <a:endParaRPr lang="en-IN"/>
        </a:p>
      </dgm:t>
    </dgm:pt>
    <dgm:pt modelId="{AEE5AF28-20E0-4E87-8FC6-89FB2F011832}">
      <dgm:prSet/>
      <dgm:spPr/>
      <dgm:t>
        <a:bodyPr/>
        <a:lstStyle/>
        <a:p>
          <a:r>
            <a:rPr lang="en-US"/>
            <a:t>Low</a:t>
          </a:r>
          <a:endParaRPr lang="en-IN"/>
        </a:p>
      </dgm:t>
    </dgm:pt>
    <dgm:pt modelId="{1F995C09-2009-4484-808C-88B09CE68F67}" type="parTrans" cxnId="{98889601-272D-4D47-9EE2-1C8A726D6E29}">
      <dgm:prSet/>
      <dgm:spPr/>
      <dgm:t>
        <a:bodyPr/>
        <a:lstStyle/>
        <a:p>
          <a:endParaRPr lang="en-IN"/>
        </a:p>
      </dgm:t>
    </dgm:pt>
    <dgm:pt modelId="{5197C395-3AC4-4E91-B223-BBCD9E24258F}" type="sibTrans" cxnId="{98889601-272D-4D47-9EE2-1C8A726D6E29}">
      <dgm:prSet/>
      <dgm:spPr/>
      <dgm:t>
        <a:bodyPr/>
        <a:lstStyle/>
        <a:p>
          <a:endParaRPr lang="en-IN"/>
        </a:p>
      </dgm:t>
    </dgm:pt>
    <dgm:pt modelId="{CCF213DD-77A5-479C-A5EE-8F0B41AE42FC}" type="pres">
      <dgm:prSet presAssocID="{E079190F-22A1-4281-8CE0-5DF528D4E683}" presName="diagram" presStyleCnt="0">
        <dgm:presLayoutVars>
          <dgm:dir/>
          <dgm:resizeHandles val="exact"/>
        </dgm:presLayoutVars>
      </dgm:prSet>
      <dgm:spPr/>
    </dgm:pt>
    <dgm:pt modelId="{BE8F410B-82FE-41B9-96D9-589932AF6E45}" type="pres">
      <dgm:prSet presAssocID="{EE4372D2-BA0E-4382-AD16-618A54FEE79E}" presName="node" presStyleLbl="node1" presStyleIdx="0" presStyleCnt="1">
        <dgm:presLayoutVars>
          <dgm:bulletEnabled val="1"/>
        </dgm:presLayoutVars>
      </dgm:prSet>
      <dgm:spPr/>
    </dgm:pt>
  </dgm:ptLst>
  <dgm:cxnLst>
    <dgm:cxn modelId="{98889601-272D-4D47-9EE2-1C8A726D6E29}" srcId="{EE4372D2-BA0E-4382-AD16-618A54FEE79E}" destId="{AEE5AF28-20E0-4E87-8FC6-89FB2F011832}" srcOrd="2" destOrd="0" parTransId="{1F995C09-2009-4484-808C-88B09CE68F67}" sibTransId="{5197C395-3AC4-4E91-B223-BBCD9E24258F}"/>
    <dgm:cxn modelId="{3D018A2E-3C54-475F-A435-1B95D2322748}" srcId="{E079190F-22A1-4281-8CE0-5DF528D4E683}" destId="{EE4372D2-BA0E-4382-AD16-618A54FEE79E}" srcOrd="0" destOrd="0" parTransId="{3D1AAE73-1D40-4D49-9C6D-B6C3C9319B98}" sibTransId="{A093C9E9-E03D-485A-9A60-38D3789DC306}"/>
    <dgm:cxn modelId="{F7DECC38-194B-4A93-9DFC-2CBD269384D3}" srcId="{EE4372D2-BA0E-4382-AD16-618A54FEE79E}" destId="{E429E3F9-8F7B-49C2-BF0A-5EAD0A778BB2}" srcOrd="1" destOrd="0" parTransId="{B5ACDD48-FA1E-4522-A2F0-A7169358BC3B}" sibTransId="{1FCFD176-C5E5-4097-8CC1-52D1BBC73A5E}"/>
    <dgm:cxn modelId="{15806760-CDCA-47D4-B4F2-0E799867BA89}" type="presOf" srcId="{AEE5AF28-20E0-4E87-8FC6-89FB2F011832}" destId="{BE8F410B-82FE-41B9-96D9-589932AF6E45}" srcOrd="0" destOrd="3" presId="urn:microsoft.com/office/officeart/2005/8/layout/default"/>
    <dgm:cxn modelId="{E162AB71-F91C-411E-A092-9A1A932BD5D3}" type="presOf" srcId="{EE4372D2-BA0E-4382-AD16-618A54FEE79E}" destId="{BE8F410B-82FE-41B9-96D9-589932AF6E45}" srcOrd="0" destOrd="0" presId="urn:microsoft.com/office/officeart/2005/8/layout/default"/>
    <dgm:cxn modelId="{23C7D456-79C2-4145-AE6A-F2B95D87BE73}" type="presOf" srcId="{E429E3F9-8F7B-49C2-BF0A-5EAD0A778BB2}" destId="{BE8F410B-82FE-41B9-96D9-589932AF6E45}" srcOrd="0" destOrd="2" presId="urn:microsoft.com/office/officeart/2005/8/layout/default"/>
    <dgm:cxn modelId="{6974847D-F5A5-4DD4-A52A-3FFE61916CE1}" type="presOf" srcId="{E079190F-22A1-4281-8CE0-5DF528D4E683}" destId="{CCF213DD-77A5-479C-A5EE-8F0B41AE42FC}" srcOrd="0" destOrd="0" presId="urn:microsoft.com/office/officeart/2005/8/layout/default"/>
    <dgm:cxn modelId="{0D4AC895-8332-4A1B-9553-BF52F47CEC5E}" type="presOf" srcId="{0A620F4B-1124-4C0D-8777-C49E4CF76398}" destId="{BE8F410B-82FE-41B9-96D9-589932AF6E45}" srcOrd="0" destOrd="1" presId="urn:microsoft.com/office/officeart/2005/8/layout/default"/>
    <dgm:cxn modelId="{A9CE02C1-6FFD-49CD-9AE3-FD1F24DC29E9}" srcId="{EE4372D2-BA0E-4382-AD16-618A54FEE79E}" destId="{0A620F4B-1124-4C0D-8777-C49E4CF76398}" srcOrd="0" destOrd="0" parTransId="{9FAB7B79-615C-434F-8434-99559EE86742}" sibTransId="{739A6701-59B6-4E22-B5FD-55BA2900D5ED}"/>
    <dgm:cxn modelId="{BF549110-B0FF-4235-AB30-D27CB8192E3B}" type="presParOf" srcId="{CCF213DD-77A5-479C-A5EE-8F0B41AE42FC}" destId="{BE8F410B-82FE-41B9-96D9-589932AF6E45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1DADAC6-953A-4BE6-859D-349CF01CFA5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58B60956-9142-4012-BE77-54FFE5DBE92E}">
      <dgm:prSet/>
      <dgm:spPr/>
      <dgm:t>
        <a:bodyPr/>
        <a:lstStyle/>
        <a:p>
          <a:r>
            <a:rPr lang="en-US"/>
            <a:t>Summary</a:t>
          </a:r>
          <a:endParaRPr lang="en-IN"/>
        </a:p>
      </dgm:t>
    </dgm:pt>
    <dgm:pt modelId="{A03AE81E-E9A3-462A-9E75-DB60B3D67405}" type="parTrans" cxnId="{DFC8C6D2-49AC-4498-BA31-24A8A287651A}">
      <dgm:prSet/>
      <dgm:spPr/>
      <dgm:t>
        <a:bodyPr/>
        <a:lstStyle/>
        <a:p>
          <a:endParaRPr lang="en-IN"/>
        </a:p>
      </dgm:t>
    </dgm:pt>
    <dgm:pt modelId="{2FBFD380-F3C0-43CD-AC65-AF207B0C7E17}" type="sibTrans" cxnId="{DFC8C6D2-49AC-4498-BA31-24A8A287651A}">
      <dgm:prSet/>
      <dgm:spPr/>
      <dgm:t>
        <a:bodyPr/>
        <a:lstStyle/>
        <a:p>
          <a:endParaRPr lang="en-IN"/>
        </a:p>
      </dgm:t>
    </dgm:pt>
    <dgm:pt modelId="{13785E13-DEB2-438D-8EB1-369B88451850}">
      <dgm:prSet/>
      <dgm:spPr/>
      <dgm:t>
        <a:bodyPr/>
        <a:lstStyle/>
        <a:p>
          <a:r>
            <a:rPr lang="en-US"/>
            <a:t>Data Collection</a:t>
          </a:r>
          <a:endParaRPr lang="en-IN"/>
        </a:p>
      </dgm:t>
    </dgm:pt>
    <dgm:pt modelId="{06568C7A-A64F-4125-B136-0E508E5BDCF0}" type="parTrans" cxnId="{FC4F3EAD-1ACC-4D25-9833-D3ED0D28A58E}">
      <dgm:prSet/>
      <dgm:spPr/>
      <dgm:t>
        <a:bodyPr/>
        <a:lstStyle/>
        <a:p>
          <a:endParaRPr lang="en-IN"/>
        </a:p>
      </dgm:t>
    </dgm:pt>
    <dgm:pt modelId="{5491D48C-82EF-4E98-BD12-A6276035EA34}" type="sibTrans" cxnId="{FC4F3EAD-1ACC-4D25-9833-D3ED0D28A58E}">
      <dgm:prSet/>
      <dgm:spPr/>
      <dgm:t>
        <a:bodyPr/>
        <a:lstStyle/>
        <a:p>
          <a:endParaRPr lang="en-IN"/>
        </a:p>
      </dgm:t>
    </dgm:pt>
    <dgm:pt modelId="{74F352C0-20F2-4B02-867A-D7DB57F4C21D}">
      <dgm:prSet/>
      <dgm:spPr/>
      <dgm:t>
        <a:bodyPr/>
        <a:lstStyle/>
        <a:p>
          <a:r>
            <a:rPr lang="en-US"/>
            <a:t>First Name</a:t>
          </a:r>
          <a:endParaRPr lang="en-IN"/>
        </a:p>
      </dgm:t>
    </dgm:pt>
    <dgm:pt modelId="{E7AB3C37-693D-442A-AB19-785956AC8151}" type="parTrans" cxnId="{04752F42-FD8B-4241-8695-52E903FFE861}">
      <dgm:prSet/>
      <dgm:spPr/>
      <dgm:t>
        <a:bodyPr/>
        <a:lstStyle/>
        <a:p>
          <a:endParaRPr lang="en-IN"/>
        </a:p>
      </dgm:t>
    </dgm:pt>
    <dgm:pt modelId="{71096727-96D5-4A34-A695-65697B07AAAB}" type="sibTrans" cxnId="{04752F42-FD8B-4241-8695-52E903FFE861}">
      <dgm:prSet/>
      <dgm:spPr/>
      <dgm:t>
        <a:bodyPr/>
        <a:lstStyle/>
        <a:p>
          <a:endParaRPr lang="en-IN"/>
        </a:p>
      </dgm:t>
    </dgm:pt>
    <dgm:pt modelId="{45895E17-517B-42A4-BA21-AE4F7313B64C}">
      <dgm:prSet/>
      <dgm:spPr/>
      <dgm:t>
        <a:bodyPr/>
        <a:lstStyle/>
        <a:p>
          <a:r>
            <a:rPr lang="en-US"/>
            <a:t>Last Name</a:t>
          </a:r>
          <a:endParaRPr lang="en-IN"/>
        </a:p>
      </dgm:t>
    </dgm:pt>
    <dgm:pt modelId="{CD48AB5C-393E-47C2-9A43-F4B279022B08}" type="parTrans" cxnId="{C62F5A27-80CC-4829-BE55-F7CB6A057215}">
      <dgm:prSet/>
      <dgm:spPr/>
      <dgm:t>
        <a:bodyPr/>
        <a:lstStyle/>
        <a:p>
          <a:endParaRPr lang="en-IN"/>
        </a:p>
      </dgm:t>
    </dgm:pt>
    <dgm:pt modelId="{29D447FA-3B3B-4E39-9DF3-3EA484A220BF}" type="sibTrans" cxnId="{C62F5A27-80CC-4829-BE55-F7CB6A057215}">
      <dgm:prSet/>
      <dgm:spPr/>
      <dgm:t>
        <a:bodyPr/>
        <a:lstStyle/>
        <a:p>
          <a:endParaRPr lang="en-IN"/>
        </a:p>
      </dgm:t>
    </dgm:pt>
    <dgm:pt modelId="{70A4E746-7023-48CE-804C-93B164D9CD6B}">
      <dgm:prSet/>
      <dgm:spPr/>
      <dgm:t>
        <a:bodyPr/>
        <a:lstStyle/>
        <a:p>
          <a:r>
            <a:rPr lang="en-US"/>
            <a:t>Business Unit</a:t>
          </a:r>
          <a:endParaRPr lang="en-IN"/>
        </a:p>
      </dgm:t>
    </dgm:pt>
    <dgm:pt modelId="{1D3A6EF8-6709-45C5-89A3-2E7C0E944F99}" type="parTrans" cxnId="{1E0CF623-C7DC-47DB-89B5-F723696F7BCC}">
      <dgm:prSet/>
      <dgm:spPr/>
      <dgm:t>
        <a:bodyPr/>
        <a:lstStyle/>
        <a:p>
          <a:endParaRPr lang="en-IN"/>
        </a:p>
      </dgm:t>
    </dgm:pt>
    <dgm:pt modelId="{DB1EE49D-DE83-4754-8E2F-C8095842019E}" type="sibTrans" cxnId="{1E0CF623-C7DC-47DB-89B5-F723696F7BCC}">
      <dgm:prSet/>
      <dgm:spPr/>
      <dgm:t>
        <a:bodyPr/>
        <a:lstStyle/>
        <a:p>
          <a:endParaRPr lang="en-IN"/>
        </a:p>
      </dgm:t>
    </dgm:pt>
    <dgm:pt modelId="{C87CE116-A0E1-4325-B584-AEB14229440F}">
      <dgm:prSet/>
      <dgm:spPr/>
      <dgm:t>
        <a:bodyPr/>
        <a:lstStyle/>
        <a:p>
          <a:r>
            <a:rPr lang="en-US"/>
            <a:t>Data cleaning</a:t>
          </a:r>
          <a:endParaRPr lang="en-IN"/>
        </a:p>
      </dgm:t>
    </dgm:pt>
    <dgm:pt modelId="{505CB27B-FA1E-4C38-A60D-8443759C5BB4}" type="parTrans" cxnId="{8A760C5B-5BD4-460E-B287-884032DD73B2}">
      <dgm:prSet/>
      <dgm:spPr/>
      <dgm:t>
        <a:bodyPr/>
        <a:lstStyle/>
        <a:p>
          <a:endParaRPr lang="en-IN"/>
        </a:p>
      </dgm:t>
    </dgm:pt>
    <dgm:pt modelId="{1B6FAC21-1315-4012-BF9F-687106D401BD}" type="sibTrans" cxnId="{8A760C5B-5BD4-460E-B287-884032DD73B2}">
      <dgm:prSet/>
      <dgm:spPr/>
      <dgm:t>
        <a:bodyPr/>
        <a:lstStyle/>
        <a:p>
          <a:endParaRPr lang="en-IN"/>
        </a:p>
      </dgm:t>
    </dgm:pt>
    <dgm:pt modelId="{CCEB95AF-2DC9-433D-A8FF-732D9A8A2738}">
      <dgm:prSet/>
      <dgm:spPr/>
      <dgm:t>
        <a:bodyPr/>
        <a:lstStyle/>
        <a:p>
          <a:r>
            <a:rPr lang="en-US" dirty="0"/>
            <a:t>Performance Level</a:t>
          </a:r>
          <a:endParaRPr lang="en-IN" dirty="0"/>
        </a:p>
      </dgm:t>
    </dgm:pt>
    <dgm:pt modelId="{D4EE1BC5-5CC1-4B5B-9450-B967D7EF519D}" type="parTrans" cxnId="{DC748D41-C2DA-49EF-B6BF-F20F17075294}">
      <dgm:prSet/>
      <dgm:spPr/>
      <dgm:t>
        <a:bodyPr/>
        <a:lstStyle/>
        <a:p>
          <a:endParaRPr lang="en-IN"/>
        </a:p>
      </dgm:t>
    </dgm:pt>
    <dgm:pt modelId="{BB55FF50-6A63-4A9D-9D7F-49FDF0D0A381}" type="sibTrans" cxnId="{DC748D41-C2DA-49EF-B6BF-F20F17075294}">
      <dgm:prSet/>
      <dgm:spPr/>
      <dgm:t>
        <a:bodyPr/>
        <a:lstStyle/>
        <a:p>
          <a:endParaRPr lang="en-IN"/>
        </a:p>
      </dgm:t>
    </dgm:pt>
    <dgm:pt modelId="{441A4799-3156-4A8F-A5EE-CE5E10DCD248}">
      <dgm:prSet/>
      <dgm:spPr/>
      <dgm:t>
        <a:bodyPr/>
        <a:lstStyle/>
        <a:p>
          <a:r>
            <a:rPr lang="en-US"/>
            <a:t>Formula</a:t>
          </a:r>
          <a:endParaRPr lang="en-IN"/>
        </a:p>
      </dgm:t>
    </dgm:pt>
    <dgm:pt modelId="{6584795F-5229-4FE0-9503-19E6F8009353}" type="parTrans" cxnId="{7E9292D9-8C94-4347-9366-ED431A17B587}">
      <dgm:prSet/>
      <dgm:spPr/>
      <dgm:t>
        <a:bodyPr/>
        <a:lstStyle/>
        <a:p>
          <a:endParaRPr lang="en-IN"/>
        </a:p>
      </dgm:t>
    </dgm:pt>
    <dgm:pt modelId="{83DA0E73-FC69-486E-826F-E81B7CA98160}" type="sibTrans" cxnId="{7E9292D9-8C94-4347-9366-ED431A17B587}">
      <dgm:prSet/>
      <dgm:spPr/>
      <dgm:t>
        <a:bodyPr/>
        <a:lstStyle/>
        <a:p>
          <a:endParaRPr lang="en-IN"/>
        </a:p>
      </dgm:t>
    </dgm:pt>
    <dgm:pt modelId="{F2EE1F45-18DB-4943-813E-F98A75849CC2}">
      <dgm:prSet/>
      <dgm:spPr/>
      <dgm:t>
        <a:bodyPr/>
        <a:lstStyle/>
        <a:p>
          <a:r>
            <a:rPr lang="en-US"/>
            <a:t>Missing Value </a:t>
          </a:r>
          <a:endParaRPr lang="en-IN"/>
        </a:p>
      </dgm:t>
    </dgm:pt>
    <dgm:pt modelId="{FD185FB7-F06A-46A8-B3C5-FEC7660D0FFB}" type="parTrans" cxnId="{B21A106E-46D8-4165-90C4-72A4AC1FCC62}">
      <dgm:prSet/>
      <dgm:spPr/>
      <dgm:t>
        <a:bodyPr/>
        <a:lstStyle/>
        <a:p>
          <a:endParaRPr lang="en-IN"/>
        </a:p>
      </dgm:t>
    </dgm:pt>
    <dgm:pt modelId="{9BA02E17-32AA-4C70-B8D2-A880C8BBF936}" type="sibTrans" cxnId="{B21A106E-46D8-4165-90C4-72A4AC1FCC62}">
      <dgm:prSet/>
      <dgm:spPr/>
      <dgm:t>
        <a:bodyPr/>
        <a:lstStyle/>
        <a:p>
          <a:endParaRPr lang="en-IN"/>
        </a:p>
      </dgm:t>
    </dgm:pt>
    <dgm:pt modelId="{F777582F-EF0F-4A78-9C92-E745E333E9CC}">
      <dgm:prSet/>
      <dgm:spPr/>
      <dgm:t>
        <a:bodyPr/>
        <a:lstStyle/>
        <a:p>
          <a:r>
            <a:rPr lang="en-US"/>
            <a:t>Employee States</a:t>
          </a:r>
          <a:endParaRPr lang="en-IN"/>
        </a:p>
      </dgm:t>
    </dgm:pt>
    <dgm:pt modelId="{EE590A48-0FAF-4B81-98E2-C5F30F3624F5}" type="parTrans" cxnId="{6E945C97-4587-47BB-BBC4-4F527497482D}">
      <dgm:prSet/>
      <dgm:spPr/>
      <dgm:t>
        <a:bodyPr/>
        <a:lstStyle/>
        <a:p>
          <a:endParaRPr lang="en-IN"/>
        </a:p>
      </dgm:t>
    </dgm:pt>
    <dgm:pt modelId="{0A0C5D3B-4D21-4E90-89C6-E325B162C02F}" type="sibTrans" cxnId="{6E945C97-4587-47BB-BBC4-4F527497482D}">
      <dgm:prSet/>
      <dgm:spPr/>
      <dgm:t>
        <a:bodyPr/>
        <a:lstStyle/>
        <a:p>
          <a:endParaRPr lang="en-IN"/>
        </a:p>
      </dgm:t>
    </dgm:pt>
    <dgm:pt modelId="{F5AAC3AB-6EC1-4237-AB22-88092F227F98}">
      <dgm:prSet/>
      <dgm:spPr/>
      <dgm:t>
        <a:bodyPr/>
        <a:lstStyle/>
        <a:p>
          <a:r>
            <a:rPr lang="en-US"/>
            <a:t>Employee types</a:t>
          </a:r>
          <a:endParaRPr lang="en-IN"/>
        </a:p>
      </dgm:t>
    </dgm:pt>
    <dgm:pt modelId="{559DE6EB-9D9B-49E0-AA47-0E865D58D080}" type="parTrans" cxnId="{5A71DE6E-309F-4771-89EC-131B4B3C60EF}">
      <dgm:prSet/>
      <dgm:spPr/>
      <dgm:t>
        <a:bodyPr/>
        <a:lstStyle/>
        <a:p>
          <a:endParaRPr lang="en-IN"/>
        </a:p>
      </dgm:t>
    </dgm:pt>
    <dgm:pt modelId="{E1954E82-E480-43ED-BB6B-836854659D91}" type="sibTrans" cxnId="{5A71DE6E-309F-4771-89EC-131B4B3C60EF}">
      <dgm:prSet/>
      <dgm:spPr/>
      <dgm:t>
        <a:bodyPr/>
        <a:lstStyle/>
        <a:p>
          <a:endParaRPr lang="en-IN"/>
        </a:p>
      </dgm:t>
    </dgm:pt>
    <dgm:pt modelId="{DA54318E-E60B-4A2D-82E7-BE70D120A608}" type="pres">
      <dgm:prSet presAssocID="{F1DADAC6-953A-4BE6-859D-349CF01CFA5B}" presName="diagram" presStyleCnt="0">
        <dgm:presLayoutVars>
          <dgm:dir/>
          <dgm:resizeHandles val="exact"/>
        </dgm:presLayoutVars>
      </dgm:prSet>
      <dgm:spPr/>
    </dgm:pt>
    <dgm:pt modelId="{87170052-18CF-4487-B418-A55DBBC54459}" type="pres">
      <dgm:prSet presAssocID="{58B60956-9142-4012-BE77-54FFE5DBE92E}" presName="node" presStyleLbl="node1" presStyleIdx="0" presStyleCnt="1" custLinFactNeighborX="-871" custLinFactNeighborY="-5832">
        <dgm:presLayoutVars>
          <dgm:bulletEnabled val="1"/>
        </dgm:presLayoutVars>
      </dgm:prSet>
      <dgm:spPr/>
    </dgm:pt>
  </dgm:ptLst>
  <dgm:cxnLst>
    <dgm:cxn modelId="{594FDE18-94F3-4A51-85AB-F84F0EF12CA1}" type="presOf" srcId="{70A4E746-7023-48CE-804C-93B164D9CD6B}" destId="{87170052-18CF-4487-B418-A55DBBC54459}" srcOrd="0" destOrd="4" presId="urn:microsoft.com/office/officeart/2005/8/layout/default"/>
    <dgm:cxn modelId="{B3126B1B-C8D6-4938-955B-DDF8F1686F21}" type="presOf" srcId="{45895E17-517B-42A4-BA21-AE4F7313B64C}" destId="{87170052-18CF-4487-B418-A55DBBC54459}" srcOrd="0" destOrd="3" presId="urn:microsoft.com/office/officeart/2005/8/layout/default"/>
    <dgm:cxn modelId="{1E0CF623-C7DC-47DB-89B5-F723696F7BCC}" srcId="{58B60956-9142-4012-BE77-54FFE5DBE92E}" destId="{70A4E746-7023-48CE-804C-93B164D9CD6B}" srcOrd="3" destOrd="0" parTransId="{1D3A6EF8-6709-45C5-89A3-2E7C0E944F99}" sibTransId="{DB1EE49D-DE83-4754-8E2F-C8095842019E}"/>
    <dgm:cxn modelId="{C62F5A27-80CC-4829-BE55-F7CB6A057215}" srcId="{58B60956-9142-4012-BE77-54FFE5DBE92E}" destId="{45895E17-517B-42A4-BA21-AE4F7313B64C}" srcOrd="2" destOrd="0" parTransId="{CD48AB5C-393E-47C2-9A43-F4B279022B08}" sibTransId="{29D447FA-3B3B-4E39-9DF3-3EA484A220BF}"/>
    <dgm:cxn modelId="{8A760C5B-5BD4-460E-B287-884032DD73B2}" srcId="{58B60956-9142-4012-BE77-54FFE5DBE92E}" destId="{C87CE116-A0E1-4325-B584-AEB14229440F}" srcOrd="4" destOrd="0" parTransId="{505CB27B-FA1E-4C38-A60D-8443759C5BB4}" sibTransId="{1B6FAC21-1315-4012-BF9F-687106D401BD}"/>
    <dgm:cxn modelId="{DC748D41-C2DA-49EF-B6BF-F20F17075294}" srcId="{58B60956-9142-4012-BE77-54FFE5DBE92E}" destId="{CCEB95AF-2DC9-433D-A8FF-732D9A8A2738}" srcOrd="5" destOrd="0" parTransId="{D4EE1BC5-5CC1-4B5B-9450-B967D7EF519D}" sibTransId="{BB55FF50-6A63-4A9D-9D7F-49FDF0D0A381}"/>
    <dgm:cxn modelId="{D9C89541-D2AC-4E79-AD30-7D341261912E}" type="presOf" srcId="{58B60956-9142-4012-BE77-54FFE5DBE92E}" destId="{87170052-18CF-4487-B418-A55DBBC54459}" srcOrd="0" destOrd="0" presId="urn:microsoft.com/office/officeart/2005/8/layout/default"/>
    <dgm:cxn modelId="{04752F42-FD8B-4241-8695-52E903FFE861}" srcId="{58B60956-9142-4012-BE77-54FFE5DBE92E}" destId="{74F352C0-20F2-4B02-867A-D7DB57F4C21D}" srcOrd="1" destOrd="0" parTransId="{E7AB3C37-693D-442A-AB19-785956AC8151}" sibTransId="{71096727-96D5-4A34-A695-65697B07AAAB}"/>
    <dgm:cxn modelId="{B5D22E4A-DCF6-43CA-8F96-17492A5CA321}" type="presOf" srcId="{74F352C0-20F2-4B02-867A-D7DB57F4C21D}" destId="{87170052-18CF-4487-B418-A55DBBC54459}" srcOrd="0" destOrd="2" presId="urn:microsoft.com/office/officeart/2005/8/layout/default"/>
    <dgm:cxn modelId="{B21A106E-46D8-4165-90C4-72A4AC1FCC62}" srcId="{58B60956-9142-4012-BE77-54FFE5DBE92E}" destId="{F2EE1F45-18DB-4943-813E-F98A75849CC2}" srcOrd="7" destOrd="0" parTransId="{FD185FB7-F06A-46A8-B3C5-FEC7660D0FFB}" sibTransId="{9BA02E17-32AA-4C70-B8D2-A880C8BBF936}"/>
    <dgm:cxn modelId="{5A71DE6E-309F-4771-89EC-131B4B3C60EF}" srcId="{58B60956-9142-4012-BE77-54FFE5DBE92E}" destId="{F5AAC3AB-6EC1-4237-AB22-88092F227F98}" srcOrd="9" destOrd="0" parTransId="{559DE6EB-9D9B-49E0-AA47-0E865D58D080}" sibTransId="{E1954E82-E480-43ED-BB6B-836854659D91}"/>
    <dgm:cxn modelId="{622BD77E-7DAB-48D4-9F7D-EEF5158EA805}" type="presOf" srcId="{F2EE1F45-18DB-4943-813E-F98A75849CC2}" destId="{87170052-18CF-4487-B418-A55DBBC54459}" srcOrd="0" destOrd="8" presId="urn:microsoft.com/office/officeart/2005/8/layout/default"/>
    <dgm:cxn modelId="{6E945C97-4587-47BB-BBC4-4F527497482D}" srcId="{58B60956-9142-4012-BE77-54FFE5DBE92E}" destId="{F777582F-EF0F-4A78-9C92-E745E333E9CC}" srcOrd="8" destOrd="0" parTransId="{EE590A48-0FAF-4B81-98E2-C5F30F3624F5}" sibTransId="{0A0C5D3B-4D21-4E90-89C6-E325B162C02F}"/>
    <dgm:cxn modelId="{FC4F3EAD-1ACC-4D25-9833-D3ED0D28A58E}" srcId="{58B60956-9142-4012-BE77-54FFE5DBE92E}" destId="{13785E13-DEB2-438D-8EB1-369B88451850}" srcOrd="0" destOrd="0" parTransId="{06568C7A-A64F-4125-B136-0E508E5BDCF0}" sibTransId="{5491D48C-82EF-4E98-BD12-A6276035EA34}"/>
    <dgm:cxn modelId="{F0EA37C1-8435-40E0-8DE7-A26E22BD3B03}" type="presOf" srcId="{F5AAC3AB-6EC1-4237-AB22-88092F227F98}" destId="{87170052-18CF-4487-B418-A55DBBC54459}" srcOrd="0" destOrd="10" presId="urn:microsoft.com/office/officeart/2005/8/layout/default"/>
    <dgm:cxn modelId="{FBE9D7CA-0C7D-455C-9B42-7145EB5F9DCE}" type="presOf" srcId="{CCEB95AF-2DC9-433D-A8FF-732D9A8A2738}" destId="{87170052-18CF-4487-B418-A55DBBC54459}" srcOrd="0" destOrd="6" presId="urn:microsoft.com/office/officeart/2005/8/layout/default"/>
    <dgm:cxn modelId="{79BF91CB-E40D-429E-8A59-06303A0FC92E}" type="presOf" srcId="{F777582F-EF0F-4A78-9C92-E745E333E9CC}" destId="{87170052-18CF-4487-B418-A55DBBC54459}" srcOrd="0" destOrd="9" presId="urn:microsoft.com/office/officeart/2005/8/layout/default"/>
    <dgm:cxn modelId="{DFC8C6D2-49AC-4498-BA31-24A8A287651A}" srcId="{F1DADAC6-953A-4BE6-859D-349CF01CFA5B}" destId="{58B60956-9142-4012-BE77-54FFE5DBE92E}" srcOrd="0" destOrd="0" parTransId="{A03AE81E-E9A3-462A-9E75-DB60B3D67405}" sibTransId="{2FBFD380-F3C0-43CD-AC65-AF207B0C7E17}"/>
    <dgm:cxn modelId="{7E9292D9-8C94-4347-9366-ED431A17B587}" srcId="{58B60956-9142-4012-BE77-54FFE5DBE92E}" destId="{441A4799-3156-4A8F-A5EE-CE5E10DCD248}" srcOrd="6" destOrd="0" parTransId="{6584795F-5229-4FE0-9503-19E6F8009353}" sibTransId="{83DA0E73-FC69-486E-826F-E81B7CA98160}"/>
    <dgm:cxn modelId="{60887ADB-1531-48EE-8AFE-74D8FBFAF381}" type="presOf" srcId="{C87CE116-A0E1-4325-B584-AEB14229440F}" destId="{87170052-18CF-4487-B418-A55DBBC54459}" srcOrd="0" destOrd="5" presId="urn:microsoft.com/office/officeart/2005/8/layout/default"/>
    <dgm:cxn modelId="{B3FEEDE5-50B1-4C81-AF73-D9049EDCA140}" type="presOf" srcId="{F1DADAC6-953A-4BE6-859D-349CF01CFA5B}" destId="{DA54318E-E60B-4A2D-82E7-BE70D120A608}" srcOrd="0" destOrd="0" presId="urn:microsoft.com/office/officeart/2005/8/layout/default"/>
    <dgm:cxn modelId="{70E876F6-2F63-49FD-8724-EF9FE409E2FE}" type="presOf" srcId="{13785E13-DEB2-438D-8EB1-369B88451850}" destId="{87170052-18CF-4487-B418-A55DBBC54459}" srcOrd="0" destOrd="1" presId="urn:microsoft.com/office/officeart/2005/8/layout/default"/>
    <dgm:cxn modelId="{503189F9-129B-4526-A8A6-DA6A7EE13719}" type="presOf" srcId="{441A4799-3156-4A8F-A5EE-CE5E10DCD248}" destId="{87170052-18CF-4487-B418-A55DBBC54459}" srcOrd="0" destOrd="7" presId="urn:microsoft.com/office/officeart/2005/8/layout/default"/>
    <dgm:cxn modelId="{97E31A32-B05B-45E7-A929-B4F88F1A1179}" type="presParOf" srcId="{DA54318E-E60B-4A2D-82E7-BE70D120A608}" destId="{87170052-18CF-4487-B418-A55DBBC5445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38C6E-A54C-40C2-B9DC-63FB745AF828}">
      <dsp:nvSpPr>
        <dsp:cNvPr id="0" name=""/>
        <dsp:cNvSpPr/>
      </dsp:nvSpPr>
      <dsp:spPr>
        <a:xfrm>
          <a:off x="0" y="0"/>
          <a:ext cx="8153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B6B81-16CA-4EC2-B66D-AAEA5C1BBFC8}">
      <dsp:nvSpPr>
        <dsp:cNvPr id="0" name=""/>
        <dsp:cNvSpPr/>
      </dsp:nvSpPr>
      <dsp:spPr>
        <a:xfrm>
          <a:off x="0" y="0"/>
          <a:ext cx="8153400" cy="488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STUDENT NAME : SARAN V</a:t>
          </a:r>
          <a:endParaRPr lang="en-IN" sz="2300" kern="1200" dirty="0"/>
        </a:p>
      </dsp:txBody>
      <dsp:txXfrm>
        <a:off x="0" y="0"/>
        <a:ext cx="8153400" cy="488156"/>
      </dsp:txXfrm>
    </dsp:sp>
    <dsp:sp modelId="{4797AEEF-888C-43C9-BFF7-10BE9E5EE68C}">
      <dsp:nvSpPr>
        <dsp:cNvPr id="0" name=""/>
        <dsp:cNvSpPr/>
      </dsp:nvSpPr>
      <dsp:spPr>
        <a:xfrm>
          <a:off x="0" y="488156"/>
          <a:ext cx="8153400" cy="0"/>
        </a:xfrm>
        <a:prstGeom prst="line">
          <a:avLst/>
        </a:prstGeom>
        <a:solidFill>
          <a:schemeClr val="accent2">
            <a:hueOff val="-988095"/>
            <a:satOff val="4733"/>
            <a:lumOff val="4379"/>
            <a:alphaOff val="0"/>
          </a:schemeClr>
        </a:solidFill>
        <a:ln w="19050" cap="rnd" cmpd="sng" algn="ctr">
          <a:solidFill>
            <a:schemeClr val="accent2">
              <a:hueOff val="-988095"/>
              <a:satOff val="4733"/>
              <a:lumOff val="43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1DDDA7-DA29-4A71-9783-EB7A6FD9786C}">
      <dsp:nvSpPr>
        <dsp:cNvPr id="0" name=""/>
        <dsp:cNvSpPr/>
      </dsp:nvSpPr>
      <dsp:spPr>
        <a:xfrm>
          <a:off x="0" y="488156"/>
          <a:ext cx="8153400" cy="488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REGISTER NO    :  122203687 (ansunm1611d22cp054)</a:t>
          </a:r>
          <a:endParaRPr lang="en-IN" sz="2300" kern="1200" dirty="0"/>
        </a:p>
      </dsp:txBody>
      <dsp:txXfrm>
        <a:off x="0" y="488156"/>
        <a:ext cx="8153400" cy="488156"/>
      </dsp:txXfrm>
    </dsp:sp>
    <dsp:sp modelId="{552B8939-99BB-4343-ADBA-951E12F58ECD}">
      <dsp:nvSpPr>
        <dsp:cNvPr id="0" name=""/>
        <dsp:cNvSpPr/>
      </dsp:nvSpPr>
      <dsp:spPr>
        <a:xfrm>
          <a:off x="0" y="976312"/>
          <a:ext cx="8153400" cy="0"/>
        </a:xfrm>
        <a:prstGeom prst="line">
          <a:avLst/>
        </a:prstGeom>
        <a:solidFill>
          <a:schemeClr val="accent2">
            <a:hueOff val="-1976191"/>
            <a:satOff val="9467"/>
            <a:lumOff val="8758"/>
            <a:alphaOff val="0"/>
          </a:schemeClr>
        </a:solidFill>
        <a:ln w="19050" cap="rnd" cmpd="sng" algn="ctr">
          <a:solidFill>
            <a:schemeClr val="accent2">
              <a:hueOff val="-1976191"/>
              <a:satOff val="9467"/>
              <a:lumOff val="87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FA27B-F38A-4E82-8303-4E72CBF71478}">
      <dsp:nvSpPr>
        <dsp:cNvPr id="0" name=""/>
        <dsp:cNvSpPr/>
      </dsp:nvSpPr>
      <dsp:spPr>
        <a:xfrm>
          <a:off x="0" y="976312"/>
          <a:ext cx="8153400" cy="488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DEPARTMENT    :  </a:t>
          </a:r>
          <a:r>
            <a:rPr lang="en-US" sz="2300" kern="1200" dirty="0" err="1"/>
            <a:t>B.Com</a:t>
          </a:r>
          <a:r>
            <a:rPr lang="en-US" sz="2300" kern="1200" dirty="0"/>
            <a:t> Corporate Secretaryship </a:t>
          </a:r>
          <a:endParaRPr lang="en-IN" sz="2300" kern="1200" dirty="0"/>
        </a:p>
      </dsp:txBody>
      <dsp:txXfrm>
        <a:off x="0" y="976312"/>
        <a:ext cx="8153400" cy="488156"/>
      </dsp:txXfrm>
    </dsp:sp>
    <dsp:sp modelId="{36360D56-8F92-4233-B086-345523252E86}">
      <dsp:nvSpPr>
        <dsp:cNvPr id="0" name=""/>
        <dsp:cNvSpPr/>
      </dsp:nvSpPr>
      <dsp:spPr>
        <a:xfrm>
          <a:off x="0" y="1464468"/>
          <a:ext cx="8153400" cy="0"/>
        </a:xfrm>
        <a:prstGeom prst="line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BBBFA2-78CA-436B-A019-CB291B8D2956}">
      <dsp:nvSpPr>
        <dsp:cNvPr id="0" name=""/>
        <dsp:cNvSpPr/>
      </dsp:nvSpPr>
      <dsp:spPr>
        <a:xfrm>
          <a:off x="0" y="1464468"/>
          <a:ext cx="8153400" cy="488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COLLEGE          :  Patrician College of Arts and Science     </a:t>
          </a:r>
          <a:endParaRPr lang="en-IN" sz="2300" kern="1200" dirty="0"/>
        </a:p>
      </dsp:txBody>
      <dsp:txXfrm>
        <a:off x="0" y="1464468"/>
        <a:ext cx="8153400" cy="4881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5820E1-D68E-4725-92BE-FD5CCFCF32F9}">
      <dsp:nvSpPr>
        <dsp:cNvPr id="0" name=""/>
        <dsp:cNvSpPr/>
      </dsp:nvSpPr>
      <dsp:spPr>
        <a:xfrm>
          <a:off x="0" y="45603"/>
          <a:ext cx="6858000" cy="4446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Conditional Formatting  Missing </a:t>
          </a:r>
          <a:endParaRPr lang="en-IN" sz="1900" kern="1200" dirty="0"/>
        </a:p>
      </dsp:txBody>
      <dsp:txXfrm>
        <a:off x="21704" y="67307"/>
        <a:ext cx="6814592" cy="401192"/>
      </dsp:txXfrm>
    </dsp:sp>
    <dsp:sp modelId="{6810FFA1-5D98-40B7-98CB-F68D7F4EABF5}">
      <dsp:nvSpPr>
        <dsp:cNvPr id="0" name=""/>
        <dsp:cNvSpPr/>
      </dsp:nvSpPr>
      <dsp:spPr>
        <a:xfrm>
          <a:off x="0" y="544923"/>
          <a:ext cx="6858000" cy="444600"/>
        </a:xfrm>
        <a:prstGeom prst="roundRect">
          <a:avLst/>
        </a:prstGeom>
        <a:gradFill rotWithShape="0">
          <a:gsLst>
            <a:gs pos="0">
              <a:schemeClr val="accent3">
                <a:hueOff val="-358351"/>
                <a:satOff val="295"/>
                <a:lumOff val="-245"/>
                <a:alphaOff val="0"/>
                <a:tint val="96000"/>
                <a:lumMod val="100000"/>
              </a:schemeClr>
            </a:gs>
            <a:gs pos="78000">
              <a:schemeClr val="accent3">
                <a:hueOff val="-358351"/>
                <a:satOff val="295"/>
                <a:lumOff val="-24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Filter  Remove</a:t>
          </a:r>
          <a:endParaRPr lang="en-IN" sz="1900" kern="1200" dirty="0"/>
        </a:p>
      </dsp:txBody>
      <dsp:txXfrm>
        <a:off x="21704" y="566627"/>
        <a:ext cx="6814592" cy="401192"/>
      </dsp:txXfrm>
    </dsp:sp>
    <dsp:sp modelId="{439074BC-CAD3-4D04-A69B-1380C68AB544}">
      <dsp:nvSpPr>
        <dsp:cNvPr id="0" name=""/>
        <dsp:cNvSpPr/>
      </dsp:nvSpPr>
      <dsp:spPr>
        <a:xfrm>
          <a:off x="0" y="1044243"/>
          <a:ext cx="6858000" cy="444600"/>
        </a:xfrm>
        <a:prstGeom prst="roundRect">
          <a:avLst/>
        </a:prstGeom>
        <a:gradFill rotWithShape="0">
          <a:gsLst>
            <a:gs pos="0">
              <a:schemeClr val="accent3">
                <a:hueOff val="-716701"/>
                <a:satOff val="590"/>
                <a:lumOff val="-491"/>
                <a:alphaOff val="0"/>
                <a:tint val="96000"/>
                <a:lumMod val="100000"/>
              </a:schemeClr>
            </a:gs>
            <a:gs pos="78000">
              <a:schemeClr val="accent3">
                <a:hueOff val="-716701"/>
                <a:satOff val="590"/>
                <a:lumOff val="-49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Formula  </a:t>
          </a:r>
          <a:r>
            <a:rPr lang="en-US" sz="1900" kern="1200" dirty="0" err="1"/>
            <a:t>Performnce</a:t>
          </a:r>
          <a:endParaRPr lang="en-IN" sz="1900" kern="1200" dirty="0"/>
        </a:p>
      </dsp:txBody>
      <dsp:txXfrm>
        <a:off x="21704" y="1065947"/>
        <a:ext cx="6814592" cy="401192"/>
      </dsp:txXfrm>
    </dsp:sp>
    <dsp:sp modelId="{117E1426-AD05-4A24-8E02-878DF302D693}">
      <dsp:nvSpPr>
        <dsp:cNvPr id="0" name=""/>
        <dsp:cNvSpPr/>
      </dsp:nvSpPr>
      <dsp:spPr>
        <a:xfrm>
          <a:off x="0" y="1543563"/>
          <a:ext cx="6858000" cy="444600"/>
        </a:xfrm>
        <a:prstGeom prst="roundRect">
          <a:avLst/>
        </a:prstGeom>
        <a:gradFill rotWithShape="0">
          <a:gsLst>
            <a:gs pos="0">
              <a:schemeClr val="accent3">
                <a:hueOff val="-1075052"/>
                <a:satOff val="885"/>
                <a:lumOff val="-736"/>
                <a:alphaOff val="0"/>
                <a:tint val="96000"/>
                <a:lumMod val="100000"/>
              </a:schemeClr>
            </a:gs>
            <a:gs pos="78000">
              <a:schemeClr val="accent3">
                <a:hueOff val="-1075052"/>
                <a:satOff val="885"/>
                <a:lumOff val="-73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Pivot Chat Analysis Summary</a:t>
          </a:r>
          <a:endParaRPr lang="en-IN" sz="1900" kern="1200" dirty="0"/>
        </a:p>
      </dsp:txBody>
      <dsp:txXfrm>
        <a:off x="21704" y="1565267"/>
        <a:ext cx="6814592" cy="401192"/>
      </dsp:txXfrm>
    </dsp:sp>
    <dsp:sp modelId="{7FF9021B-FF0F-4B15-898B-C39F29C4D878}">
      <dsp:nvSpPr>
        <dsp:cNvPr id="0" name=""/>
        <dsp:cNvSpPr/>
      </dsp:nvSpPr>
      <dsp:spPr>
        <a:xfrm>
          <a:off x="0" y="2042883"/>
          <a:ext cx="6858000" cy="444600"/>
        </a:xfrm>
        <a:prstGeom prst="roundRect">
          <a:avLst/>
        </a:prstGeom>
        <a:gradFill rotWithShape="0">
          <a:gsLst>
            <a:gs pos="0">
              <a:schemeClr val="accent3">
                <a:hueOff val="-1433403"/>
                <a:satOff val="1180"/>
                <a:lumOff val="-981"/>
                <a:alphaOff val="0"/>
                <a:tint val="96000"/>
                <a:lumMod val="100000"/>
              </a:schemeClr>
            </a:gs>
            <a:gs pos="78000">
              <a:schemeClr val="accent3">
                <a:hueOff val="-1433403"/>
                <a:satOff val="1180"/>
                <a:lumOff val="-98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Graph Data </a:t>
          </a:r>
          <a:r>
            <a:rPr lang="en-US" sz="1900" kern="1200" dirty="0" err="1"/>
            <a:t>Visualiztion</a:t>
          </a:r>
          <a:endParaRPr lang="en-IN" sz="1900" kern="1200" dirty="0"/>
        </a:p>
      </dsp:txBody>
      <dsp:txXfrm>
        <a:off x="21704" y="2064587"/>
        <a:ext cx="6814592" cy="4011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7E68E-EE86-43E6-98BC-E7A67C875C64}">
      <dsp:nvSpPr>
        <dsp:cNvPr id="0" name=""/>
        <dsp:cNvSpPr/>
      </dsp:nvSpPr>
      <dsp:spPr>
        <a:xfrm>
          <a:off x="4768787" y="221"/>
          <a:ext cx="1206624" cy="6033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Employee – Kaggle</a:t>
          </a:r>
          <a:endParaRPr lang="en-IN" sz="1300" kern="1200"/>
        </a:p>
      </dsp:txBody>
      <dsp:txXfrm>
        <a:off x="4786457" y="17891"/>
        <a:ext cx="1171284" cy="567972"/>
      </dsp:txXfrm>
    </dsp:sp>
    <dsp:sp modelId="{F8B43BBD-DE02-4C04-9A3A-62A074945601}">
      <dsp:nvSpPr>
        <dsp:cNvPr id="0" name=""/>
        <dsp:cNvSpPr/>
      </dsp:nvSpPr>
      <dsp:spPr>
        <a:xfrm rot="1542857">
          <a:off x="6015055" y="657193"/>
          <a:ext cx="628207" cy="211159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6078403" y="699425"/>
        <a:ext cx="501511" cy="126695"/>
      </dsp:txXfrm>
    </dsp:sp>
    <dsp:sp modelId="{0D6BED17-7D39-49D5-9163-058E51680AF7}">
      <dsp:nvSpPr>
        <dsp:cNvPr id="0" name=""/>
        <dsp:cNvSpPr/>
      </dsp:nvSpPr>
      <dsp:spPr>
        <a:xfrm>
          <a:off x="6682906" y="922012"/>
          <a:ext cx="1206624" cy="6033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494048"/>
                <a:satOff val="2367"/>
                <a:lumOff val="2190"/>
                <a:alphaOff val="0"/>
                <a:tint val="96000"/>
                <a:lumMod val="100000"/>
              </a:schemeClr>
            </a:gs>
            <a:gs pos="78000">
              <a:schemeClr val="accent2">
                <a:hueOff val="-494048"/>
                <a:satOff val="2367"/>
                <a:lumOff val="219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26 – Features</a:t>
          </a:r>
          <a:endParaRPr lang="en-IN" sz="1300" kern="1200"/>
        </a:p>
      </dsp:txBody>
      <dsp:txXfrm>
        <a:off x="6700576" y="939682"/>
        <a:ext cx="1171284" cy="567972"/>
      </dsp:txXfrm>
    </dsp:sp>
    <dsp:sp modelId="{5E277C18-6676-4B0E-AD14-9210BD6ACA3D}">
      <dsp:nvSpPr>
        <dsp:cNvPr id="0" name=""/>
        <dsp:cNvSpPr/>
      </dsp:nvSpPr>
      <dsp:spPr>
        <a:xfrm rot="4628571">
          <a:off x="7208488" y="2153710"/>
          <a:ext cx="628207" cy="211159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494048"/>
                <a:satOff val="2367"/>
                <a:lumOff val="2190"/>
                <a:alphaOff val="0"/>
                <a:tint val="96000"/>
                <a:lumMod val="100000"/>
              </a:schemeClr>
            </a:gs>
            <a:gs pos="78000">
              <a:schemeClr val="accent2">
                <a:hueOff val="-494048"/>
                <a:satOff val="2367"/>
                <a:lumOff val="219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7271836" y="2195942"/>
        <a:ext cx="501511" cy="126695"/>
      </dsp:txXfrm>
    </dsp:sp>
    <dsp:sp modelId="{7E179A3A-02C1-4410-8344-FA9268048034}">
      <dsp:nvSpPr>
        <dsp:cNvPr id="0" name=""/>
        <dsp:cNvSpPr/>
      </dsp:nvSpPr>
      <dsp:spPr>
        <a:xfrm>
          <a:off x="7155654" y="2993257"/>
          <a:ext cx="1206624" cy="6033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Employee id – Numerical</a:t>
          </a:r>
          <a:endParaRPr lang="en-IN" sz="1300" kern="1200"/>
        </a:p>
      </dsp:txBody>
      <dsp:txXfrm>
        <a:off x="7173324" y="3010927"/>
        <a:ext cx="1171284" cy="567972"/>
      </dsp:txXfrm>
    </dsp:sp>
    <dsp:sp modelId="{CF2BD1A3-EE5D-4944-8A1D-84DD04BA8781}">
      <dsp:nvSpPr>
        <dsp:cNvPr id="0" name=""/>
        <dsp:cNvSpPr/>
      </dsp:nvSpPr>
      <dsp:spPr>
        <a:xfrm rot="7714286">
          <a:off x="6782557" y="4019838"/>
          <a:ext cx="628207" cy="211159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 rot="10800000">
        <a:off x="6845905" y="4062070"/>
        <a:ext cx="501511" cy="126695"/>
      </dsp:txXfrm>
    </dsp:sp>
    <dsp:sp modelId="{A1F97AE7-5FB1-44A5-8334-EB2E39D6F0C0}">
      <dsp:nvSpPr>
        <dsp:cNvPr id="0" name=""/>
        <dsp:cNvSpPr/>
      </dsp:nvSpPr>
      <dsp:spPr>
        <a:xfrm>
          <a:off x="5831043" y="4654266"/>
          <a:ext cx="1206624" cy="6033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Name – Text</a:t>
          </a:r>
          <a:endParaRPr lang="en-IN" sz="1300" kern="1200"/>
        </a:p>
      </dsp:txBody>
      <dsp:txXfrm>
        <a:off x="5848713" y="4671936"/>
        <a:ext cx="1171284" cy="567972"/>
      </dsp:txXfrm>
    </dsp:sp>
    <dsp:sp modelId="{C7CE2CDA-AA6E-45FB-A704-844F6A70175C}">
      <dsp:nvSpPr>
        <dsp:cNvPr id="0" name=""/>
        <dsp:cNvSpPr/>
      </dsp:nvSpPr>
      <dsp:spPr>
        <a:xfrm rot="10800000">
          <a:off x="5057996" y="4850343"/>
          <a:ext cx="628207" cy="211159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 rot="10800000">
        <a:off x="5121344" y="4892575"/>
        <a:ext cx="501511" cy="126695"/>
      </dsp:txXfrm>
    </dsp:sp>
    <dsp:sp modelId="{1949B97D-383D-4C72-9691-936E9CC60655}">
      <dsp:nvSpPr>
        <dsp:cNvPr id="0" name=""/>
        <dsp:cNvSpPr/>
      </dsp:nvSpPr>
      <dsp:spPr>
        <a:xfrm>
          <a:off x="3706532" y="4654266"/>
          <a:ext cx="1206624" cy="6033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Employee Types</a:t>
          </a:r>
          <a:endParaRPr lang="en-IN" sz="1300" kern="1200"/>
        </a:p>
      </dsp:txBody>
      <dsp:txXfrm>
        <a:off x="3724202" y="4671936"/>
        <a:ext cx="1171284" cy="567972"/>
      </dsp:txXfrm>
    </dsp:sp>
    <dsp:sp modelId="{D10E7E27-738A-470C-8FD0-2321883A0922}">
      <dsp:nvSpPr>
        <dsp:cNvPr id="0" name=""/>
        <dsp:cNvSpPr/>
      </dsp:nvSpPr>
      <dsp:spPr>
        <a:xfrm rot="13885714">
          <a:off x="3333435" y="4019838"/>
          <a:ext cx="628207" cy="211159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 rot="10800000">
        <a:off x="3396783" y="4062070"/>
        <a:ext cx="501511" cy="126695"/>
      </dsp:txXfrm>
    </dsp:sp>
    <dsp:sp modelId="{11B1D742-FC2B-4167-90D8-BF76B45E4925}">
      <dsp:nvSpPr>
        <dsp:cNvPr id="0" name=""/>
        <dsp:cNvSpPr/>
      </dsp:nvSpPr>
      <dsp:spPr>
        <a:xfrm>
          <a:off x="2381921" y="2993257"/>
          <a:ext cx="1206624" cy="6033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470238"/>
                <a:satOff val="11833"/>
                <a:lumOff val="10948"/>
                <a:alphaOff val="0"/>
                <a:tint val="96000"/>
                <a:lumMod val="100000"/>
              </a:schemeClr>
            </a:gs>
            <a:gs pos="78000">
              <a:schemeClr val="accent2">
                <a:hueOff val="-2470238"/>
                <a:satOff val="11833"/>
                <a:lumOff val="1094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Performance Level</a:t>
          </a:r>
          <a:endParaRPr lang="en-IN" sz="1300" kern="1200"/>
        </a:p>
      </dsp:txBody>
      <dsp:txXfrm>
        <a:off x="2399591" y="3010927"/>
        <a:ext cx="1171284" cy="567972"/>
      </dsp:txXfrm>
    </dsp:sp>
    <dsp:sp modelId="{373C8932-56B4-4C5B-982D-E8100B9650D4}">
      <dsp:nvSpPr>
        <dsp:cNvPr id="0" name=""/>
        <dsp:cNvSpPr/>
      </dsp:nvSpPr>
      <dsp:spPr>
        <a:xfrm rot="16971429">
          <a:off x="2907503" y="2153710"/>
          <a:ext cx="628207" cy="211159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2470238"/>
                <a:satOff val="11833"/>
                <a:lumOff val="10948"/>
                <a:alphaOff val="0"/>
                <a:tint val="96000"/>
                <a:lumMod val="100000"/>
              </a:schemeClr>
            </a:gs>
            <a:gs pos="78000">
              <a:schemeClr val="accent2">
                <a:hueOff val="-2470238"/>
                <a:satOff val="11833"/>
                <a:lumOff val="1094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2970851" y="2195942"/>
        <a:ext cx="501511" cy="126695"/>
      </dsp:txXfrm>
    </dsp:sp>
    <dsp:sp modelId="{009C8385-A56E-4754-BB36-0681744131E4}">
      <dsp:nvSpPr>
        <dsp:cNvPr id="0" name=""/>
        <dsp:cNvSpPr/>
      </dsp:nvSpPr>
      <dsp:spPr>
        <a:xfrm>
          <a:off x="2854669" y="922012"/>
          <a:ext cx="1206624" cy="6033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Gender – Male, Female </a:t>
          </a:r>
          <a:endParaRPr lang="en-IN" sz="1300" kern="1200"/>
        </a:p>
      </dsp:txBody>
      <dsp:txXfrm>
        <a:off x="2872339" y="939682"/>
        <a:ext cx="1171284" cy="567972"/>
      </dsp:txXfrm>
    </dsp:sp>
    <dsp:sp modelId="{853382F3-6250-44F4-81E9-7A4C437B786D}">
      <dsp:nvSpPr>
        <dsp:cNvPr id="0" name=""/>
        <dsp:cNvSpPr/>
      </dsp:nvSpPr>
      <dsp:spPr>
        <a:xfrm rot="20057143">
          <a:off x="4100937" y="657193"/>
          <a:ext cx="628207" cy="211159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4164285" y="699425"/>
        <a:ext cx="501511" cy="1266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1BD372-E5D9-4F53-9259-CA7F74DE755F}">
      <dsp:nvSpPr>
        <dsp:cNvPr id="0" name=""/>
        <dsp:cNvSpPr/>
      </dsp:nvSpPr>
      <dsp:spPr>
        <a:xfrm>
          <a:off x="3984" y="53129"/>
          <a:ext cx="3484550" cy="3484550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1766" tIns="45720" rIns="191766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Formula:</a:t>
          </a:r>
        </a:p>
      </dsp:txBody>
      <dsp:txXfrm>
        <a:off x="514285" y="563430"/>
        <a:ext cx="2463948" cy="2463948"/>
      </dsp:txXfrm>
    </dsp:sp>
    <dsp:sp modelId="{CB1D891F-2795-4304-8C1B-2E98137570A7}">
      <dsp:nvSpPr>
        <dsp:cNvPr id="0" name=""/>
        <dsp:cNvSpPr/>
      </dsp:nvSpPr>
      <dsp:spPr>
        <a:xfrm>
          <a:off x="2791624" y="53129"/>
          <a:ext cx="3484550" cy="3484550"/>
        </a:xfrm>
        <a:prstGeom prst="ellipse">
          <a:avLst/>
        </a:prstGeom>
        <a:solidFill>
          <a:schemeClr val="accent3">
            <a:alpha val="50000"/>
            <a:hueOff val="-716701"/>
            <a:satOff val="590"/>
            <a:lumOff val="-49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1766" tIns="35560" rIns="191766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Performance Level : </a:t>
          </a:r>
        </a:p>
      </dsp:txBody>
      <dsp:txXfrm>
        <a:off x="3301925" y="563430"/>
        <a:ext cx="2463948" cy="2463948"/>
      </dsp:txXfrm>
    </dsp:sp>
    <dsp:sp modelId="{A05974B2-766E-463C-B378-823E92EDC90D}">
      <dsp:nvSpPr>
        <dsp:cNvPr id="0" name=""/>
        <dsp:cNvSpPr/>
      </dsp:nvSpPr>
      <dsp:spPr>
        <a:xfrm>
          <a:off x="5579265" y="53129"/>
          <a:ext cx="3484550" cy="3484550"/>
        </a:xfrm>
        <a:prstGeom prst="ellipse">
          <a:avLst/>
        </a:prstGeom>
        <a:solidFill>
          <a:schemeClr val="accent3">
            <a:alpha val="50000"/>
            <a:hueOff val="-1433403"/>
            <a:satOff val="1180"/>
            <a:lumOff val="-98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1766" tIns="25400" rIns="191766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IFS(Z8&gt;=5,"VERY HIGH",Z8&gt;=4,"HIGH",Z8&gt;=3,"MEDIUM",TRUE,"LOW")</a:t>
          </a:r>
        </a:p>
      </dsp:txBody>
      <dsp:txXfrm>
        <a:off x="6089566" y="563430"/>
        <a:ext cx="2463948" cy="24639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06E2D9-A00F-4AA8-8A91-503460225ABE}">
      <dsp:nvSpPr>
        <dsp:cNvPr id="0" name=""/>
        <dsp:cNvSpPr/>
      </dsp:nvSpPr>
      <dsp:spPr>
        <a:xfrm>
          <a:off x="0" y="0"/>
          <a:ext cx="3637954" cy="21827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Collection</a:t>
          </a:r>
          <a:endParaRPr lang="en-IN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Employee id</a:t>
          </a:r>
          <a:endParaRPr lang="en-IN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First Name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Last Name</a:t>
          </a:r>
          <a:endParaRPr lang="en-IN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Business Unit </a:t>
          </a:r>
          <a:endParaRPr lang="en-IN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Employee States</a:t>
          </a:r>
          <a:endParaRPr lang="en-IN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Employee Types</a:t>
          </a:r>
          <a:endParaRPr lang="en-IN" sz="1700" kern="1200" dirty="0"/>
        </a:p>
      </dsp:txBody>
      <dsp:txXfrm>
        <a:off x="0" y="0"/>
        <a:ext cx="3637954" cy="21827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E4177-71C5-4652-A243-9EBEDB670C38}">
      <dsp:nvSpPr>
        <dsp:cNvPr id="0" name=""/>
        <dsp:cNvSpPr/>
      </dsp:nvSpPr>
      <dsp:spPr>
        <a:xfrm>
          <a:off x="2153790" y="608"/>
          <a:ext cx="1793335" cy="1076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Feature Collection</a:t>
          </a:r>
          <a:endParaRPr lang="en-IN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Formula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Performance level</a:t>
          </a:r>
          <a:endParaRPr lang="en-IN" sz="1300" kern="1200"/>
        </a:p>
      </dsp:txBody>
      <dsp:txXfrm>
        <a:off x="2153790" y="608"/>
        <a:ext cx="1793335" cy="10760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7BF4B-637F-42FB-AEA2-A510E0C3F2F5}">
      <dsp:nvSpPr>
        <dsp:cNvPr id="0" name=""/>
        <dsp:cNvSpPr/>
      </dsp:nvSpPr>
      <dsp:spPr>
        <a:xfrm>
          <a:off x="95932" y="0"/>
          <a:ext cx="1794264" cy="10765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Cleaning</a:t>
          </a:r>
          <a:endParaRPr lang="en-IN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Missing Value</a:t>
          </a:r>
          <a:endParaRPr lang="en-IN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Performance level</a:t>
          </a:r>
          <a:endParaRPr lang="en-IN" sz="1400" kern="1200"/>
        </a:p>
      </dsp:txBody>
      <dsp:txXfrm>
        <a:off x="95932" y="0"/>
        <a:ext cx="1794264" cy="10765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8F410B-82FE-41B9-96D9-589932AF6E45}">
      <dsp:nvSpPr>
        <dsp:cNvPr id="0" name=""/>
        <dsp:cNvSpPr/>
      </dsp:nvSpPr>
      <dsp:spPr>
        <a:xfrm>
          <a:off x="1132841" y="53"/>
          <a:ext cx="2256848" cy="13541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Performance Level</a:t>
          </a:r>
          <a:endParaRPr lang="en-IN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High</a:t>
          </a:r>
          <a:endParaRPr lang="en-IN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Medium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Low</a:t>
          </a:r>
          <a:endParaRPr lang="en-IN" sz="1500" kern="1200"/>
        </a:p>
      </dsp:txBody>
      <dsp:txXfrm>
        <a:off x="1132841" y="53"/>
        <a:ext cx="2256848" cy="13541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170052-18CF-4487-B418-A55DBBC54459}">
      <dsp:nvSpPr>
        <dsp:cNvPr id="0" name=""/>
        <dsp:cNvSpPr/>
      </dsp:nvSpPr>
      <dsp:spPr>
        <a:xfrm>
          <a:off x="0" y="32678"/>
          <a:ext cx="4817806" cy="28906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Summary</a:t>
          </a:r>
          <a:endParaRPr lang="en-IN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Data Collection</a:t>
          </a:r>
          <a:endParaRPr lang="en-IN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First Name</a:t>
          </a:r>
          <a:endParaRPr lang="en-IN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Last Name</a:t>
          </a:r>
          <a:endParaRPr lang="en-IN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Business Unit</a:t>
          </a:r>
          <a:endParaRPr lang="en-IN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Data cleaning</a:t>
          </a:r>
          <a:endParaRPr lang="en-IN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Performance Level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Formula</a:t>
          </a:r>
          <a:endParaRPr lang="en-IN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Missing Value </a:t>
          </a:r>
          <a:endParaRPr lang="en-IN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Employee States</a:t>
          </a:r>
          <a:endParaRPr lang="en-IN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Employee types</a:t>
          </a:r>
          <a:endParaRPr lang="en-IN" sz="1500" kern="1200"/>
        </a:p>
      </dsp:txBody>
      <dsp:txXfrm>
        <a:off x="0" y="32678"/>
        <a:ext cx="4817806" cy="2890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0328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6141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1740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67520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4243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16595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11282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6193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98408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9574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6968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4686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6154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8692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5943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6192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9040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1108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diagramData" Target="../diagrams/data7.xml"/><Relationship Id="rId18" Type="http://schemas.openxmlformats.org/officeDocument/2006/relationships/diagramData" Target="../diagrams/data8.xml"/><Relationship Id="rId26" Type="http://schemas.openxmlformats.org/officeDocument/2006/relationships/diagramColors" Target="../diagrams/colors9.xml"/><Relationship Id="rId3" Type="http://schemas.openxmlformats.org/officeDocument/2006/relationships/diagramData" Target="../diagrams/data5.xml"/><Relationship Id="rId21" Type="http://schemas.openxmlformats.org/officeDocument/2006/relationships/diagramColors" Target="../diagrams/colors8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17" Type="http://schemas.microsoft.com/office/2007/relationships/diagramDrawing" Target="../diagrams/drawing7.xml"/><Relationship Id="rId25" Type="http://schemas.openxmlformats.org/officeDocument/2006/relationships/diagramQuickStyle" Target="../diagrams/quickStyle9.xml"/><Relationship Id="rId2" Type="http://schemas.openxmlformats.org/officeDocument/2006/relationships/image" Target="../media/image10.png"/><Relationship Id="rId16" Type="http://schemas.openxmlformats.org/officeDocument/2006/relationships/diagramColors" Target="../diagrams/colors7.xml"/><Relationship Id="rId20" Type="http://schemas.openxmlformats.org/officeDocument/2006/relationships/diagramQuickStyle" Target="../diagrams/quickStyle8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24" Type="http://schemas.openxmlformats.org/officeDocument/2006/relationships/diagramLayout" Target="../diagrams/layout9.xml"/><Relationship Id="rId5" Type="http://schemas.openxmlformats.org/officeDocument/2006/relationships/diagramQuickStyle" Target="../diagrams/quickStyle5.xml"/><Relationship Id="rId15" Type="http://schemas.openxmlformats.org/officeDocument/2006/relationships/diagramQuickStyle" Target="../diagrams/quickStyle7.xml"/><Relationship Id="rId23" Type="http://schemas.openxmlformats.org/officeDocument/2006/relationships/diagramData" Target="../diagrams/data9.xml"/><Relationship Id="rId10" Type="http://schemas.openxmlformats.org/officeDocument/2006/relationships/diagramQuickStyle" Target="../diagrams/quickStyle6.xml"/><Relationship Id="rId19" Type="http://schemas.openxmlformats.org/officeDocument/2006/relationships/diagramLayout" Target="../diagrams/layout8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Relationship Id="rId14" Type="http://schemas.openxmlformats.org/officeDocument/2006/relationships/diagramLayout" Target="../diagrams/layout7.xml"/><Relationship Id="rId22" Type="http://schemas.microsoft.com/office/2007/relationships/diagramDrawing" Target="../diagrams/drawing8.xml"/><Relationship Id="rId27" Type="http://schemas.microsoft.com/office/2007/relationships/diagramDrawing" Target="../diagrams/drawin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C6A35F5-444D-5EFB-DBC1-7FCE375E96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5396320"/>
              </p:ext>
            </p:extLst>
          </p:nvPr>
        </p:nvGraphicFramePr>
        <p:xfrm>
          <a:off x="1371600" y="2971800"/>
          <a:ext cx="8153400" cy="1952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D53D0C9D-A597-DE74-FFA9-FDA703ADC6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0832103"/>
              </p:ext>
            </p:extLst>
          </p:nvPr>
        </p:nvGraphicFramePr>
        <p:xfrm>
          <a:off x="1197108" y="1255454"/>
          <a:ext cx="4267200" cy="2185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9E3BC276-00C2-3168-CA49-D400C841BD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9370749"/>
              </p:ext>
            </p:extLst>
          </p:nvPr>
        </p:nvGraphicFramePr>
        <p:xfrm>
          <a:off x="-914400" y="3550186"/>
          <a:ext cx="6100916" cy="1077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5C98DD0A-6BCB-CFDD-C713-7787BF29C3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8758475"/>
              </p:ext>
            </p:extLst>
          </p:nvPr>
        </p:nvGraphicFramePr>
        <p:xfrm>
          <a:off x="1143000" y="4984758"/>
          <a:ext cx="3151504" cy="1077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CEC42B8B-D7A2-FAFD-DA28-5A88C50665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5714121"/>
              </p:ext>
            </p:extLst>
          </p:nvPr>
        </p:nvGraphicFramePr>
        <p:xfrm>
          <a:off x="4648200" y="1351526"/>
          <a:ext cx="4522531" cy="1354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27E19974-3AF3-704B-768D-74667AEF5D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1779211"/>
              </p:ext>
            </p:extLst>
          </p:nvPr>
        </p:nvGraphicFramePr>
        <p:xfrm>
          <a:off x="5011994" y="3063097"/>
          <a:ext cx="4817806" cy="3293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9979CFF-D055-30E0-3EA8-9C8E3729A4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6531928"/>
              </p:ext>
            </p:extLst>
          </p:nvPr>
        </p:nvGraphicFramePr>
        <p:xfrm>
          <a:off x="609600" y="1371600"/>
          <a:ext cx="9003214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098333-522B-EE8F-54E7-2AA1CD13EBD2}"/>
              </a:ext>
            </a:extLst>
          </p:cNvPr>
          <p:cNvSpPr txBox="1"/>
          <p:nvPr/>
        </p:nvSpPr>
        <p:spPr>
          <a:xfrm>
            <a:off x="267929" y="1625600"/>
            <a:ext cx="94488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Employee Performance Analysis System using Excel represents a significant step forward in enhancing how employee performance is evaluated and managed within the organization. By consolidating diverse performance data into a structured and interactive Excel-based system, the organization will benefit from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06000" y="360045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9105" y="404261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1D102C-429F-3447-1544-7309E13D215E}"/>
              </a:ext>
            </a:extLst>
          </p:cNvPr>
          <p:cNvSpPr txBox="1"/>
          <p:nvPr/>
        </p:nvSpPr>
        <p:spPr>
          <a:xfrm>
            <a:off x="238125" y="1962175"/>
            <a:ext cx="966787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Analysis system to evaluate and enhance employee performance within the organization. This system should aggregate performance data, provide meaningful insights through data visualization and analysis, and support decision-making for performance management and employee development.</a:t>
            </a:r>
          </a:p>
          <a:p>
            <a:endParaRPr lang="en-IN" sz="6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22141" y="3886200"/>
            <a:ext cx="2831859" cy="3367548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C57572-249D-7946-A3A2-9D2873AA780B}"/>
              </a:ext>
            </a:extLst>
          </p:cNvPr>
          <p:cNvSpPr txBox="1"/>
          <p:nvPr/>
        </p:nvSpPr>
        <p:spPr>
          <a:xfrm>
            <a:off x="533400" y="1954160"/>
            <a:ext cx="9217513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Excel-based system for evaluating employee performance, facilitating performance reviews, and identifying areas for improvement. The system will consolidate performance data, provide insightful </a:t>
            </a:r>
            <a:r>
              <a:rPr lang="en-US" sz="3600" dirty="0"/>
              <a:t>analysis</a:t>
            </a:r>
            <a:r>
              <a:rPr lang="en-US" sz="2800" dirty="0"/>
              <a:t>, and support data-driven decision-making within the organization.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1028" name="Picture 4" descr="Job Title - Meaning &amp; Importance | HRM Overview | MBA Skool">
            <a:extLst>
              <a:ext uri="{FF2B5EF4-FFF2-40B4-BE49-F238E27FC236}">
                <a16:creationId xmlns:a16="http://schemas.microsoft.com/office/drawing/2014/main" id="{35DA6942-6FD7-299D-F6DA-C612C10C1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409952"/>
            <a:ext cx="4800600" cy="534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B1EBE1C5-1083-0236-AE8B-DBAC68D8B2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730380"/>
              </p:ext>
            </p:extLst>
          </p:nvPr>
        </p:nvGraphicFramePr>
        <p:xfrm>
          <a:off x="2895601" y="2305615"/>
          <a:ext cx="6858000" cy="2533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6227E17-98C4-E89A-3809-249746D55C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1554456"/>
              </p:ext>
            </p:extLst>
          </p:nvPr>
        </p:nvGraphicFramePr>
        <p:xfrm>
          <a:off x="-304800" y="1295400"/>
          <a:ext cx="107442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US" sz="1100" spc="20" dirty="0">
                <a:solidFill>
                  <a:srgbClr val="2D83C3"/>
                </a:solidFill>
                <a:latin typeface="Trebuchet MS"/>
                <a:cs typeface="Trebuchet MS"/>
              </a:rPr>
              <a:t>=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DE7AFCC-8F1A-51C9-AF4D-0C168052C7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9419335"/>
              </p:ext>
            </p:extLst>
          </p:nvPr>
        </p:nvGraphicFramePr>
        <p:xfrm>
          <a:off x="135194" y="1781598"/>
          <a:ext cx="9067800" cy="3590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395</TotalTime>
  <Words>336</Words>
  <Application>Microsoft Office PowerPoint</Application>
  <PresentationFormat>Widescreen</PresentationFormat>
  <Paragraphs>85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HEMANTH S</cp:lastModifiedBy>
  <cp:revision>21</cp:revision>
  <dcterms:created xsi:type="dcterms:W3CDTF">2024-03-29T15:07:22Z</dcterms:created>
  <dcterms:modified xsi:type="dcterms:W3CDTF">2024-09-09T13:24:31Z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