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are numerous complaints which are made by customer for variety of issues; having an automated prediction system which can re-direct those complaints to respective departments based on the product which the complaint is about will help a business in operational cost savings by shaving off the time which a person might take to read through and process a complaint. 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selected model/algorithm should have a High precision and high recall.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Complaints lodged by customers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sz="1071" dirty="0"/>
              <a:t>Written complaints only i.e. generic automated complaints are out of scope</a:t>
            </a: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The data </a:t>
            </a:r>
            <a:r>
              <a:rPr lang="en-AU" sz="1070" b="1" dirty="0"/>
              <a:t>available is downstream data as original data may expose customer details which is highly confidential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Excel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8647038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sz="1071" dirty="0"/>
              <a:t>Operations Head for all LOBs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sz="1071" dirty="0"/>
              <a:t>COO</a:t>
            </a: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70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the type of complaints in the system using NLP and classify them correctly for further funnelling into corresponding departments for resolution.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8166</TotalTime>
  <Words>473</Words>
  <Application>Microsoft Office PowerPoint</Application>
  <PresentationFormat>On-screen Show 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</dc:title>
  <dc:creator>Christopher H</dc:creator>
  <cp:lastModifiedBy>Nidhi Sharma</cp:lastModifiedBy>
  <cp:revision>5</cp:revision>
  <dcterms:modified xsi:type="dcterms:W3CDTF">2021-08-30T01:44:45Z</dcterms:modified>
</cp:coreProperties>
</file>