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9" d="100"/>
          <a:sy n="99" d="100"/>
        </p:scale>
        <p:origin x="-54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26577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278853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88781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91987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2820593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55299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58505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5"/>
            <a:ext cx="4324418" cy="1633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000" dirty="0"/>
              <a:t> Big Mountain Resort is located in northwestern Montana and is spread across 3,000 acres of skier and rider accessible terrain. </a:t>
            </a:r>
          </a:p>
          <a:p>
            <a:pPr lvl="0"/>
            <a:endParaRPr lang="en-US" sz="1000" dirty="0"/>
          </a:p>
          <a:p>
            <a:pPr lvl="0"/>
            <a:r>
              <a:rPr lang="en-US" sz="1000" dirty="0" smtClean="0"/>
              <a:t>The </a:t>
            </a:r>
            <a:r>
              <a:rPr lang="en-US" sz="1000" dirty="0"/>
              <a:t>resort has recently installed an additional chair lift at an increased operational cost of $1,540,000 this season. to help increase the</a:t>
            </a:r>
          </a:p>
          <a:p>
            <a:pPr lvl="0"/>
            <a:r>
              <a:rPr lang="en-US" sz="1000" dirty="0"/>
              <a:t>distribution of 350,000 visitors who come to ski or snowboard across the mountain. </a:t>
            </a:r>
          </a:p>
          <a:p>
            <a:pPr lvl="0"/>
            <a:r>
              <a:rPr lang="en-US" sz="1000" dirty="0"/>
              <a:t>Business and investors are looking for recommendations to keep the annual profit margin of 9.2% </a:t>
            </a:r>
            <a:r>
              <a:rPr lang="en-US" sz="1000" dirty="0" smtClean="0"/>
              <a:t>with </a:t>
            </a:r>
            <a:r>
              <a:rPr lang="en-US" sz="1000" dirty="0"/>
              <a:t>the new increase in operational costs.</a:t>
            </a:r>
            <a:endParaRPr lang="en-AU" sz="1000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4219505"/>
            <a:ext cx="4324418" cy="4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 smtClean="0"/>
              <a:t>Maintaining the annual profit of 9.2%</a:t>
            </a:r>
            <a:endParaRPr sz="100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1022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00" dirty="0" smtClean="0"/>
              <a:t>Analysis of prices for chair lift tickets for Adults with a perspective to maximize revenue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00" dirty="0" smtClean="0"/>
              <a:t>Optimization of chair lift systems in order to increase longevity of chair lifts, thus having lesser maintenance.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00" dirty="0" smtClean="0"/>
              <a:t>Survey of </a:t>
            </a:r>
            <a:r>
              <a:rPr lang="en-AU" sz="1000" dirty="0" smtClean="0"/>
              <a:t>skiers </a:t>
            </a:r>
            <a:r>
              <a:rPr lang="en-AU" sz="1000" dirty="0" smtClean="0"/>
              <a:t>to understand if they will be willing to pay more for night skiing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AU" sz="1000" dirty="0" smtClean="0"/>
          </a:p>
        </p:txBody>
      </p:sp>
      <p:sp>
        <p:nvSpPr>
          <p:cNvPr id="37" name="Google Shape;37;p1"/>
          <p:cNvSpPr txBox="1"/>
          <p:nvPr/>
        </p:nvSpPr>
        <p:spPr>
          <a:xfrm>
            <a:off x="4607126" y="1953266"/>
            <a:ext cx="4324418" cy="871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00" dirty="0" smtClean="0"/>
              <a:t>Limited volume of data which may result in inaccurate results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00" i="0" u="none" strike="noStrike" cap="none" dirty="0" smtClean="0">
                <a:solidFill>
                  <a:srgbClr val="000000"/>
                </a:solidFill>
                <a:sym typeface="Arial"/>
              </a:rPr>
              <a:t>Seasonality of the sport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00" dirty="0" smtClean="0"/>
              <a:t>Overhead maintenance costs in off season</a:t>
            </a:r>
            <a:endParaRPr sz="100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4840484"/>
            <a:ext cx="4324418" cy="136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CSV file received from Database manager.</a:t>
            </a:r>
            <a:endParaRPr sz="10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129041"/>
            <a:ext cx="4324418" cy="1239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Chief Finance Officer</a:t>
            </a:r>
            <a:endParaRPr lang="en-US" sz="1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Sales and Marketing Head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VP - Strategy</a:t>
            </a: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459621"/>
            <a:ext cx="7662522" cy="723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dirty="0" smtClean="0"/>
              <a:t>Recommend strateg</a:t>
            </a:r>
            <a:r>
              <a:rPr lang="en-AU" dirty="0" smtClean="0"/>
              <a:t>y to Big Mountain resort for recouping the increased operational cost of $1.54MM for installing new chair list this season, while keeping the profit margins at 9.2% and give an insight on annual revenue for the season.</a:t>
            </a:r>
            <a:endParaRPr i="0" u="none" strike="noStrike" cap="none" dirty="0">
              <a:solidFill>
                <a:srgbClr val="000000"/>
              </a:solidFill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1983</TotalTime>
  <Words>554</Words>
  <Application>Microsoft Office PowerPoint</Application>
  <PresentationFormat>On-screen Show (4:3)</PresentationFormat>
  <Paragraphs>51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Ahsaas</cp:lastModifiedBy>
  <cp:revision>11</cp:revision>
  <dcterms:modified xsi:type="dcterms:W3CDTF">2020-07-18T10:51:45Z</dcterms:modified>
</cp:coreProperties>
</file>