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3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3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8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C9FB-CA1B-4714-A084-4E625E3A6EC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CF834-79C8-4ECE-88F3-BC631B42E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smtClean="0"/>
              <a:t>Big Mountain Resort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5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Recommendations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Prices for Adult Weekend tickets to be revised to $89.2 which is 10.2% increase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Likewise, since the prices for tickets in weekdays and weekends are highly correlated hence the prices for Adult tickets on weekdays should also be increased by 10.2%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The projected number of days when the resort should be open to be increased to 143days which will result in 20% increase of people visiting.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57650"/>
            <a:ext cx="3705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114800"/>
            <a:ext cx="3705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70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Project Report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Ahsaas</dc:creator>
  <cp:lastModifiedBy>Ahsaas</cp:lastModifiedBy>
  <cp:revision>4</cp:revision>
  <dcterms:created xsi:type="dcterms:W3CDTF">2020-07-29T06:55:24Z</dcterms:created>
  <dcterms:modified xsi:type="dcterms:W3CDTF">2020-07-29T07:22:17Z</dcterms:modified>
</cp:coreProperties>
</file>