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569" autoAdjust="0"/>
  </p:normalViewPr>
  <p:slideViewPr>
    <p:cSldViewPr>
      <p:cViewPr varScale="1">
        <p:scale>
          <a:sx n="66" d="100"/>
          <a:sy n="66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BA211-CCDC-49F8-AA1A-67606B4FD0D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3E1F5B-1EAF-40D0-B8B1-7772CBA7FEBE}">
      <dgm:prSet phldrT="[Text]"/>
      <dgm:spPr/>
      <dgm:t>
        <a:bodyPr/>
        <a:lstStyle/>
        <a:p>
          <a:r>
            <a:rPr lang="en-US" dirty="0" smtClean="0"/>
            <a:t>Policy code</a:t>
          </a:r>
          <a:endParaRPr lang="en-IN" dirty="0"/>
        </a:p>
      </dgm:t>
    </dgm:pt>
    <dgm:pt modelId="{15CB68D2-57D0-4A1E-B05E-37E38300D27D}" type="parTrans" cxnId="{FD06B431-CED7-435C-8DCF-92FBC71C05D0}">
      <dgm:prSet/>
      <dgm:spPr/>
      <dgm:t>
        <a:bodyPr/>
        <a:lstStyle/>
        <a:p>
          <a:endParaRPr lang="en-IN"/>
        </a:p>
      </dgm:t>
    </dgm:pt>
    <dgm:pt modelId="{97FB4FC4-532C-4029-81CC-B7C2B347BFC4}" type="sibTrans" cxnId="{FD06B431-CED7-435C-8DCF-92FBC71C05D0}">
      <dgm:prSet/>
      <dgm:spPr/>
      <dgm:t>
        <a:bodyPr/>
        <a:lstStyle/>
        <a:p>
          <a:endParaRPr lang="en-IN"/>
        </a:p>
      </dgm:t>
    </dgm:pt>
    <dgm:pt modelId="{D8F75DDE-19E5-40B1-B525-1D4D5EA26C3F}">
      <dgm:prSet phldrT="[Text]"/>
      <dgm:spPr/>
      <dgm:t>
        <a:bodyPr/>
        <a:lstStyle/>
        <a:p>
          <a:r>
            <a:rPr lang="en-US" dirty="0" smtClean="0"/>
            <a:t>Policy id </a:t>
          </a:r>
          <a:endParaRPr lang="en-IN" dirty="0"/>
        </a:p>
      </dgm:t>
    </dgm:pt>
    <dgm:pt modelId="{39EA29DD-A5B1-4CEB-8D13-D6758A2C80D3}" type="parTrans" cxnId="{CA514452-F74F-488F-9FCC-C47AA4B389C8}">
      <dgm:prSet/>
      <dgm:spPr/>
      <dgm:t>
        <a:bodyPr/>
        <a:lstStyle/>
        <a:p>
          <a:endParaRPr lang="en-IN"/>
        </a:p>
      </dgm:t>
    </dgm:pt>
    <dgm:pt modelId="{A12FFEE0-E468-4A4F-B73E-F0CADA6EFC19}" type="sibTrans" cxnId="{CA514452-F74F-488F-9FCC-C47AA4B389C8}">
      <dgm:prSet/>
      <dgm:spPr/>
      <dgm:t>
        <a:bodyPr/>
        <a:lstStyle/>
        <a:p>
          <a:endParaRPr lang="en-IN"/>
        </a:p>
      </dgm:t>
    </dgm:pt>
    <dgm:pt modelId="{7D0E194B-0A2D-493D-9BC0-5CB2B612E264}">
      <dgm:prSet phldrT="[Text]"/>
      <dgm:spPr/>
      <dgm:t>
        <a:bodyPr/>
        <a:lstStyle/>
        <a:p>
          <a:r>
            <a:rPr lang="en-US" dirty="0" smtClean="0"/>
            <a:t>Policy Name</a:t>
          </a:r>
          <a:endParaRPr lang="en-IN" dirty="0"/>
        </a:p>
      </dgm:t>
    </dgm:pt>
    <dgm:pt modelId="{6E22AFDC-7DD9-4A4C-B0A5-BB76B7BEF690}" type="parTrans" cxnId="{42B52E94-5FED-48FF-948D-4618E3914FF9}">
      <dgm:prSet/>
      <dgm:spPr/>
      <dgm:t>
        <a:bodyPr/>
        <a:lstStyle/>
        <a:p>
          <a:endParaRPr lang="en-IN"/>
        </a:p>
      </dgm:t>
    </dgm:pt>
    <dgm:pt modelId="{A1A4455E-4547-4392-9D5B-319C8A6B9697}" type="sibTrans" cxnId="{42B52E94-5FED-48FF-948D-4618E3914FF9}">
      <dgm:prSet/>
      <dgm:spPr/>
      <dgm:t>
        <a:bodyPr/>
        <a:lstStyle/>
        <a:p>
          <a:endParaRPr lang="en-IN"/>
        </a:p>
      </dgm:t>
    </dgm:pt>
    <dgm:pt modelId="{D738ED1A-ED6E-4E19-86F4-19FE400F9AA2}">
      <dgm:prSet phldrT="[Text]"/>
      <dgm:spPr/>
      <dgm:t>
        <a:bodyPr/>
        <a:lstStyle/>
        <a:p>
          <a:r>
            <a:rPr lang="en-US" dirty="0" smtClean="0"/>
            <a:t>Policy Details</a:t>
          </a:r>
          <a:endParaRPr lang="en-IN" dirty="0"/>
        </a:p>
      </dgm:t>
    </dgm:pt>
    <dgm:pt modelId="{9D367ED0-5FDB-4764-8131-D423185CA396}" type="parTrans" cxnId="{5BD03684-9AF1-40F2-ABAF-5A3829844A86}">
      <dgm:prSet/>
      <dgm:spPr/>
      <dgm:t>
        <a:bodyPr/>
        <a:lstStyle/>
        <a:p>
          <a:endParaRPr lang="en-IN"/>
        </a:p>
      </dgm:t>
    </dgm:pt>
    <dgm:pt modelId="{BB3C0E1F-9057-4749-91F7-3E91CF02A8F6}" type="sibTrans" cxnId="{5BD03684-9AF1-40F2-ABAF-5A3829844A86}">
      <dgm:prSet/>
      <dgm:spPr/>
      <dgm:t>
        <a:bodyPr/>
        <a:lstStyle/>
        <a:p>
          <a:endParaRPr lang="en-IN"/>
        </a:p>
      </dgm:t>
    </dgm:pt>
    <dgm:pt modelId="{7281530E-AB57-40C6-9867-4F4C88CD4F91}">
      <dgm:prSet phldrT="[Text]"/>
      <dgm:spPr/>
      <dgm:t>
        <a:bodyPr/>
        <a:lstStyle/>
        <a:p>
          <a:r>
            <a:rPr lang="en-US" dirty="0" smtClean="0"/>
            <a:t>Policy Premium</a:t>
          </a:r>
          <a:endParaRPr lang="en-IN" dirty="0"/>
        </a:p>
      </dgm:t>
    </dgm:pt>
    <dgm:pt modelId="{214B3A35-51C3-445E-A2C0-7B9862B1CD10}" type="parTrans" cxnId="{91E29473-7E4C-46AF-BC42-4C92F88EA027}">
      <dgm:prSet/>
      <dgm:spPr/>
      <dgm:t>
        <a:bodyPr/>
        <a:lstStyle/>
        <a:p>
          <a:endParaRPr lang="en-IN"/>
        </a:p>
      </dgm:t>
    </dgm:pt>
    <dgm:pt modelId="{124A16C3-FE5F-4060-B832-FEFD96499FEA}" type="sibTrans" cxnId="{91E29473-7E4C-46AF-BC42-4C92F88EA027}">
      <dgm:prSet/>
      <dgm:spPr/>
      <dgm:t>
        <a:bodyPr/>
        <a:lstStyle/>
        <a:p>
          <a:endParaRPr lang="en-IN"/>
        </a:p>
      </dgm:t>
    </dgm:pt>
    <dgm:pt modelId="{99472AE1-B14A-4D9F-A14F-C98342CCA430}">
      <dgm:prSet phldrT="[Text]"/>
      <dgm:spPr/>
      <dgm:t>
        <a:bodyPr/>
        <a:lstStyle/>
        <a:p>
          <a:r>
            <a:rPr lang="en-US" dirty="0" smtClean="0"/>
            <a:t>Policy Duration </a:t>
          </a:r>
          <a:endParaRPr lang="en-IN" dirty="0"/>
        </a:p>
      </dgm:t>
    </dgm:pt>
    <dgm:pt modelId="{8C386724-C365-4620-836C-99D6AE88DCAC}" type="parTrans" cxnId="{578C61C3-1D53-413C-8891-9FCA1192607C}">
      <dgm:prSet/>
      <dgm:spPr/>
      <dgm:t>
        <a:bodyPr/>
        <a:lstStyle/>
        <a:p>
          <a:endParaRPr lang="en-IN"/>
        </a:p>
      </dgm:t>
    </dgm:pt>
    <dgm:pt modelId="{1A3D180C-A4C4-4D4D-BA03-B9994365AC3A}" type="sibTrans" cxnId="{578C61C3-1D53-413C-8891-9FCA1192607C}">
      <dgm:prSet/>
      <dgm:spPr/>
      <dgm:t>
        <a:bodyPr/>
        <a:lstStyle/>
        <a:p>
          <a:endParaRPr lang="en-IN"/>
        </a:p>
      </dgm:t>
    </dgm:pt>
    <dgm:pt modelId="{93A36370-A100-4DBE-89DA-B6488440B10B}">
      <dgm:prSet phldrT="[Text]"/>
      <dgm:spPr/>
      <dgm:t>
        <a:bodyPr/>
        <a:lstStyle/>
        <a:p>
          <a:r>
            <a:rPr lang="en-US" dirty="0" smtClean="0"/>
            <a:t>Client’s Age</a:t>
          </a:r>
          <a:endParaRPr lang="en-IN" dirty="0"/>
        </a:p>
      </dgm:t>
    </dgm:pt>
    <dgm:pt modelId="{0CC2B12C-9E57-4C4A-B15B-586E948E625E}" type="parTrans" cxnId="{97BC6773-9E9D-4279-8AFC-1398236FE364}">
      <dgm:prSet/>
      <dgm:spPr/>
      <dgm:t>
        <a:bodyPr/>
        <a:lstStyle/>
        <a:p>
          <a:endParaRPr lang="en-IN"/>
        </a:p>
      </dgm:t>
    </dgm:pt>
    <dgm:pt modelId="{10F22908-8F89-4AD6-BC31-EF68EB3DDC7E}" type="sibTrans" cxnId="{97BC6773-9E9D-4279-8AFC-1398236FE364}">
      <dgm:prSet/>
      <dgm:spPr/>
      <dgm:t>
        <a:bodyPr/>
        <a:lstStyle/>
        <a:p>
          <a:endParaRPr lang="en-IN"/>
        </a:p>
      </dgm:t>
    </dgm:pt>
    <dgm:pt modelId="{15A4AFF3-5619-4419-88CF-95E7E9896EF9}">
      <dgm:prSet phldrT="[Text]"/>
      <dgm:spPr/>
      <dgm:t>
        <a:bodyPr/>
        <a:lstStyle/>
        <a:p>
          <a:endParaRPr lang="en-IN"/>
        </a:p>
      </dgm:t>
    </dgm:pt>
    <dgm:pt modelId="{D1749291-EEED-43CB-B8A2-45F447E91818}" type="parTrans" cxnId="{CC2410EF-0A1C-4716-A054-3C339F5E5300}">
      <dgm:prSet/>
      <dgm:spPr/>
      <dgm:t>
        <a:bodyPr/>
        <a:lstStyle/>
        <a:p>
          <a:endParaRPr lang="en-IN"/>
        </a:p>
      </dgm:t>
    </dgm:pt>
    <dgm:pt modelId="{85FA51BE-B9A9-4F64-ACEF-0BA71C59E301}" type="sibTrans" cxnId="{CC2410EF-0A1C-4716-A054-3C339F5E5300}">
      <dgm:prSet/>
      <dgm:spPr/>
      <dgm:t>
        <a:bodyPr/>
        <a:lstStyle/>
        <a:p>
          <a:endParaRPr lang="en-IN"/>
        </a:p>
      </dgm:t>
    </dgm:pt>
    <dgm:pt modelId="{1106F6C6-49F1-4A26-8CF1-3E6E8EBB2B57}">
      <dgm:prSet phldrT="[Text]"/>
      <dgm:spPr/>
      <dgm:t>
        <a:bodyPr/>
        <a:lstStyle/>
        <a:p>
          <a:endParaRPr lang="en-IN" dirty="0"/>
        </a:p>
      </dgm:t>
    </dgm:pt>
    <dgm:pt modelId="{49E5A952-167E-4567-B7E7-5AA3F65B1228}" type="parTrans" cxnId="{A50154D4-BEF7-47BD-9CA7-6B136299DF9E}">
      <dgm:prSet/>
      <dgm:spPr/>
      <dgm:t>
        <a:bodyPr/>
        <a:lstStyle/>
        <a:p>
          <a:endParaRPr lang="en-IN"/>
        </a:p>
      </dgm:t>
    </dgm:pt>
    <dgm:pt modelId="{EB65524B-8DCF-4D0C-9A68-403CB5696BCE}" type="sibTrans" cxnId="{A50154D4-BEF7-47BD-9CA7-6B136299DF9E}">
      <dgm:prSet/>
      <dgm:spPr/>
      <dgm:t>
        <a:bodyPr/>
        <a:lstStyle/>
        <a:p>
          <a:endParaRPr lang="en-IN"/>
        </a:p>
      </dgm:t>
    </dgm:pt>
    <dgm:pt modelId="{181040B5-8909-4A7D-9594-084F9C59EC12}">
      <dgm:prSet phldrT="[Text]"/>
      <dgm:spPr/>
      <dgm:t>
        <a:bodyPr/>
        <a:lstStyle/>
        <a:p>
          <a:endParaRPr lang="en-IN" dirty="0"/>
        </a:p>
      </dgm:t>
    </dgm:pt>
    <dgm:pt modelId="{CE9EE239-BAA1-43AD-BFE4-3C1F4B6EBEA0}" type="parTrans" cxnId="{EFFBB674-541F-41FB-A380-91D0EA302768}">
      <dgm:prSet/>
      <dgm:spPr/>
      <dgm:t>
        <a:bodyPr/>
        <a:lstStyle/>
        <a:p>
          <a:endParaRPr lang="en-IN"/>
        </a:p>
      </dgm:t>
    </dgm:pt>
    <dgm:pt modelId="{AB72CA6D-247A-4844-BF84-3FAD0B7505FE}" type="sibTrans" cxnId="{EFFBB674-541F-41FB-A380-91D0EA302768}">
      <dgm:prSet/>
      <dgm:spPr/>
      <dgm:t>
        <a:bodyPr/>
        <a:lstStyle/>
        <a:p>
          <a:endParaRPr lang="en-IN"/>
        </a:p>
      </dgm:t>
    </dgm:pt>
    <dgm:pt modelId="{9F70DF8A-AE09-46FA-B044-DCCD6B36C663}">
      <dgm:prSet phldrT="[Text]"/>
      <dgm:spPr/>
      <dgm:t>
        <a:bodyPr/>
        <a:lstStyle/>
        <a:p>
          <a:endParaRPr lang="en-IN" dirty="0"/>
        </a:p>
      </dgm:t>
    </dgm:pt>
    <dgm:pt modelId="{E7B62B92-3ED5-42D5-91C3-43527EB836D7}" type="parTrans" cxnId="{F7D5081F-E428-4978-B2DE-95C6FF5D3A62}">
      <dgm:prSet/>
      <dgm:spPr/>
      <dgm:t>
        <a:bodyPr/>
        <a:lstStyle/>
        <a:p>
          <a:endParaRPr lang="en-IN"/>
        </a:p>
      </dgm:t>
    </dgm:pt>
    <dgm:pt modelId="{AE618369-E070-40C7-AB75-F781F47B987F}" type="sibTrans" cxnId="{F7D5081F-E428-4978-B2DE-95C6FF5D3A62}">
      <dgm:prSet/>
      <dgm:spPr/>
      <dgm:t>
        <a:bodyPr/>
        <a:lstStyle/>
        <a:p>
          <a:endParaRPr lang="en-IN"/>
        </a:p>
      </dgm:t>
    </dgm:pt>
    <dgm:pt modelId="{BFA15736-EE78-4F2E-9AE5-D2E16790CBD2}">
      <dgm:prSet phldrT="[Text]"/>
      <dgm:spPr/>
      <dgm:t>
        <a:bodyPr/>
        <a:lstStyle/>
        <a:p>
          <a:endParaRPr lang="en-IN"/>
        </a:p>
      </dgm:t>
    </dgm:pt>
    <dgm:pt modelId="{82470A6A-073B-44EA-87FF-11A09040EBA4}" type="parTrans" cxnId="{4870ABE6-17D8-4B3D-AFF7-451D882D4274}">
      <dgm:prSet/>
      <dgm:spPr/>
      <dgm:t>
        <a:bodyPr/>
        <a:lstStyle/>
        <a:p>
          <a:endParaRPr lang="en-IN"/>
        </a:p>
      </dgm:t>
    </dgm:pt>
    <dgm:pt modelId="{C23D5313-C331-4ECE-9785-EAB42FDEB80C}" type="sibTrans" cxnId="{4870ABE6-17D8-4B3D-AFF7-451D882D4274}">
      <dgm:prSet/>
      <dgm:spPr/>
      <dgm:t>
        <a:bodyPr/>
        <a:lstStyle/>
        <a:p>
          <a:endParaRPr lang="en-IN"/>
        </a:p>
      </dgm:t>
    </dgm:pt>
    <dgm:pt modelId="{64ABD23A-BEAF-45B7-8C3C-8D352DA54ED3}">
      <dgm:prSet phldrT="[Text]"/>
      <dgm:spPr/>
      <dgm:t>
        <a:bodyPr/>
        <a:lstStyle/>
        <a:p>
          <a:endParaRPr lang="en-IN" dirty="0"/>
        </a:p>
      </dgm:t>
    </dgm:pt>
    <dgm:pt modelId="{986055CE-9ADF-43E0-A697-731CCE2ED994}" type="parTrans" cxnId="{8ADA6ADE-F90A-419B-9F86-EE87A50D9D90}">
      <dgm:prSet/>
      <dgm:spPr/>
      <dgm:t>
        <a:bodyPr/>
        <a:lstStyle/>
        <a:p>
          <a:endParaRPr lang="en-IN"/>
        </a:p>
      </dgm:t>
    </dgm:pt>
    <dgm:pt modelId="{FDC3C43F-523B-4D1A-9750-63B733D13A41}" type="sibTrans" cxnId="{8ADA6ADE-F90A-419B-9F86-EE87A50D9D90}">
      <dgm:prSet/>
      <dgm:spPr/>
      <dgm:t>
        <a:bodyPr/>
        <a:lstStyle/>
        <a:p>
          <a:endParaRPr lang="en-IN"/>
        </a:p>
      </dgm:t>
    </dgm:pt>
    <dgm:pt modelId="{1F3629F7-A5CB-4CD7-BD4A-157D686890A3}" type="pres">
      <dgm:prSet presAssocID="{A7BBA211-CCDC-49F8-AA1A-67606B4FD0D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C39C2AB-2D79-4076-A0CE-263A1139C5BD}" type="pres">
      <dgm:prSet presAssocID="{CD3E1F5B-1EAF-40D0-B8B1-7772CBA7FEBE}" presName="Parent" presStyleLbl="node0" presStyleIdx="0" presStyleCnt="1" custLinFactNeighborX="2155" custLinFactNeighborY="486">
        <dgm:presLayoutVars>
          <dgm:chMax val="6"/>
          <dgm:chPref val="6"/>
        </dgm:presLayoutVars>
      </dgm:prSet>
      <dgm:spPr/>
      <dgm:t>
        <a:bodyPr/>
        <a:lstStyle/>
        <a:p>
          <a:endParaRPr lang="en-IN"/>
        </a:p>
      </dgm:t>
    </dgm:pt>
    <dgm:pt modelId="{06B48E17-CD39-42D1-83AE-549E622907C3}" type="pres">
      <dgm:prSet presAssocID="{D8F75DDE-19E5-40B1-B525-1D4D5EA26C3F}" presName="Accent1" presStyleCnt="0"/>
      <dgm:spPr/>
    </dgm:pt>
    <dgm:pt modelId="{A7901C80-3681-489B-8F8E-CA8BC3E65837}" type="pres">
      <dgm:prSet presAssocID="{D8F75DDE-19E5-40B1-B525-1D4D5EA26C3F}" presName="Accent" presStyleLbl="bgShp" presStyleIdx="0" presStyleCnt="6"/>
      <dgm:spPr/>
    </dgm:pt>
    <dgm:pt modelId="{E681C339-3290-4F33-AFB3-D8BAA218CF25}" type="pres">
      <dgm:prSet presAssocID="{D8F75DDE-19E5-40B1-B525-1D4D5EA26C3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62390-03D1-427C-A2E6-884873C315EC}" type="pres">
      <dgm:prSet presAssocID="{7D0E194B-0A2D-493D-9BC0-5CB2B612E264}" presName="Accent2" presStyleCnt="0"/>
      <dgm:spPr/>
    </dgm:pt>
    <dgm:pt modelId="{9472F53B-B9BC-4375-9232-9FD127304CA3}" type="pres">
      <dgm:prSet presAssocID="{7D0E194B-0A2D-493D-9BC0-5CB2B612E264}" presName="Accent" presStyleLbl="bgShp" presStyleIdx="1" presStyleCnt="6"/>
      <dgm:spPr/>
    </dgm:pt>
    <dgm:pt modelId="{6D7C044D-A99E-443B-94B9-C7FB64D40B6C}" type="pres">
      <dgm:prSet presAssocID="{7D0E194B-0A2D-493D-9BC0-5CB2B612E26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9A60EF-A31F-4BB6-90C9-76FE0D56CDAD}" type="pres">
      <dgm:prSet presAssocID="{D738ED1A-ED6E-4E19-86F4-19FE400F9AA2}" presName="Accent3" presStyleCnt="0"/>
      <dgm:spPr/>
    </dgm:pt>
    <dgm:pt modelId="{9F7AAF0D-AB8E-44E4-9AD6-139D74F10E9B}" type="pres">
      <dgm:prSet presAssocID="{D738ED1A-ED6E-4E19-86F4-19FE400F9AA2}" presName="Accent" presStyleLbl="bgShp" presStyleIdx="2" presStyleCnt="6"/>
      <dgm:spPr/>
    </dgm:pt>
    <dgm:pt modelId="{35FB3EB7-D89B-4CF8-9AB8-652EED9A09B5}" type="pres">
      <dgm:prSet presAssocID="{D738ED1A-ED6E-4E19-86F4-19FE400F9AA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1449F7-FE69-49BE-B6E3-BB55139E6249}" type="pres">
      <dgm:prSet presAssocID="{7281530E-AB57-40C6-9867-4F4C88CD4F91}" presName="Accent4" presStyleCnt="0"/>
      <dgm:spPr/>
    </dgm:pt>
    <dgm:pt modelId="{5943C2FE-88D2-428D-A371-CDAE544EBCFF}" type="pres">
      <dgm:prSet presAssocID="{7281530E-AB57-40C6-9867-4F4C88CD4F91}" presName="Accent" presStyleLbl="bgShp" presStyleIdx="3" presStyleCnt="6"/>
      <dgm:spPr/>
    </dgm:pt>
    <dgm:pt modelId="{C0DC1E85-96F2-41D2-858C-514907E069F9}" type="pres">
      <dgm:prSet presAssocID="{7281530E-AB57-40C6-9867-4F4C88CD4F91}" presName="Child4" presStyleLbl="node1" presStyleIdx="3" presStyleCnt="6" custLinFactNeighborX="503" custLinFactNeighborY="2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0B6C97-E75B-4731-A6F5-6225B013F2A8}" type="pres">
      <dgm:prSet presAssocID="{99472AE1-B14A-4D9F-A14F-C98342CCA430}" presName="Accent5" presStyleCnt="0"/>
      <dgm:spPr/>
    </dgm:pt>
    <dgm:pt modelId="{3217B784-D29D-43C7-8CDE-F5DB4A8C3FB9}" type="pres">
      <dgm:prSet presAssocID="{99472AE1-B14A-4D9F-A14F-C98342CCA430}" presName="Accent" presStyleLbl="bgShp" presStyleIdx="4" presStyleCnt="6"/>
      <dgm:spPr/>
    </dgm:pt>
    <dgm:pt modelId="{BBCAB8B6-F866-4DAA-BD18-BC6E8B60EF3E}" type="pres">
      <dgm:prSet presAssocID="{99472AE1-B14A-4D9F-A14F-C98342CCA43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250D98-C945-402F-A717-8F3792CD60F6}" type="pres">
      <dgm:prSet presAssocID="{93A36370-A100-4DBE-89DA-B6488440B10B}" presName="Accent6" presStyleCnt="0"/>
      <dgm:spPr/>
    </dgm:pt>
    <dgm:pt modelId="{662429C1-ADA3-44D4-9863-BFDBF9534105}" type="pres">
      <dgm:prSet presAssocID="{93A36370-A100-4DBE-89DA-B6488440B10B}" presName="Accent" presStyleLbl="bgShp" presStyleIdx="5" presStyleCnt="6"/>
      <dgm:spPr/>
    </dgm:pt>
    <dgm:pt modelId="{3A1911BB-8D09-4148-B7AC-00822A7F2D71}" type="pres">
      <dgm:prSet presAssocID="{93A36370-A100-4DBE-89DA-B6488440B10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BD03684-9AF1-40F2-ABAF-5A3829844A86}" srcId="{CD3E1F5B-1EAF-40D0-B8B1-7772CBA7FEBE}" destId="{D738ED1A-ED6E-4E19-86F4-19FE400F9AA2}" srcOrd="2" destOrd="0" parTransId="{9D367ED0-5FDB-4764-8131-D423185CA396}" sibTransId="{BB3C0E1F-9057-4749-91F7-3E91CF02A8F6}"/>
    <dgm:cxn modelId="{8ADA6ADE-F90A-419B-9F86-EE87A50D9D90}" srcId="{CD3E1F5B-1EAF-40D0-B8B1-7772CBA7FEBE}" destId="{64ABD23A-BEAF-45B7-8C3C-8D352DA54ED3}" srcOrd="11" destOrd="0" parTransId="{986055CE-9ADF-43E0-A697-731CCE2ED994}" sibTransId="{FDC3C43F-523B-4D1A-9750-63B733D13A41}"/>
    <dgm:cxn modelId="{4870ABE6-17D8-4B3D-AFF7-451D882D4274}" srcId="{CD3E1F5B-1EAF-40D0-B8B1-7772CBA7FEBE}" destId="{BFA15736-EE78-4F2E-9AE5-D2E16790CBD2}" srcOrd="10" destOrd="0" parTransId="{82470A6A-073B-44EA-87FF-11A09040EBA4}" sibTransId="{C23D5313-C331-4ECE-9785-EAB42FDEB80C}"/>
    <dgm:cxn modelId="{91E29473-7E4C-46AF-BC42-4C92F88EA027}" srcId="{CD3E1F5B-1EAF-40D0-B8B1-7772CBA7FEBE}" destId="{7281530E-AB57-40C6-9867-4F4C88CD4F91}" srcOrd="3" destOrd="0" parTransId="{214B3A35-51C3-445E-A2C0-7B9862B1CD10}" sibTransId="{124A16C3-FE5F-4060-B832-FEFD96499FEA}"/>
    <dgm:cxn modelId="{383EBF3C-0E8E-415E-BFAA-963380D19A3C}" type="presOf" srcId="{A7BBA211-CCDC-49F8-AA1A-67606B4FD0DD}" destId="{1F3629F7-A5CB-4CD7-BD4A-157D686890A3}" srcOrd="0" destOrd="0" presId="urn:microsoft.com/office/officeart/2011/layout/HexagonRadial"/>
    <dgm:cxn modelId="{578C61C3-1D53-413C-8891-9FCA1192607C}" srcId="{CD3E1F5B-1EAF-40D0-B8B1-7772CBA7FEBE}" destId="{99472AE1-B14A-4D9F-A14F-C98342CCA430}" srcOrd="4" destOrd="0" parTransId="{8C386724-C365-4620-836C-99D6AE88DCAC}" sibTransId="{1A3D180C-A4C4-4D4D-BA03-B9994365AC3A}"/>
    <dgm:cxn modelId="{A50154D4-BEF7-47BD-9CA7-6B136299DF9E}" srcId="{CD3E1F5B-1EAF-40D0-B8B1-7772CBA7FEBE}" destId="{1106F6C6-49F1-4A26-8CF1-3E6E8EBB2B57}" srcOrd="6" destOrd="0" parTransId="{49E5A952-167E-4567-B7E7-5AA3F65B1228}" sibTransId="{EB65524B-8DCF-4D0C-9A68-403CB5696BCE}"/>
    <dgm:cxn modelId="{CC2410EF-0A1C-4716-A054-3C339F5E5300}" srcId="{CD3E1F5B-1EAF-40D0-B8B1-7772CBA7FEBE}" destId="{15A4AFF3-5619-4419-88CF-95E7E9896EF9}" srcOrd="9" destOrd="0" parTransId="{D1749291-EEED-43CB-B8A2-45F447E91818}" sibTransId="{85FA51BE-B9A9-4F64-ACEF-0BA71C59E301}"/>
    <dgm:cxn modelId="{42B52E94-5FED-48FF-948D-4618E3914FF9}" srcId="{CD3E1F5B-1EAF-40D0-B8B1-7772CBA7FEBE}" destId="{7D0E194B-0A2D-493D-9BC0-5CB2B612E264}" srcOrd="1" destOrd="0" parTransId="{6E22AFDC-7DD9-4A4C-B0A5-BB76B7BEF690}" sibTransId="{A1A4455E-4547-4392-9D5B-319C8A6B9697}"/>
    <dgm:cxn modelId="{FBE32A24-FB64-4E63-8150-01349EF08717}" type="presOf" srcId="{D8F75DDE-19E5-40B1-B525-1D4D5EA26C3F}" destId="{E681C339-3290-4F33-AFB3-D8BAA218CF25}" srcOrd="0" destOrd="0" presId="urn:microsoft.com/office/officeart/2011/layout/HexagonRadial"/>
    <dgm:cxn modelId="{FD06B431-CED7-435C-8DCF-92FBC71C05D0}" srcId="{A7BBA211-CCDC-49F8-AA1A-67606B4FD0DD}" destId="{CD3E1F5B-1EAF-40D0-B8B1-7772CBA7FEBE}" srcOrd="0" destOrd="0" parTransId="{15CB68D2-57D0-4A1E-B05E-37E38300D27D}" sibTransId="{97FB4FC4-532C-4029-81CC-B7C2B347BFC4}"/>
    <dgm:cxn modelId="{97BC6773-9E9D-4279-8AFC-1398236FE364}" srcId="{CD3E1F5B-1EAF-40D0-B8B1-7772CBA7FEBE}" destId="{93A36370-A100-4DBE-89DA-B6488440B10B}" srcOrd="5" destOrd="0" parTransId="{0CC2B12C-9E57-4C4A-B15B-586E948E625E}" sibTransId="{10F22908-8F89-4AD6-BC31-EF68EB3DDC7E}"/>
    <dgm:cxn modelId="{1C44643C-3EF6-439D-89E5-6E4FF57008CC}" type="presOf" srcId="{99472AE1-B14A-4D9F-A14F-C98342CCA430}" destId="{BBCAB8B6-F866-4DAA-BD18-BC6E8B60EF3E}" srcOrd="0" destOrd="0" presId="urn:microsoft.com/office/officeart/2011/layout/HexagonRadial"/>
    <dgm:cxn modelId="{076862A4-173A-4B52-B4A7-5EBDEC7BB122}" type="presOf" srcId="{D738ED1A-ED6E-4E19-86F4-19FE400F9AA2}" destId="{35FB3EB7-D89B-4CF8-9AB8-652EED9A09B5}" srcOrd="0" destOrd="0" presId="urn:microsoft.com/office/officeart/2011/layout/HexagonRadial"/>
    <dgm:cxn modelId="{6DE27156-C07C-4986-B087-75BA27DE299E}" type="presOf" srcId="{93A36370-A100-4DBE-89DA-B6488440B10B}" destId="{3A1911BB-8D09-4148-B7AC-00822A7F2D71}" srcOrd="0" destOrd="0" presId="urn:microsoft.com/office/officeart/2011/layout/HexagonRadial"/>
    <dgm:cxn modelId="{F82714D0-5939-47D3-B3F5-BBB3355BE897}" type="presOf" srcId="{7D0E194B-0A2D-493D-9BC0-5CB2B612E264}" destId="{6D7C044D-A99E-443B-94B9-C7FB64D40B6C}" srcOrd="0" destOrd="0" presId="urn:microsoft.com/office/officeart/2011/layout/HexagonRadial"/>
    <dgm:cxn modelId="{CA514452-F74F-488F-9FCC-C47AA4B389C8}" srcId="{CD3E1F5B-1EAF-40D0-B8B1-7772CBA7FEBE}" destId="{D8F75DDE-19E5-40B1-B525-1D4D5EA26C3F}" srcOrd="0" destOrd="0" parTransId="{39EA29DD-A5B1-4CEB-8D13-D6758A2C80D3}" sibTransId="{A12FFEE0-E468-4A4F-B73E-F0CADA6EFC19}"/>
    <dgm:cxn modelId="{3714EE44-7BF0-40D2-8F8F-3DCB941779A7}" type="presOf" srcId="{7281530E-AB57-40C6-9867-4F4C88CD4F91}" destId="{C0DC1E85-96F2-41D2-858C-514907E069F9}" srcOrd="0" destOrd="0" presId="urn:microsoft.com/office/officeart/2011/layout/HexagonRadial"/>
    <dgm:cxn modelId="{EFFBB674-541F-41FB-A380-91D0EA302768}" srcId="{CD3E1F5B-1EAF-40D0-B8B1-7772CBA7FEBE}" destId="{181040B5-8909-4A7D-9594-084F9C59EC12}" srcOrd="7" destOrd="0" parTransId="{CE9EE239-BAA1-43AD-BFE4-3C1F4B6EBEA0}" sibTransId="{AB72CA6D-247A-4844-BF84-3FAD0B7505FE}"/>
    <dgm:cxn modelId="{F7D5081F-E428-4978-B2DE-95C6FF5D3A62}" srcId="{CD3E1F5B-1EAF-40D0-B8B1-7772CBA7FEBE}" destId="{9F70DF8A-AE09-46FA-B044-DCCD6B36C663}" srcOrd="8" destOrd="0" parTransId="{E7B62B92-3ED5-42D5-91C3-43527EB836D7}" sibTransId="{AE618369-E070-40C7-AB75-F781F47B987F}"/>
    <dgm:cxn modelId="{3BB641F8-4161-4AC7-BA92-66C0DCB1CE05}" type="presOf" srcId="{CD3E1F5B-1EAF-40D0-B8B1-7772CBA7FEBE}" destId="{5C39C2AB-2D79-4076-A0CE-263A1139C5BD}" srcOrd="0" destOrd="0" presId="urn:microsoft.com/office/officeart/2011/layout/HexagonRadial"/>
    <dgm:cxn modelId="{42A3660C-F10E-44F4-9B6F-0D13AE3214BF}" type="presParOf" srcId="{1F3629F7-A5CB-4CD7-BD4A-157D686890A3}" destId="{5C39C2AB-2D79-4076-A0CE-263A1139C5BD}" srcOrd="0" destOrd="0" presId="urn:microsoft.com/office/officeart/2011/layout/HexagonRadial"/>
    <dgm:cxn modelId="{EECBDF0D-12F3-48DD-A2AE-FD3BBCACF100}" type="presParOf" srcId="{1F3629F7-A5CB-4CD7-BD4A-157D686890A3}" destId="{06B48E17-CD39-42D1-83AE-549E622907C3}" srcOrd="1" destOrd="0" presId="urn:microsoft.com/office/officeart/2011/layout/HexagonRadial"/>
    <dgm:cxn modelId="{B00516E4-FF4E-42E0-9253-47E6F2B04CD4}" type="presParOf" srcId="{06B48E17-CD39-42D1-83AE-549E622907C3}" destId="{A7901C80-3681-489B-8F8E-CA8BC3E65837}" srcOrd="0" destOrd="0" presId="urn:microsoft.com/office/officeart/2011/layout/HexagonRadial"/>
    <dgm:cxn modelId="{07180D78-6CF5-4FFB-BF28-CF1A89E0B5A4}" type="presParOf" srcId="{1F3629F7-A5CB-4CD7-BD4A-157D686890A3}" destId="{E681C339-3290-4F33-AFB3-D8BAA218CF25}" srcOrd="2" destOrd="0" presId="urn:microsoft.com/office/officeart/2011/layout/HexagonRadial"/>
    <dgm:cxn modelId="{9BC88585-C54E-4D8A-9BEF-E088E6CA00AD}" type="presParOf" srcId="{1F3629F7-A5CB-4CD7-BD4A-157D686890A3}" destId="{6D862390-03D1-427C-A2E6-884873C315EC}" srcOrd="3" destOrd="0" presId="urn:microsoft.com/office/officeart/2011/layout/HexagonRadial"/>
    <dgm:cxn modelId="{F0C77B00-09C1-4CBE-81B6-10F12D9FF2CF}" type="presParOf" srcId="{6D862390-03D1-427C-A2E6-884873C315EC}" destId="{9472F53B-B9BC-4375-9232-9FD127304CA3}" srcOrd="0" destOrd="0" presId="urn:microsoft.com/office/officeart/2011/layout/HexagonRadial"/>
    <dgm:cxn modelId="{280AA547-2259-4767-A707-6155622F27B3}" type="presParOf" srcId="{1F3629F7-A5CB-4CD7-BD4A-157D686890A3}" destId="{6D7C044D-A99E-443B-94B9-C7FB64D40B6C}" srcOrd="4" destOrd="0" presId="urn:microsoft.com/office/officeart/2011/layout/HexagonRadial"/>
    <dgm:cxn modelId="{5B0523C9-68A8-47F8-9276-2B6BA9761B6E}" type="presParOf" srcId="{1F3629F7-A5CB-4CD7-BD4A-157D686890A3}" destId="{509A60EF-A31F-4BB6-90C9-76FE0D56CDAD}" srcOrd="5" destOrd="0" presId="urn:microsoft.com/office/officeart/2011/layout/HexagonRadial"/>
    <dgm:cxn modelId="{57052F1A-CC54-4AC9-B705-359688DF71E5}" type="presParOf" srcId="{509A60EF-A31F-4BB6-90C9-76FE0D56CDAD}" destId="{9F7AAF0D-AB8E-44E4-9AD6-139D74F10E9B}" srcOrd="0" destOrd="0" presId="urn:microsoft.com/office/officeart/2011/layout/HexagonRadial"/>
    <dgm:cxn modelId="{63FE5C64-BEF5-4812-BBC1-136CB40BB587}" type="presParOf" srcId="{1F3629F7-A5CB-4CD7-BD4A-157D686890A3}" destId="{35FB3EB7-D89B-4CF8-9AB8-652EED9A09B5}" srcOrd="6" destOrd="0" presId="urn:microsoft.com/office/officeart/2011/layout/HexagonRadial"/>
    <dgm:cxn modelId="{F89A5770-D843-4DAF-8D2A-67EAF3BEA492}" type="presParOf" srcId="{1F3629F7-A5CB-4CD7-BD4A-157D686890A3}" destId="{1C1449F7-FE69-49BE-B6E3-BB55139E6249}" srcOrd="7" destOrd="0" presId="urn:microsoft.com/office/officeart/2011/layout/HexagonRadial"/>
    <dgm:cxn modelId="{2D64BEF9-625E-48CF-960B-0D88CE34446C}" type="presParOf" srcId="{1C1449F7-FE69-49BE-B6E3-BB55139E6249}" destId="{5943C2FE-88D2-428D-A371-CDAE544EBCFF}" srcOrd="0" destOrd="0" presId="urn:microsoft.com/office/officeart/2011/layout/HexagonRadial"/>
    <dgm:cxn modelId="{115EB6D5-54F7-483F-88FF-619DD97DF4F0}" type="presParOf" srcId="{1F3629F7-A5CB-4CD7-BD4A-157D686890A3}" destId="{C0DC1E85-96F2-41D2-858C-514907E069F9}" srcOrd="8" destOrd="0" presId="urn:microsoft.com/office/officeart/2011/layout/HexagonRadial"/>
    <dgm:cxn modelId="{554B534A-55F1-4AEC-A8EE-AB843F04B024}" type="presParOf" srcId="{1F3629F7-A5CB-4CD7-BD4A-157D686890A3}" destId="{380B6C97-E75B-4731-A6F5-6225B013F2A8}" srcOrd="9" destOrd="0" presId="urn:microsoft.com/office/officeart/2011/layout/HexagonRadial"/>
    <dgm:cxn modelId="{4C8E4D63-63FC-465B-9DBE-7BD5D79FBFD7}" type="presParOf" srcId="{380B6C97-E75B-4731-A6F5-6225B013F2A8}" destId="{3217B784-D29D-43C7-8CDE-F5DB4A8C3FB9}" srcOrd="0" destOrd="0" presId="urn:microsoft.com/office/officeart/2011/layout/HexagonRadial"/>
    <dgm:cxn modelId="{58797181-7947-4C49-A430-DAFEA5221D40}" type="presParOf" srcId="{1F3629F7-A5CB-4CD7-BD4A-157D686890A3}" destId="{BBCAB8B6-F866-4DAA-BD18-BC6E8B60EF3E}" srcOrd="10" destOrd="0" presId="urn:microsoft.com/office/officeart/2011/layout/HexagonRadial"/>
    <dgm:cxn modelId="{3550352E-B5B7-4478-9BC7-499BDC8871E5}" type="presParOf" srcId="{1F3629F7-A5CB-4CD7-BD4A-157D686890A3}" destId="{66250D98-C945-402F-A717-8F3792CD60F6}" srcOrd="11" destOrd="0" presId="urn:microsoft.com/office/officeart/2011/layout/HexagonRadial"/>
    <dgm:cxn modelId="{CEF864F0-C726-4D7F-8462-EB12B242BD3E}" type="presParOf" srcId="{66250D98-C945-402F-A717-8F3792CD60F6}" destId="{662429C1-ADA3-44D4-9863-BFDBF9534105}" srcOrd="0" destOrd="0" presId="urn:microsoft.com/office/officeart/2011/layout/HexagonRadial"/>
    <dgm:cxn modelId="{83605B95-3354-4AED-B37E-F50DFDC54882}" type="presParOf" srcId="{1F3629F7-A5CB-4CD7-BD4A-157D686890A3}" destId="{3A1911BB-8D09-4148-B7AC-00822A7F2D7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BB1AD-8D8C-4C1D-B315-F05062B89465}" type="doc">
      <dgm:prSet loTypeId="urn:microsoft.com/office/officeart/2011/layout/HexagonRadial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98888B-32AF-4461-ADC0-C1C76000069E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ID</a:t>
          </a:r>
          <a:endParaRPr lang="en-IN" dirty="0"/>
        </a:p>
      </dgm:t>
    </dgm:pt>
    <dgm:pt modelId="{38FDB9A9-5122-4C40-BF6D-4C0392DF5309}" type="parTrans" cxnId="{86F545DA-D32B-4E75-9D27-F9B4063252C6}">
      <dgm:prSet/>
      <dgm:spPr/>
      <dgm:t>
        <a:bodyPr/>
        <a:lstStyle/>
        <a:p>
          <a:endParaRPr lang="en-IN"/>
        </a:p>
      </dgm:t>
    </dgm:pt>
    <dgm:pt modelId="{7015A5CF-F387-4CC8-ABD5-8A2905F5B187}" type="sibTrans" cxnId="{86F545DA-D32B-4E75-9D27-F9B4063252C6}">
      <dgm:prSet/>
      <dgm:spPr/>
      <dgm:t>
        <a:bodyPr/>
        <a:lstStyle/>
        <a:p>
          <a:endParaRPr lang="en-IN"/>
        </a:p>
      </dgm:t>
    </dgm:pt>
    <dgm:pt modelId="{1685AA8D-95F2-4A66-A7A3-D63C149F88C4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NAME</a:t>
          </a:r>
          <a:endParaRPr lang="en-IN" dirty="0"/>
        </a:p>
      </dgm:t>
    </dgm:pt>
    <dgm:pt modelId="{C88BA2CA-4E65-40D4-B186-6FA41EF3697B}" type="parTrans" cxnId="{E75DB79C-71F0-441F-8D3B-C754045A517A}">
      <dgm:prSet/>
      <dgm:spPr/>
      <dgm:t>
        <a:bodyPr/>
        <a:lstStyle/>
        <a:p>
          <a:endParaRPr lang="en-IN"/>
        </a:p>
      </dgm:t>
    </dgm:pt>
    <dgm:pt modelId="{69273121-DF1E-40B7-B925-CE8766A24FEE}" type="sibTrans" cxnId="{E75DB79C-71F0-441F-8D3B-C754045A517A}">
      <dgm:prSet/>
      <dgm:spPr/>
      <dgm:t>
        <a:bodyPr/>
        <a:lstStyle/>
        <a:p>
          <a:endParaRPr lang="en-IN"/>
        </a:p>
      </dgm:t>
    </dgm:pt>
    <dgm:pt modelId="{FCA9F4A2-8EB6-4C36-AC42-4B7F70CEBF99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MOBILE</a:t>
          </a:r>
        </a:p>
        <a:p>
          <a:r>
            <a:rPr lang="en-US" dirty="0" smtClean="0"/>
            <a:t>NO</a:t>
          </a:r>
          <a:endParaRPr lang="en-IN" dirty="0"/>
        </a:p>
      </dgm:t>
    </dgm:pt>
    <dgm:pt modelId="{38A8AB38-6DD5-4256-9A7C-3C14689AE6D4}" type="parTrans" cxnId="{82B9949F-1A78-4EA0-801B-2B5D0FDB2EAD}">
      <dgm:prSet/>
      <dgm:spPr/>
      <dgm:t>
        <a:bodyPr/>
        <a:lstStyle/>
        <a:p>
          <a:endParaRPr lang="en-IN"/>
        </a:p>
      </dgm:t>
    </dgm:pt>
    <dgm:pt modelId="{B97B42AC-4B06-490B-A830-0B8D7B8C5665}" type="sibTrans" cxnId="{82B9949F-1A78-4EA0-801B-2B5D0FDB2EAD}">
      <dgm:prSet/>
      <dgm:spPr/>
      <dgm:t>
        <a:bodyPr/>
        <a:lstStyle/>
        <a:p>
          <a:endParaRPr lang="en-IN"/>
        </a:p>
      </dgm:t>
    </dgm:pt>
    <dgm:pt modelId="{6210847B-9DD1-41E1-AF27-3B09B23B7802}">
      <dgm:prSet phldrT="[Text]"/>
      <dgm:spPr/>
      <dgm:t>
        <a:bodyPr/>
        <a:lstStyle/>
        <a:p>
          <a:r>
            <a:rPr lang="en-US" dirty="0" smtClean="0"/>
            <a:t>CLIENT </a:t>
          </a:r>
        </a:p>
        <a:p>
          <a:r>
            <a:rPr lang="en-US" dirty="0" smtClean="0"/>
            <a:t>EMAIL</a:t>
          </a:r>
          <a:endParaRPr lang="en-IN" dirty="0"/>
        </a:p>
      </dgm:t>
    </dgm:pt>
    <dgm:pt modelId="{F69B9CE7-9EA2-4738-A130-CA7083209CC6}" type="parTrans" cxnId="{B55D4B57-5194-4751-92C4-57DFB42EE075}">
      <dgm:prSet/>
      <dgm:spPr/>
      <dgm:t>
        <a:bodyPr/>
        <a:lstStyle/>
        <a:p>
          <a:endParaRPr lang="en-IN"/>
        </a:p>
      </dgm:t>
    </dgm:pt>
    <dgm:pt modelId="{2C37141F-2E44-4CC6-AC3A-66C885C6E53E}" type="sibTrans" cxnId="{B55D4B57-5194-4751-92C4-57DFB42EE075}">
      <dgm:prSet/>
      <dgm:spPr/>
      <dgm:t>
        <a:bodyPr/>
        <a:lstStyle/>
        <a:p>
          <a:endParaRPr lang="en-IN"/>
        </a:p>
      </dgm:t>
    </dgm:pt>
    <dgm:pt modelId="{C556DD93-8D72-4F44-8062-7AD939A3E60B}">
      <dgm:prSet phldrT="[Text]"/>
      <dgm:spPr/>
      <dgm:t>
        <a:bodyPr/>
        <a:lstStyle/>
        <a:p>
          <a:r>
            <a:rPr lang="en-US" dirty="0" smtClean="0"/>
            <a:t>CLIENT </a:t>
          </a:r>
        </a:p>
        <a:p>
          <a:r>
            <a:rPr lang="en-US" dirty="0" smtClean="0"/>
            <a:t>ADDRESS</a:t>
          </a:r>
          <a:endParaRPr lang="en-IN" dirty="0"/>
        </a:p>
      </dgm:t>
    </dgm:pt>
    <dgm:pt modelId="{E7CE3E42-1850-4342-BDAF-A17C03105F21}" type="parTrans" cxnId="{98CEDD2E-C612-4FED-9B34-0CDCC8AA5446}">
      <dgm:prSet/>
      <dgm:spPr/>
      <dgm:t>
        <a:bodyPr/>
        <a:lstStyle/>
        <a:p>
          <a:endParaRPr lang="en-IN"/>
        </a:p>
      </dgm:t>
    </dgm:pt>
    <dgm:pt modelId="{81A92DA1-8CC6-4EB5-8E94-5A2BE8BECFA3}" type="sibTrans" cxnId="{98CEDD2E-C612-4FED-9B34-0CDCC8AA5446}">
      <dgm:prSet/>
      <dgm:spPr/>
      <dgm:t>
        <a:bodyPr/>
        <a:lstStyle/>
        <a:p>
          <a:endParaRPr lang="en-IN"/>
        </a:p>
      </dgm:t>
    </dgm:pt>
    <dgm:pt modelId="{FD56EB15-DFD4-422E-97AE-C5364C007D70}">
      <dgm:prSet phldrT="[Text]"/>
      <dgm:spPr/>
      <dgm:t>
        <a:bodyPr/>
        <a:lstStyle/>
        <a:p>
          <a:r>
            <a:rPr lang="en-US" dirty="0" smtClean="0"/>
            <a:t>CLIENT AGE</a:t>
          </a:r>
          <a:endParaRPr lang="en-IN" dirty="0"/>
        </a:p>
      </dgm:t>
    </dgm:pt>
    <dgm:pt modelId="{4C1144DF-8626-4856-8ED1-CFF001C4C06D}" type="parTrans" cxnId="{34AD9089-F358-4F25-BC99-0FDE9C83F0DB}">
      <dgm:prSet/>
      <dgm:spPr/>
      <dgm:t>
        <a:bodyPr/>
        <a:lstStyle/>
        <a:p>
          <a:endParaRPr lang="en-IN"/>
        </a:p>
      </dgm:t>
    </dgm:pt>
    <dgm:pt modelId="{CA14CC63-0C28-48E8-A673-1A9A31396FE7}" type="sibTrans" cxnId="{34AD9089-F358-4F25-BC99-0FDE9C83F0DB}">
      <dgm:prSet/>
      <dgm:spPr/>
      <dgm:t>
        <a:bodyPr/>
        <a:lstStyle/>
        <a:p>
          <a:endParaRPr lang="en-IN"/>
        </a:p>
      </dgm:t>
    </dgm:pt>
    <dgm:pt modelId="{F542D846-B2DF-49E2-AFAE-DB1071AEE688}">
      <dgm:prSet phldrT="[Text]"/>
      <dgm:spPr/>
      <dgm:t>
        <a:bodyPr/>
        <a:lstStyle/>
        <a:p>
          <a:r>
            <a:rPr lang="en-US" dirty="0" smtClean="0"/>
            <a:t>CLIENT GENDER</a:t>
          </a:r>
          <a:endParaRPr lang="en-IN" dirty="0"/>
        </a:p>
      </dgm:t>
    </dgm:pt>
    <dgm:pt modelId="{7441E56C-9D44-4FA5-97A9-867A7AFACCB0}" type="parTrans" cxnId="{0ACB9F0B-DA02-4B7B-AA4A-6AFF3BD23125}">
      <dgm:prSet/>
      <dgm:spPr/>
      <dgm:t>
        <a:bodyPr/>
        <a:lstStyle/>
        <a:p>
          <a:endParaRPr lang="en-IN"/>
        </a:p>
      </dgm:t>
    </dgm:pt>
    <dgm:pt modelId="{63E2468D-86BF-4D60-AC98-CE8ACE29D605}" type="sibTrans" cxnId="{0ACB9F0B-DA02-4B7B-AA4A-6AFF3BD23125}">
      <dgm:prSet/>
      <dgm:spPr/>
      <dgm:t>
        <a:bodyPr/>
        <a:lstStyle/>
        <a:p>
          <a:endParaRPr lang="en-IN"/>
        </a:p>
      </dgm:t>
    </dgm:pt>
    <dgm:pt modelId="{8946C1C0-1C4B-4136-AC94-7269304C46B5}" type="pres">
      <dgm:prSet presAssocID="{900BB1AD-8D8C-4C1D-B315-F05062B8946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95BEEA1-9D78-49E8-91C9-EBAAA14EDDEC}" type="pres">
      <dgm:prSet presAssocID="{4398888B-32AF-4461-ADC0-C1C76000069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IN"/>
        </a:p>
      </dgm:t>
    </dgm:pt>
    <dgm:pt modelId="{8CADD26F-3BEF-4E6C-907E-BD456BCDA6A1}" type="pres">
      <dgm:prSet presAssocID="{1685AA8D-95F2-4A66-A7A3-D63C149F88C4}" presName="Accent1" presStyleCnt="0"/>
      <dgm:spPr/>
    </dgm:pt>
    <dgm:pt modelId="{0FDDFD3C-ABD9-49B8-B9B4-F36BBBC2307F}" type="pres">
      <dgm:prSet presAssocID="{1685AA8D-95F2-4A66-A7A3-D63C149F88C4}" presName="Accent" presStyleLbl="bgShp" presStyleIdx="0" presStyleCnt="6"/>
      <dgm:spPr/>
    </dgm:pt>
    <dgm:pt modelId="{3DB57758-B6F3-4C60-A0F4-5E89C0A83596}" type="pres">
      <dgm:prSet presAssocID="{1685AA8D-95F2-4A66-A7A3-D63C149F88C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6CC53E-5AA9-428D-9C3B-EB45FAA7B60C}" type="pres">
      <dgm:prSet presAssocID="{FCA9F4A2-8EB6-4C36-AC42-4B7F70CEBF99}" presName="Accent2" presStyleCnt="0"/>
      <dgm:spPr/>
    </dgm:pt>
    <dgm:pt modelId="{73FA8DEC-E55D-4719-819A-AEC13E9ED69A}" type="pres">
      <dgm:prSet presAssocID="{FCA9F4A2-8EB6-4C36-AC42-4B7F70CEBF99}" presName="Accent" presStyleLbl="bgShp" presStyleIdx="1" presStyleCnt="6"/>
      <dgm:spPr/>
    </dgm:pt>
    <dgm:pt modelId="{4DCE1B0B-61C0-42A0-8358-369B76F95BC0}" type="pres">
      <dgm:prSet presAssocID="{FCA9F4A2-8EB6-4C36-AC42-4B7F70CEBF99}" presName="Child2" presStyleLbl="node1" presStyleIdx="1" presStyleCnt="6" custLinFactNeighborX="-1473" custLinFactNeighborY="55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5C2D00-61EC-4A39-8EA8-76566610EE0F}" type="pres">
      <dgm:prSet presAssocID="{6210847B-9DD1-41E1-AF27-3B09B23B7802}" presName="Accent3" presStyleCnt="0"/>
      <dgm:spPr/>
    </dgm:pt>
    <dgm:pt modelId="{F9001B29-8297-4ABF-B446-D4CE799136E7}" type="pres">
      <dgm:prSet presAssocID="{6210847B-9DD1-41E1-AF27-3B09B23B7802}" presName="Accent" presStyleLbl="bgShp" presStyleIdx="2" presStyleCnt="6"/>
      <dgm:spPr/>
    </dgm:pt>
    <dgm:pt modelId="{50252A09-D311-4516-BE2C-F850027561CC}" type="pres">
      <dgm:prSet presAssocID="{6210847B-9DD1-41E1-AF27-3B09B23B7802}" presName="Child3" presStyleLbl="node1" presStyleIdx="2" presStyleCnt="6" custLinFactNeighborX="-1473" custLinFactNeighborY="4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3CAB11-5F1F-4E8C-A970-57887FC6C7AC}" type="pres">
      <dgm:prSet presAssocID="{C556DD93-8D72-4F44-8062-7AD939A3E60B}" presName="Accent4" presStyleCnt="0"/>
      <dgm:spPr/>
    </dgm:pt>
    <dgm:pt modelId="{48AE86DA-B1BD-4367-A1FE-59B63F118538}" type="pres">
      <dgm:prSet presAssocID="{C556DD93-8D72-4F44-8062-7AD939A3E60B}" presName="Accent" presStyleLbl="bgShp" presStyleIdx="3" presStyleCnt="6"/>
      <dgm:spPr/>
    </dgm:pt>
    <dgm:pt modelId="{09D6989F-62E9-4491-A0F2-B5590F95EEDB}" type="pres">
      <dgm:prSet presAssocID="{C556DD93-8D72-4F44-8062-7AD939A3E60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135986-9973-4AB5-8DDC-CB495279A51F}" type="pres">
      <dgm:prSet presAssocID="{FD56EB15-DFD4-422E-97AE-C5364C007D70}" presName="Accent5" presStyleCnt="0"/>
      <dgm:spPr/>
    </dgm:pt>
    <dgm:pt modelId="{01BD15AD-01B5-4666-8F04-F90F38412519}" type="pres">
      <dgm:prSet presAssocID="{FD56EB15-DFD4-422E-97AE-C5364C007D70}" presName="Accent" presStyleLbl="bgShp" presStyleIdx="4" presStyleCnt="6"/>
      <dgm:spPr/>
    </dgm:pt>
    <dgm:pt modelId="{C454782F-6891-46BA-83DD-989845F4FD37}" type="pres">
      <dgm:prSet presAssocID="{FD56EB15-DFD4-422E-97AE-C5364C007D7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84B132-0E1C-4549-88A8-CAABCFD61E47}" type="pres">
      <dgm:prSet presAssocID="{F542D846-B2DF-49E2-AFAE-DB1071AEE688}" presName="Accent6" presStyleCnt="0"/>
      <dgm:spPr/>
    </dgm:pt>
    <dgm:pt modelId="{C5FCAC34-110E-48E4-B51C-EDD489549647}" type="pres">
      <dgm:prSet presAssocID="{F542D846-B2DF-49E2-AFAE-DB1071AEE688}" presName="Accent" presStyleLbl="bgShp" presStyleIdx="5" presStyleCnt="6"/>
      <dgm:spPr/>
    </dgm:pt>
    <dgm:pt modelId="{67657B52-C1E2-49E9-B659-5CE172CBC3A3}" type="pres">
      <dgm:prSet presAssocID="{F542D846-B2DF-49E2-AFAE-DB1071AEE68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20EB48-BC54-4C79-9BB3-A51AEF9104AC}" type="presOf" srcId="{FD56EB15-DFD4-422E-97AE-C5364C007D70}" destId="{C454782F-6891-46BA-83DD-989845F4FD37}" srcOrd="0" destOrd="0" presId="urn:microsoft.com/office/officeart/2011/layout/HexagonRadial"/>
    <dgm:cxn modelId="{7E76A0DF-00BB-43F8-B530-09670F5A03E0}" type="presOf" srcId="{900BB1AD-8D8C-4C1D-B315-F05062B89465}" destId="{8946C1C0-1C4B-4136-AC94-7269304C46B5}" srcOrd="0" destOrd="0" presId="urn:microsoft.com/office/officeart/2011/layout/HexagonRadial"/>
    <dgm:cxn modelId="{B55D4B57-5194-4751-92C4-57DFB42EE075}" srcId="{4398888B-32AF-4461-ADC0-C1C76000069E}" destId="{6210847B-9DD1-41E1-AF27-3B09B23B7802}" srcOrd="2" destOrd="0" parTransId="{F69B9CE7-9EA2-4738-A130-CA7083209CC6}" sibTransId="{2C37141F-2E44-4CC6-AC3A-66C885C6E53E}"/>
    <dgm:cxn modelId="{2EDB6849-BF77-4005-AE8F-C0E291CA9981}" type="presOf" srcId="{FCA9F4A2-8EB6-4C36-AC42-4B7F70CEBF99}" destId="{4DCE1B0B-61C0-42A0-8358-369B76F95BC0}" srcOrd="0" destOrd="0" presId="urn:microsoft.com/office/officeart/2011/layout/HexagonRadial"/>
    <dgm:cxn modelId="{98CEDD2E-C612-4FED-9B34-0CDCC8AA5446}" srcId="{4398888B-32AF-4461-ADC0-C1C76000069E}" destId="{C556DD93-8D72-4F44-8062-7AD939A3E60B}" srcOrd="3" destOrd="0" parTransId="{E7CE3E42-1850-4342-BDAF-A17C03105F21}" sibTransId="{81A92DA1-8CC6-4EB5-8E94-5A2BE8BECFA3}"/>
    <dgm:cxn modelId="{86F545DA-D32B-4E75-9D27-F9B4063252C6}" srcId="{900BB1AD-8D8C-4C1D-B315-F05062B89465}" destId="{4398888B-32AF-4461-ADC0-C1C76000069E}" srcOrd="0" destOrd="0" parTransId="{38FDB9A9-5122-4C40-BF6D-4C0392DF5309}" sibTransId="{7015A5CF-F387-4CC8-ABD5-8A2905F5B187}"/>
    <dgm:cxn modelId="{2E003475-269A-482D-9CFF-43AFABADCFDA}" type="presOf" srcId="{1685AA8D-95F2-4A66-A7A3-D63C149F88C4}" destId="{3DB57758-B6F3-4C60-A0F4-5E89C0A83596}" srcOrd="0" destOrd="0" presId="urn:microsoft.com/office/officeart/2011/layout/HexagonRadial"/>
    <dgm:cxn modelId="{1C860D31-04AC-415A-956A-AEEF825244FB}" type="presOf" srcId="{4398888B-32AF-4461-ADC0-C1C76000069E}" destId="{695BEEA1-9D78-49E8-91C9-EBAAA14EDDEC}" srcOrd="0" destOrd="0" presId="urn:microsoft.com/office/officeart/2011/layout/HexagonRadial"/>
    <dgm:cxn modelId="{E75DB79C-71F0-441F-8D3B-C754045A517A}" srcId="{4398888B-32AF-4461-ADC0-C1C76000069E}" destId="{1685AA8D-95F2-4A66-A7A3-D63C149F88C4}" srcOrd="0" destOrd="0" parTransId="{C88BA2CA-4E65-40D4-B186-6FA41EF3697B}" sibTransId="{69273121-DF1E-40B7-B925-CE8766A24FEE}"/>
    <dgm:cxn modelId="{82B9949F-1A78-4EA0-801B-2B5D0FDB2EAD}" srcId="{4398888B-32AF-4461-ADC0-C1C76000069E}" destId="{FCA9F4A2-8EB6-4C36-AC42-4B7F70CEBF99}" srcOrd="1" destOrd="0" parTransId="{38A8AB38-6DD5-4256-9A7C-3C14689AE6D4}" sibTransId="{B97B42AC-4B06-490B-A830-0B8D7B8C5665}"/>
    <dgm:cxn modelId="{7A15CA80-E044-4A96-A088-242E90DFB10A}" type="presOf" srcId="{6210847B-9DD1-41E1-AF27-3B09B23B7802}" destId="{50252A09-D311-4516-BE2C-F850027561CC}" srcOrd="0" destOrd="0" presId="urn:microsoft.com/office/officeart/2011/layout/HexagonRadial"/>
    <dgm:cxn modelId="{0ACB9F0B-DA02-4B7B-AA4A-6AFF3BD23125}" srcId="{4398888B-32AF-4461-ADC0-C1C76000069E}" destId="{F542D846-B2DF-49E2-AFAE-DB1071AEE688}" srcOrd="5" destOrd="0" parTransId="{7441E56C-9D44-4FA5-97A9-867A7AFACCB0}" sibTransId="{63E2468D-86BF-4D60-AC98-CE8ACE29D605}"/>
    <dgm:cxn modelId="{34AD9089-F358-4F25-BC99-0FDE9C83F0DB}" srcId="{4398888B-32AF-4461-ADC0-C1C76000069E}" destId="{FD56EB15-DFD4-422E-97AE-C5364C007D70}" srcOrd="4" destOrd="0" parTransId="{4C1144DF-8626-4856-8ED1-CFF001C4C06D}" sibTransId="{CA14CC63-0C28-48E8-A673-1A9A31396FE7}"/>
    <dgm:cxn modelId="{0129D02B-8EE6-45DC-83E2-1736FE093EA6}" type="presOf" srcId="{C556DD93-8D72-4F44-8062-7AD939A3E60B}" destId="{09D6989F-62E9-4491-A0F2-B5590F95EEDB}" srcOrd="0" destOrd="0" presId="urn:microsoft.com/office/officeart/2011/layout/HexagonRadial"/>
    <dgm:cxn modelId="{211B1E81-2F9A-4136-98D3-24DAE848E098}" type="presOf" srcId="{F542D846-B2DF-49E2-AFAE-DB1071AEE688}" destId="{67657B52-C1E2-49E9-B659-5CE172CBC3A3}" srcOrd="0" destOrd="0" presId="urn:microsoft.com/office/officeart/2011/layout/HexagonRadial"/>
    <dgm:cxn modelId="{29D62A7A-DA25-4960-B1EF-090266B67E47}" type="presParOf" srcId="{8946C1C0-1C4B-4136-AC94-7269304C46B5}" destId="{695BEEA1-9D78-49E8-91C9-EBAAA14EDDEC}" srcOrd="0" destOrd="0" presId="urn:microsoft.com/office/officeart/2011/layout/HexagonRadial"/>
    <dgm:cxn modelId="{9546DEFD-0CA1-4428-8D89-393035282C37}" type="presParOf" srcId="{8946C1C0-1C4B-4136-AC94-7269304C46B5}" destId="{8CADD26F-3BEF-4E6C-907E-BD456BCDA6A1}" srcOrd="1" destOrd="0" presId="urn:microsoft.com/office/officeart/2011/layout/HexagonRadial"/>
    <dgm:cxn modelId="{5D7F82C3-462C-4AE7-8B9F-838D2752E2D1}" type="presParOf" srcId="{8CADD26F-3BEF-4E6C-907E-BD456BCDA6A1}" destId="{0FDDFD3C-ABD9-49B8-B9B4-F36BBBC2307F}" srcOrd="0" destOrd="0" presId="urn:microsoft.com/office/officeart/2011/layout/HexagonRadial"/>
    <dgm:cxn modelId="{C6082F88-A486-4AFA-A92F-611C3054918B}" type="presParOf" srcId="{8946C1C0-1C4B-4136-AC94-7269304C46B5}" destId="{3DB57758-B6F3-4C60-A0F4-5E89C0A83596}" srcOrd="2" destOrd="0" presId="urn:microsoft.com/office/officeart/2011/layout/HexagonRadial"/>
    <dgm:cxn modelId="{C039FE8B-96AA-496A-BA9D-2C3640C2B80A}" type="presParOf" srcId="{8946C1C0-1C4B-4136-AC94-7269304C46B5}" destId="{276CC53E-5AA9-428D-9C3B-EB45FAA7B60C}" srcOrd="3" destOrd="0" presId="urn:microsoft.com/office/officeart/2011/layout/HexagonRadial"/>
    <dgm:cxn modelId="{2834F625-03B5-4EA2-95A8-515C01107E03}" type="presParOf" srcId="{276CC53E-5AA9-428D-9C3B-EB45FAA7B60C}" destId="{73FA8DEC-E55D-4719-819A-AEC13E9ED69A}" srcOrd="0" destOrd="0" presId="urn:microsoft.com/office/officeart/2011/layout/HexagonRadial"/>
    <dgm:cxn modelId="{51CAFE9C-335A-4CFD-BA42-8E3E58DB33AF}" type="presParOf" srcId="{8946C1C0-1C4B-4136-AC94-7269304C46B5}" destId="{4DCE1B0B-61C0-42A0-8358-369B76F95BC0}" srcOrd="4" destOrd="0" presId="urn:microsoft.com/office/officeart/2011/layout/HexagonRadial"/>
    <dgm:cxn modelId="{C7FBC101-39D9-4672-87F3-C35A55AC96BB}" type="presParOf" srcId="{8946C1C0-1C4B-4136-AC94-7269304C46B5}" destId="{625C2D00-61EC-4A39-8EA8-76566610EE0F}" srcOrd="5" destOrd="0" presId="urn:microsoft.com/office/officeart/2011/layout/HexagonRadial"/>
    <dgm:cxn modelId="{4D7D71C8-E4A0-4009-8326-BFFE0EEC9CFC}" type="presParOf" srcId="{625C2D00-61EC-4A39-8EA8-76566610EE0F}" destId="{F9001B29-8297-4ABF-B446-D4CE799136E7}" srcOrd="0" destOrd="0" presId="urn:microsoft.com/office/officeart/2011/layout/HexagonRadial"/>
    <dgm:cxn modelId="{54B01258-5136-4619-8438-A644F2FB1C1F}" type="presParOf" srcId="{8946C1C0-1C4B-4136-AC94-7269304C46B5}" destId="{50252A09-D311-4516-BE2C-F850027561CC}" srcOrd="6" destOrd="0" presId="urn:microsoft.com/office/officeart/2011/layout/HexagonRadial"/>
    <dgm:cxn modelId="{E7905821-613A-43A4-8EC2-F48D29E345F6}" type="presParOf" srcId="{8946C1C0-1C4B-4136-AC94-7269304C46B5}" destId="{EF3CAB11-5F1F-4E8C-A970-57887FC6C7AC}" srcOrd="7" destOrd="0" presId="urn:microsoft.com/office/officeart/2011/layout/HexagonRadial"/>
    <dgm:cxn modelId="{CAF2EE9B-CA10-463C-9282-F81C9C6312E6}" type="presParOf" srcId="{EF3CAB11-5F1F-4E8C-A970-57887FC6C7AC}" destId="{48AE86DA-B1BD-4367-A1FE-59B63F118538}" srcOrd="0" destOrd="0" presId="urn:microsoft.com/office/officeart/2011/layout/HexagonRadial"/>
    <dgm:cxn modelId="{9202292C-64EB-48C8-8D8F-31B4D77BFBC1}" type="presParOf" srcId="{8946C1C0-1C4B-4136-AC94-7269304C46B5}" destId="{09D6989F-62E9-4491-A0F2-B5590F95EEDB}" srcOrd="8" destOrd="0" presId="urn:microsoft.com/office/officeart/2011/layout/HexagonRadial"/>
    <dgm:cxn modelId="{6F8C7531-A106-4C02-9D64-1428F65D1FB9}" type="presParOf" srcId="{8946C1C0-1C4B-4136-AC94-7269304C46B5}" destId="{13135986-9973-4AB5-8DDC-CB495279A51F}" srcOrd="9" destOrd="0" presId="urn:microsoft.com/office/officeart/2011/layout/HexagonRadial"/>
    <dgm:cxn modelId="{A47B9D37-1E92-44F8-A24C-AC8755C4CE6A}" type="presParOf" srcId="{13135986-9973-4AB5-8DDC-CB495279A51F}" destId="{01BD15AD-01B5-4666-8F04-F90F38412519}" srcOrd="0" destOrd="0" presId="urn:microsoft.com/office/officeart/2011/layout/HexagonRadial"/>
    <dgm:cxn modelId="{D3116AA7-5E8C-4C65-AEE4-82EBD16EF2E7}" type="presParOf" srcId="{8946C1C0-1C4B-4136-AC94-7269304C46B5}" destId="{C454782F-6891-46BA-83DD-989845F4FD37}" srcOrd="10" destOrd="0" presId="urn:microsoft.com/office/officeart/2011/layout/HexagonRadial"/>
    <dgm:cxn modelId="{2002D3B8-8207-4C1B-97CA-A3C2B2D41DB7}" type="presParOf" srcId="{8946C1C0-1C4B-4136-AC94-7269304C46B5}" destId="{1184B132-0E1C-4549-88A8-CAABCFD61E47}" srcOrd="11" destOrd="0" presId="urn:microsoft.com/office/officeart/2011/layout/HexagonRadial"/>
    <dgm:cxn modelId="{B28F6A7F-C211-44F2-A068-D52FD1B36AB0}" type="presParOf" srcId="{1184B132-0E1C-4549-88A8-CAABCFD61E47}" destId="{C5FCAC34-110E-48E4-B51C-EDD489549647}" srcOrd="0" destOrd="0" presId="urn:microsoft.com/office/officeart/2011/layout/HexagonRadial"/>
    <dgm:cxn modelId="{73EE4EA7-A748-4339-916D-9BF41CA93AD4}" type="presParOf" srcId="{8946C1C0-1C4B-4136-AC94-7269304C46B5}" destId="{67657B52-C1E2-49E9-B659-5CE172CBC3A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63FC5-6640-4DF8-A774-2656C1D0D899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0A974E-89BD-4CFE-BFEF-F2885A5223A1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POLICY</a:t>
          </a:r>
        </a:p>
        <a:p>
          <a:r>
            <a:rPr lang="en-US" dirty="0" smtClean="0"/>
            <a:t>CODE</a:t>
          </a:r>
          <a:endParaRPr lang="en-IN" dirty="0"/>
        </a:p>
      </dgm:t>
    </dgm:pt>
    <dgm:pt modelId="{7CC92101-39C7-40FC-8559-089752DF64DD}" type="parTrans" cxnId="{CD549DF1-1A74-4718-ACC0-B0414AA2EDCF}">
      <dgm:prSet/>
      <dgm:spPr/>
      <dgm:t>
        <a:bodyPr/>
        <a:lstStyle/>
        <a:p>
          <a:endParaRPr lang="en-IN"/>
        </a:p>
      </dgm:t>
    </dgm:pt>
    <dgm:pt modelId="{3D595E05-DE01-4E44-9D9B-19259A32E389}" type="sibTrans" cxnId="{CD549DF1-1A74-4718-ACC0-B0414AA2EDCF}">
      <dgm:prSet/>
      <dgm:spPr/>
      <dgm:t>
        <a:bodyPr/>
        <a:lstStyle/>
        <a:p>
          <a:endParaRPr lang="en-IN"/>
        </a:p>
      </dgm:t>
    </dgm:pt>
    <dgm:pt modelId="{46519EA0-BB56-4F8A-AD0D-3C213803767A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ID</a:t>
          </a:r>
          <a:endParaRPr lang="en-IN" dirty="0"/>
        </a:p>
      </dgm:t>
    </dgm:pt>
    <dgm:pt modelId="{F034AE1E-8DF7-4848-882F-A20AC640D67A}" type="parTrans" cxnId="{3CBFB262-AA86-46A7-915E-96F6C4E74F85}">
      <dgm:prSet/>
      <dgm:spPr/>
      <dgm:t>
        <a:bodyPr/>
        <a:lstStyle/>
        <a:p>
          <a:endParaRPr lang="en-IN"/>
        </a:p>
      </dgm:t>
    </dgm:pt>
    <dgm:pt modelId="{F1793FAB-FF15-4D44-AFC7-976518A353DF}" type="sibTrans" cxnId="{3CBFB262-AA86-46A7-915E-96F6C4E74F85}">
      <dgm:prSet/>
      <dgm:spPr/>
      <dgm:t>
        <a:bodyPr/>
        <a:lstStyle/>
        <a:p>
          <a:endParaRPr lang="en-IN"/>
        </a:p>
      </dgm:t>
    </dgm:pt>
    <dgm:pt modelId="{3064022D-48CA-4108-85AF-9C0E2174CF56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NAME</a:t>
          </a:r>
          <a:endParaRPr lang="en-IN" dirty="0"/>
        </a:p>
      </dgm:t>
    </dgm:pt>
    <dgm:pt modelId="{D7C88AE4-A0B8-4BED-B4FC-99D2B3C72180}" type="parTrans" cxnId="{16DFA364-B503-4210-87CE-1BF9F1452292}">
      <dgm:prSet/>
      <dgm:spPr/>
      <dgm:t>
        <a:bodyPr/>
        <a:lstStyle/>
        <a:p>
          <a:endParaRPr lang="en-IN"/>
        </a:p>
      </dgm:t>
    </dgm:pt>
    <dgm:pt modelId="{9F0599E5-82AB-4CFB-88A5-54DE76D14078}" type="sibTrans" cxnId="{16DFA364-B503-4210-87CE-1BF9F1452292}">
      <dgm:prSet/>
      <dgm:spPr/>
      <dgm:t>
        <a:bodyPr/>
        <a:lstStyle/>
        <a:p>
          <a:endParaRPr lang="en-IN"/>
        </a:p>
      </dgm:t>
    </dgm:pt>
    <dgm:pt modelId="{0CB45B94-60D2-4F6C-A9A6-E641CE8F35C3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REVIEW</a:t>
          </a:r>
          <a:endParaRPr lang="en-IN" dirty="0"/>
        </a:p>
      </dgm:t>
    </dgm:pt>
    <dgm:pt modelId="{881662DA-34D3-469D-B9D8-BE27A1CEEB61}" type="parTrans" cxnId="{139851FF-06A3-4E0D-95F1-C3339BDE2AC6}">
      <dgm:prSet/>
      <dgm:spPr/>
      <dgm:t>
        <a:bodyPr/>
        <a:lstStyle/>
        <a:p>
          <a:endParaRPr lang="en-IN"/>
        </a:p>
      </dgm:t>
    </dgm:pt>
    <dgm:pt modelId="{67436C9E-CE3F-41F0-B1A4-951A9DB03167}" type="sibTrans" cxnId="{139851FF-06A3-4E0D-95F1-C3339BDE2AC6}">
      <dgm:prSet/>
      <dgm:spPr/>
      <dgm:t>
        <a:bodyPr/>
        <a:lstStyle/>
        <a:p>
          <a:endParaRPr lang="en-IN"/>
        </a:p>
      </dgm:t>
    </dgm:pt>
    <dgm:pt modelId="{D8F7BB89-8219-4C04-B4AF-A9DC6DAB7B7A}">
      <dgm:prSet phldrT="[Text]"/>
      <dgm:spPr/>
      <dgm:t>
        <a:bodyPr/>
        <a:lstStyle/>
        <a:p>
          <a:r>
            <a:rPr lang="en-US" dirty="0" smtClean="0"/>
            <a:t>CLIENT</a:t>
          </a:r>
        </a:p>
        <a:p>
          <a:r>
            <a:rPr lang="en-US" dirty="0" smtClean="0"/>
            <a:t>POLICY</a:t>
          </a:r>
        </a:p>
        <a:p>
          <a:r>
            <a:rPr lang="en-US" dirty="0" smtClean="0"/>
            <a:t>DURATION</a:t>
          </a:r>
          <a:endParaRPr lang="en-IN" dirty="0"/>
        </a:p>
      </dgm:t>
    </dgm:pt>
    <dgm:pt modelId="{F83AE989-B5A0-4E1D-B24C-0927274E08AE}" type="parTrans" cxnId="{E4810797-00BB-4D17-91B3-A67E49AC3688}">
      <dgm:prSet/>
      <dgm:spPr/>
      <dgm:t>
        <a:bodyPr/>
        <a:lstStyle/>
        <a:p>
          <a:endParaRPr lang="en-IN"/>
        </a:p>
      </dgm:t>
    </dgm:pt>
    <dgm:pt modelId="{B39000D9-BD52-45E4-A6F1-C0063C9E68B2}" type="sibTrans" cxnId="{E4810797-00BB-4D17-91B3-A67E49AC3688}">
      <dgm:prSet/>
      <dgm:spPr/>
      <dgm:t>
        <a:bodyPr/>
        <a:lstStyle/>
        <a:p>
          <a:endParaRPr lang="en-IN"/>
        </a:p>
      </dgm:t>
    </dgm:pt>
    <dgm:pt modelId="{A01589E1-D9F2-4AD0-8A13-F3B2C8E5EF43}">
      <dgm:prSet phldrT="[Text]"/>
      <dgm:spPr/>
      <dgm:t>
        <a:bodyPr/>
        <a:lstStyle/>
        <a:p>
          <a:r>
            <a:rPr lang="en-US" dirty="0" smtClean="0"/>
            <a:t>CLIENT TOTAL PREMIUIM</a:t>
          </a:r>
          <a:endParaRPr lang="en-IN" dirty="0"/>
        </a:p>
      </dgm:t>
    </dgm:pt>
    <dgm:pt modelId="{D668BBBB-D896-47BA-8BFA-7585D29B14BC}" type="parTrans" cxnId="{46A5158D-7357-47D7-85E5-B94A4D3293AC}">
      <dgm:prSet/>
      <dgm:spPr/>
      <dgm:t>
        <a:bodyPr/>
        <a:lstStyle/>
        <a:p>
          <a:endParaRPr lang="en-IN"/>
        </a:p>
      </dgm:t>
    </dgm:pt>
    <dgm:pt modelId="{19F1889B-4741-42CC-AB6B-36B18CCA1F88}" type="sibTrans" cxnId="{46A5158D-7357-47D7-85E5-B94A4D3293AC}">
      <dgm:prSet/>
      <dgm:spPr/>
      <dgm:t>
        <a:bodyPr/>
        <a:lstStyle/>
        <a:p>
          <a:endParaRPr lang="en-IN"/>
        </a:p>
      </dgm:t>
    </dgm:pt>
    <dgm:pt modelId="{AD60A94A-0FDF-4760-9658-CB5984715BDA}">
      <dgm:prSet phldrT="[Text]"/>
      <dgm:spPr/>
      <dgm:t>
        <a:bodyPr/>
        <a:lstStyle/>
        <a:p>
          <a:r>
            <a:rPr lang="en-US" dirty="0" smtClean="0"/>
            <a:t>POLICY</a:t>
          </a:r>
        </a:p>
        <a:p>
          <a:r>
            <a:rPr lang="en-US" dirty="0" smtClean="0"/>
            <a:t>NAME</a:t>
          </a:r>
          <a:endParaRPr lang="en-IN" dirty="0"/>
        </a:p>
      </dgm:t>
    </dgm:pt>
    <dgm:pt modelId="{4A33FE7E-1EAF-4863-852E-6B1531BA080C}" type="parTrans" cxnId="{7DB254E3-4112-4F63-9D17-F105E424B508}">
      <dgm:prSet/>
      <dgm:spPr/>
      <dgm:t>
        <a:bodyPr/>
        <a:lstStyle/>
        <a:p>
          <a:endParaRPr lang="en-IN"/>
        </a:p>
      </dgm:t>
    </dgm:pt>
    <dgm:pt modelId="{4D9944B2-F18D-49C6-B626-4EC8AE8E02E2}" type="sibTrans" cxnId="{7DB254E3-4112-4F63-9D17-F105E424B508}">
      <dgm:prSet/>
      <dgm:spPr/>
      <dgm:t>
        <a:bodyPr/>
        <a:lstStyle/>
        <a:p>
          <a:endParaRPr lang="en-IN"/>
        </a:p>
      </dgm:t>
    </dgm:pt>
    <dgm:pt modelId="{A462C6A0-A831-473C-8B42-F56B58FC9D37}" type="pres">
      <dgm:prSet presAssocID="{33863FC5-6640-4DF8-A774-2656C1D0D89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182EC21-A9EC-4742-8E55-6EFDAC9233F0}" type="pres">
      <dgm:prSet presAssocID="{230A974E-89BD-4CFE-BFEF-F2885A5223A1}" presName="Parent" presStyleLbl="node0" presStyleIdx="0" presStyleCnt="1">
        <dgm:presLayoutVars>
          <dgm:chMax val="6"/>
          <dgm:chPref val="6"/>
        </dgm:presLayoutVars>
      </dgm:prSet>
      <dgm:spPr/>
    </dgm:pt>
    <dgm:pt modelId="{02467A50-0BE6-4C75-A2A2-041585F41C34}" type="pres">
      <dgm:prSet presAssocID="{46519EA0-BB56-4F8A-AD0D-3C213803767A}" presName="Accent1" presStyleCnt="0"/>
      <dgm:spPr/>
    </dgm:pt>
    <dgm:pt modelId="{85803F26-3BD2-4EB8-9111-85B9ACD817AD}" type="pres">
      <dgm:prSet presAssocID="{46519EA0-BB56-4F8A-AD0D-3C213803767A}" presName="Accent" presStyleLbl="bgShp" presStyleIdx="0" presStyleCnt="6"/>
      <dgm:spPr/>
    </dgm:pt>
    <dgm:pt modelId="{B17DC8BF-8B78-4959-97A3-252C669C0FBA}" type="pres">
      <dgm:prSet presAssocID="{46519EA0-BB56-4F8A-AD0D-3C213803767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756E5A-AE4B-4181-9E93-1D49D01F7ABD}" type="pres">
      <dgm:prSet presAssocID="{3064022D-48CA-4108-85AF-9C0E2174CF56}" presName="Accent2" presStyleCnt="0"/>
      <dgm:spPr/>
    </dgm:pt>
    <dgm:pt modelId="{78686D0D-FD14-4AA7-8B7F-6DEF8963A01C}" type="pres">
      <dgm:prSet presAssocID="{3064022D-48CA-4108-85AF-9C0E2174CF56}" presName="Accent" presStyleLbl="bgShp" presStyleIdx="1" presStyleCnt="6"/>
      <dgm:spPr/>
    </dgm:pt>
    <dgm:pt modelId="{B30A6F18-D2BB-4D5B-8018-1AD55B863761}" type="pres">
      <dgm:prSet presAssocID="{3064022D-48CA-4108-85AF-9C0E2174CF5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E459292-58F3-4899-9A43-ED61EC3627BC}" type="pres">
      <dgm:prSet presAssocID="{0CB45B94-60D2-4F6C-A9A6-E641CE8F35C3}" presName="Accent3" presStyleCnt="0"/>
      <dgm:spPr/>
    </dgm:pt>
    <dgm:pt modelId="{45BCC114-A58F-4912-95BD-32C06D9AC8C4}" type="pres">
      <dgm:prSet presAssocID="{0CB45B94-60D2-4F6C-A9A6-E641CE8F35C3}" presName="Accent" presStyleLbl="bgShp" presStyleIdx="2" presStyleCnt="6"/>
      <dgm:spPr/>
    </dgm:pt>
    <dgm:pt modelId="{103952A0-0C46-4D51-9FB5-799C7BD96E23}" type="pres">
      <dgm:prSet presAssocID="{0CB45B94-60D2-4F6C-A9A6-E641CE8F35C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1B533BA-B344-46A7-B828-512B08F5BC0D}" type="pres">
      <dgm:prSet presAssocID="{D8F7BB89-8219-4C04-B4AF-A9DC6DAB7B7A}" presName="Accent4" presStyleCnt="0"/>
      <dgm:spPr/>
    </dgm:pt>
    <dgm:pt modelId="{1E2F73ED-BBF9-45D9-9594-CB0E6A891EE2}" type="pres">
      <dgm:prSet presAssocID="{D8F7BB89-8219-4C04-B4AF-A9DC6DAB7B7A}" presName="Accent" presStyleLbl="bgShp" presStyleIdx="3" presStyleCnt="6"/>
      <dgm:spPr/>
    </dgm:pt>
    <dgm:pt modelId="{DBA20D61-B005-432A-A452-84F0A9F2A523}" type="pres">
      <dgm:prSet presAssocID="{D8F7BB89-8219-4C04-B4AF-A9DC6DAB7B7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27B099E-BD3E-4E84-B576-91EF64C6C258}" type="pres">
      <dgm:prSet presAssocID="{A01589E1-D9F2-4AD0-8A13-F3B2C8E5EF43}" presName="Accent5" presStyleCnt="0"/>
      <dgm:spPr/>
    </dgm:pt>
    <dgm:pt modelId="{C0895830-7EE8-4011-9254-384359B56619}" type="pres">
      <dgm:prSet presAssocID="{A01589E1-D9F2-4AD0-8A13-F3B2C8E5EF43}" presName="Accent" presStyleLbl="bgShp" presStyleIdx="4" presStyleCnt="6"/>
      <dgm:spPr/>
    </dgm:pt>
    <dgm:pt modelId="{CB3036BC-DFA0-46AF-8520-07A09C7F7836}" type="pres">
      <dgm:prSet presAssocID="{A01589E1-D9F2-4AD0-8A13-F3B2C8E5EF4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BD2E424-B5F2-43EA-8BE0-E412BFA75026}" type="pres">
      <dgm:prSet presAssocID="{AD60A94A-0FDF-4760-9658-CB5984715BDA}" presName="Accent6" presStyleCnt="0"/>
      <dgm:spPr/>
    </dgm:pt>
    <dgm:pt modelId="{87A48A3A-7CD5-4579-A435-87A36B61E506}" type="pres">
      <dgm:prSet presAssocID="{AD60A94A-0FDF-4760-9658-CB5984715BDA}" presName="Accent" presStyleLbl="bgShp" presStyleIdx="5" presStyleCnt="6"/>
      <dgm:spPr/>
    </dgm:pt>
    <dgm:pt modelId="{157E6E88-2A2E-4C46-B0DA-41AED4C97D14}" type="pres">
      <dgm:prSet presAssocID="{AD60A94A-0FDF-4760-9658-CB5984715BD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B326F92-BA96-4818-945B-9F4331E46063}" type="presOf" srcId="{230A974E-89BD-4CFE-BFEF-F2885A5223A1}" destId="{4182EC21-A9EC-4742-8E55-6EFDAC9233F0}" srcOrd="0" destOrd="0" presId="urn:microsoft.com/office/officeart/2011/layout/HexagonRadial"/>
    <dgm:cxn modelId="{8CEEF767-2F70-41A4-BB2D-F8185599B1B4}" type="presOf" srcId="{D8F7BB89-8219-4C04-B4AF-A9DC6DAB7B7A}" destId="{DBA20D61-B005-432A-A452-84F0A9F2A523}" srcOrd="0" destOrd="0" presId="urn:microsoft.com/office/officeart/2011/layout/HexagonRadial"/>
    <dgm:cxn modelId="{1B8D6547-FCFF-4EB1-AB86-12C24E3DFBD6}" type="presOf" srcId="{46519EA0-BB56-4F8A-AD0D-3C213803767A}" destId="{B17DC8BF-8B78-4959-97A3-252C669C0FBA}" srcOrd="0" destOrd="0" presId="urn:microsoft.com/office/officeart/2011/layout/HexagonRadial"/>
    <dgm:cxn modelId="{7DEAAB75-B476-4BC0-A96C-BC4018B9FD6F}" type="presOf" srcId="{33863FC5-6640-4DF8-A774-2656C1D0D899}" destId="{A462C6A0-A831-473C-8B42-F56B58FC9D37}" srcOrd="0" destOrd="0" presId="urn:microsoft.com/office/officeart/2011/layout/HexagonRadial"/>
    <dgm:cxn modelId="{846E73D8-0E50-40EB-966B-53E8DBEA7E5D}" type="presOf" srcId="{A01589E1-D9F2-4AD0-8A13-F3B2C8E5EF43}" destId="{CB3036BC-DFA0-46AF-8520-07A09C7F7836}" srcOrd="0" destOrd="0" presId="urn:microsoft.com/office/officeart/2011/layout/HexagonRadial"/>
    <dgm:cxn modelId="{16DFA364-B503-4210-87CE-1BF9F1452292}" srcId="{230A974E-89BD-4CFE-BFEF-F2885A5223A1}" destId="{3064022D-48CA-4108-85AF-9C0E2174CF56}" srcOrd="1" destOrd="0" parTransId="{D7C88AE4-A0B8-4BED-B4FC-99D2B3C72180}" sibTransId="{9F0599E5-82AB-4CFB-88A5-54DE76D14078}"/>
    <dgm:cxn modelId="{3CBFB262-AA86-46A7-915E-96F6C4E74F85}" srcId="{230A974E-89BD-4CFE-BFEF-F2885A5223A1}" destId="{46519EA0-BB56-4F8A-AD0D-3C213803767A}" srcOrd="0" destOrd="0" parTransId="{F034AE1E-8DF7-4848-882F-A20AC640D67A}" sibTransId="{F1793FAB-FF15-4D44-AFC7-976518A353DF}"/>
    <dgm:cxn modelId="{46A5158D-7357-47D7-85E5-B94A4D3293AC}" srcId="{230A974E-89BD-4CFE-BFEF-F2885A5223A1}" destId="{A01589E1-D9F2-4AD0-8A13-F3B2C8E5EF43}" srcOrd="4" destOrd="0" parTransId="{D668BBBB-D896-47BA-8BFA-7585D29B14BC}" sibTransId="{19F1889B-4741-42CC-AB6B-36B18CCA1F88}"/>
    <dgm:cxn modelId="{7DB254E3-4112-4F63-9D17-F105E424B508}" srcId="{230A974E-89BD-4CFE-BFEF-F2885A5223A1}" destId="{AD60A94A-0FDF-4760-9658-CB5984715BDA}" srcOrd="5" destOrd="0" parTransId="{4A33FE7E-1EAF-4863-852E-6B1531BA080C}" sibTransId="{4D9944B2-F18D-49C6-B626-4EC8AE8E02E2}"/>
    <dgm:cxn modelId="{E4810797-00BB-4D17-91B3-A67E49AC3688}" srcId="{230A974E-89BD-4CFE-BFEF-F2885A5223A1}" destId="{D8F7BB89-8219-4C04-B4AF-A9DC6DAB7B7A}" srcOrd="3" destOrd="0" parTransId="{F83AE989-B5A0-4E1D-B24C-0927274E08AE}" sibTransId="{B39000D9-BD52-45E4-A6F1-C0063C9E68B2}"/>
    <dgm:cxn modelId="{139851FF-06A3-4E0D-95F1-C3339BDE2AC6}" srcId="{230A974E-89BD-4CFE-BFEF-F2885A5223A1}" destId="{0CB45B94-60D2-4F6C-A9A6-E641CE8F35C3}" srcOrd="2" destOrd="0" parTransId="{881662DA-34D3-469D-B9D8-BE27A1CEEB61}" sibTransId="{67436C9E-CE3F-41F0-B1A4-951A9DB03167}"/>
    <dgm:cxn modelId="{92689637-0AD0-4F1E-9C04-91EEB9BF62CB}" type="presOf" srcId="{AD60A94A-0FDF-4760-9658-CB5984715BDA}" destId="{157E6E88-2A2E-4C46-B0DA-41AED4C97D14}" srcOrd="0" destOrd="0" presId="urn:microsoft.com/office/officeart/2011/layout/HexagonRadial"/>
    <dgm:cxn modelId="{3BF2709A-6476-4361-A73B-FDC5BEDA24ED}" type="presOf" srcId="{3064022D-48CA-4108-85AF-9C0E2174CF56}" destId="{B30A6F18-D2BB-4D5B-8018-1AD55B863761}" srcOrd="0" destOrd="0" presId="urn:microsoft.com/office/officeart/2011/layout/HexagonRadial"/>
    <dgm:cxn modelId="{684131ED-6BE4-4F43-B4A2-886A86E7E15C}" type="presOf" srcId="{0CB45B94-60D2-4F6C-A9A6-E641CE8F35C3}" destId="{103952A0-0C46-4D51-9FB5-799C7BD96E23}" srcOrd="0" destOrd="0" presId="urn:microsoft.com/office/officeart/2011/layout/HexagonRadial"/>
    <dgm:cxn modelId="{CD549DF1-1A74-4718-ACC0-B0414AA2EDCF}" srcId="{33863FC5-6640-4DF8-A774-2656C1D0D899}" destId="{230A974E-89BD-4CFE-BFEF-F2885A5223A1}" srcOrd="0" destOrd="0" parTransId="{7CC92101-39C7-40FC-8559-089752DF64DD}" sibTransId="{3D595E05-DE01-4E44-9D9B-19259A32E389}"/>
    <dgm:cxn modelId="{A590249D-70D6-4205-A28F-7782E463D3B9}" type="presParOf" srcId="{A462C6A0-A831-473C-8B42-F56B58FC9D37}" destId="{4182EC21-A9EC-4742-8E55-6EFDAC9233F0}" srcOrd="0" destOrd="0" presId="urn:microsoft.com/office/officeart/2011/layout/HexagonRadial"/>
    <dgm:cxn modelId="{F2E8B075-A707-419C-BE69-4086FEDA57FA}" type="presParOf" srcId="{A462C6A0-A831-473C-8B42-F56B58FC9D37}" destId="{02467A50-0BE6-4C75-A2A2-041585F41C34}" srcOrd="1" destOrd="0" presId="urn:microsoft.com/office/officeart/2011/layout/HexagonRadial"/>
    <dgm:cxn modelId="{2CEF6ABB-7927-4467-85E8-AC58A9ED0C56}" type="presParOf" srcId="{02467A50-0BE6-4C75-A2A2-041585F41C34}" destId="{85803F26-3BD2-4EB8-9111-85B9ACD817AD}" srcOrd="0" destOrd="0" presId="urn:microsoft.com/office/officeart/2011/layout/HexagonRadial"/>
    <dgm:cxn modelId="{2EDFAA96-E0CD-46DD-9E56-BC5B7D550579}" type="presParOf" srcId="{A462C6A0-A831-473C-8B42-F56B58FC9D37}" destId="{B17DC8BF-8B78-4959-97A3-252C669C0FBA}" srcOrd="2" destOrd="0" presId="urn:microsoft.com/office/officeart/2011/layout/HexagonRadial"/>
    <dgm:cxn modelId="{D3641830-80A9-4488-86B4-23E9C5ACD8CE}" type="presParOf" srcId="{A462C6A0-A831-473C-8B42-F56B58FC9D37}" destId="{43756E5A-AE4B-4181-9E93-1D49D01F7ABD}" srcOrd="3" destOrd="0" presId="urn:microsoft.com/office/officeart/2011/layout/HexagonRadial"/>
    <dgm:cxn modelId="{B4753C86-CA10-44A3-9157-B36628281211}" type="presParOf" srcId="{43756E5A-AE4B-4181-9E93-1D49D01F7ABD}" destId="{78686D0D-FD14-4AA7-8B7F-6DEF8963A01C}" srcOrd="0" destOrd="0" presId="urn:microsoft.com/office/officeart/2011/layout/HexagonRadial"/>
    <dgm:cxn modelId="{2E3AD588-6C21-47B5-B169-0AE4512B096D}" type="presParOf" srcId="{A462C6A0-A831-473C-8B42-F56B58FC9D37}" destId="{B30A6F18-D2BB-4D5B-8018-1AD55B863761}" srcOrd="4" destOrd="0" presId="urn:microsoft.com/office/officeart/2011/layout/HexagonRadial"/>
    <dgm:cxn modelId="{A2D1F108-92C7-426C-BF1B-24E40D045783}" type="presParOf" srcId="{A462C6A0-A831-473C-8B42-F56B58FC9D37}" destId="{5E459292-58F3-4899-9A43-ED61EC3627BC}" srcOrd="5" destOrd="0" presId="urn:microsoft.com/office/officeart/2011/layout/HexagonRadial"/>
    <dgm:cxn modelId="{EB24D884-5D40-4629-8398-C5D1492DB67E}" type="presParOf" srcId="{5E459292-58F3-4899-9A43-ED61EC3627BC}" destId="{45BCC114-A58F-4912-95BD-32C06D9AC8C4}" srcOrd="0" destOrd="0" presId="urn:microsoft.com/office/officeart/2011/layout/HexagonRadial"/>
    <dgm:cxn modelId="{ADE547EB-B38A-4A83-A6BD-F9E77C079F9F}" type="presParOf" srcId="{A462C6A0-A831-473C-8B42-F56B58FC9D37}" destId="{103952A0-0C46-4D51-9FB5-799C7BD96E23}" srcOrd="6" destOrd="0" presId="urn:microsoft.com/office/officeart/2011/layout/HexagonRadial"/>
    <dgm:cxn modelId="{8FFFA0EF-FA6D-4DE9-83CC-57B27A1B5CA4}" type="presParOf" srcId="{A462C6A0-A831-473C-8B42-F56B58FC9D37}" destId="{61B533BA-B344-46A7-B828-512B08F5BC0D}" srcOrd="7" destOrd="0" presId="urn:microsoft.com/office/officeart/2011/layout/HexagonRadial"/>
    <dgm:cxn modelId="{826EBE09-E025-4DFD-B8E1-272675720483}" type="presParOf" srcId="{61B533BA-B344-46A7-B828-512B08F5BC0D}" destId="{1E2F73ED-BBF9-45D9-9594-CB0E6A891EE2}" srcOrd="0" destOrd="0" presId="urn:microsoft.com/office/officeart/2011/layout/HexagonRadial"/>
    <dgm:cxn modelId="{E7645204-1721-4EAC-9571-3189B5AE29F3}" type="presParOf" srcId="{A462C6A0-A831-473C-8B42-F56B58FC9D37}" destId="{DBA20D61-B005-432A-A452-84F0A9F2A523}" srcOrd="8" destOrd="0" presId="urn:microsoft.com/office/officeart/2011/layout/HexagonRadial"/>
    <dgm:cxn modelId="{0DAF57B8-E7FE-4313-B425-41C05ACF10C1}" type="presParOf" srcId="{A462C6A0-A831-473C-8B42-F56B58FC9D37}" destId="{D27B099E-BD3E-4E84-B576-91EF64C6C258}" srcOrd="9" destOrd="0" presId="urn:microsoft.com/office/officeart/2011/layout/HexagonRadial"/>
    <dgm:cxn modelId="{63BF255F-7306-4BF3-8B98-3696BF629560}" type="presParOf" srcId="{D27B099E-BD3E-4E84-B576-91EF64C6C258}" destId="{C0895830-7EE8-4011-9254-384359B56619}" srcOrd="0" destOrd="0" presId="urn:microsoft.com/office/officeart/2011/layout/HexagonRadial"/>
    <dgm:cxn modelId="{A2DE9743-2413-4BDC-B29F-70C3AFC54613}" type="presParOf" srcId="{A462C6A0-A831-473C-8B42-F56B58FC9D37}" destId="{CB3036BC-DFA0-46AF-8520-07A09C7F7836}" srcOrd="10" destOrd="0" presId="urn:microsoft.com/office/officeart/2011/layout/HexagonRadial"/>
    <dgm:cxn modelId="{EBC97BA3-BDA6-43A0-AD2F-09A1EC81CF2B}" type="presParOf" srcId="{A462C6A0-A831-473C-8B42-F56B58FC9D37}" destId="{8BD2E424-B5F2-43EA-8BE0-E412BFA75026}" srcOrd="11" destOrd="0" presId="urn:microsoft.com/office/officeart/2011/layout/HexagonRadial"/>
    <dgm:cxn modelId="{F9BD5886-02DD-419A-8DD7-00BEA069B0AB}" type="presParOf" srcId="{8BD2E424-B5F2-43EA-8BE0-E412BFA75026}" destId="{87A48A3A-7CD5-4579-A435-87A36B61E506}" srcOrd="0" destOrd="0" presId="urn:microsoft.com/office/officeart/2011/layout/HexagonRadial"/>
    <dgm:cxn modelId="{77FCEDBB-F57E-4CCD-9D54-7A4A68C0AB61}" type="presParOf" srcId="{A462C6A0-A831-473C-8B42-F56B58FC9D37}" destId="{157E6E88-2A2E-4C46-B0DA-41AED4C97D1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9C2AB-2D79-4076-A0CE-263A1139C5BD}">
      <dsp:nvSpPr>
        <dsp:cNvPr id="0" name=""/>
        <dsp:cNvSpPr/>
      </dsp:nvSpPr>
      <dsp:spPr>
        <a:xfrm>
          <a:off x="1641494" y="1214403"/>
          <a:ext cx="1535355" cy="132814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Policy code</a:t>
          </a:r>
          <a:endParaRPr lang="en-IN" sz="1600" kern="1200" dirty="0"/>
        </a:p>
      </dsp:txBody>
      <dsp:txXfrm>
        <a:off x="1895924" y="1434495"/>
        <a:ext cx="1026495" cy="887960"/>
      </dsp:txXfrm>
    </dsp:sp>
    <dsp:sp modelId="{9472F53B-B9BC-4375-9232-9FD127304CA3}">
      <dsp:nvSpPr>
        <dsp:cNvPr id="0" name=""/>
        <dsp:cNvSpPr/>
      </dsp:nvSpPr>
      <dsp:spPr>
        <a:xfrm>
          <a:off x="2569835" y="572521"/>
          <a:ext cx="579284" cy="49913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1C339-3290-4F33-AFB3-D8BAA218CF25}">
      <dsp:nvSpPr>
        <dsp:cNvPr id="0" name=""/>
        <dsp:cNvSpPr/>
      </dsp:nvSpPr>
      <dsp:spPr>
        <a:xfrm>
          <a:off x="1749836" y="0"/>
          <a:ext cx="1258212" cy="10885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Policy id </a:t>
          </a:r>
          <a:endParaRPr lang="en-IN" sz="1600" kern="1200" dirty="0"/>
        </a:p>
      </dsp:txBody>
      <dsp:txXfrm>
        <a:off x="1958349" y="180388"/>
        <a:ext cx="841186" cy="727725"/>
      </dsp:txXfrm>
    </dsp:sp>
    <dsp:sp modelId="{9F7AAF0D-AB8E-44E4-9AD6-139D74F10E9B}">
      <dsp:nvSpPr>
        <dsp:cNvPr id="0" name=""/>
        <dsp:cNvSpPr/>
      </dsp:nvSpPr>
      <dsp:spPr>
        <a:xfrm>
          <a:off x="3245905" y="1505629"/>
          <a:ext cx="579284" cy="49913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C044D-A99E-443B-94B9-C7FB64D40B6C}">
      <dsp:nvSpPr>
        <dsp:cNvPr id="0" name=""/>
        <dsp:cNvSpPr/>
      </dsp:nvSpPr>
      <dsp:spPr>
        <a:xfrm>
          <a:off x="2903763" y="669501"/>
          <a:ext cx="1258212" cy="10885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Policy Name</a:t>
          </a:r>
          <a:endParaRPr lang="en-IN" sz="1600" kern="1200" dirty="0"/>
        </a:p>
      </dsp:txBody>
      <dsp:txXfrm>
        <a:off x="3112276" y="849889"/>
        <a:ext cx="841186" cy="727725"/>
      </dsp:txXfrm>
    </dsp:sp>
    <dsp:sp modelId="{5943C2FE-88D2-428D-A371-CDAE544EBCFF}">
      <dsp:nvSpPr>
        <dsp:cNvPr id="0" name=""/>
        <dsp:cNvSpPr/>
      </dsp:nvSpPr>
      <dsp:spPr>
        <a:xfrm>
          <a:off x="2776263" y="2558933"/>
          <a:ext cx="579284" cy="49913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B3EB7-D89B-4CF8-9AB8-652EED9A09B5}">
      <dsp:nvSpPr>
        <dsp:cNvPr id="0" name=""/>
        <dsp:cNvSpPr/>
      </dsp:nvSpPr>
      <dsp:spPr>
        <a:xfrm>
          <a:off x="2903763" y="1985663"/>
          <a:ext cx="1258212" cy="10885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Policy Details</a:t>
          </a:r>
          <a:endParaRPr lang="en-IN" sz="1600" kern="1200" dirty="0"/>
        </a:p>
      </dsp:txBody>
      <dsp:txXfrm>
        <a:off x="3112276" y="2166051"/>
        <a:ext cx="841186" cy="727725"/>
      </dsp:txXfrm>
    </dsp:sp>
    <dsp:sp modelId="{3217B784-D29D-43C7-8CDE-F5DB4A8C3FB9}">
      <dsp:nvSpPr>
        <dsp:cNvPr id="0" name=""/>
        <dsp:cNvSpPr/>
      </dsp:nvSpPr>
      <dsp:spPr>
        <a:xfrm>
          <a:off x="1611264" y="2668270"/>
          <a:ext cx="579284" cy="49913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C1E85-96F2-41D2-858C-514907E069F9}">
      <dsp:nvSpPr>
        <dsp:cNvPr id="0" name=""/>
        <dsp:cNvSpPr/>
      </dsp:nvSpPr>
      <dsp:spPr>
        <a:xfrm>
          <a:off x="1756165" y="2655914"/>
          <a:ext cx="1258212" cy="10885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Policy Premium</a:t>
          </a:r>
          <a:endParaRPr lang="en-IN" sz="1600" kern="1200" dirty="0"/>
        </a:p>
      </dsp:txBody>
      <dsp:txXfrm>
        <a:off x="1964678" y="2836302"/>
        <a:ext cx="841186" cy="727725"/>
      </dsp:txXfrm>
    </dsp:sp>
    <dsp:sp modelId="{662429C1-ADA3-44D4-9863-BFDBF9534105}">
      <dsp:nvSpPr>
        <dsp:cNvPr id="0" name=""/>
        <dsp:cNvSpPr/>
      </dsp:nvSpPr>
      <dsp:spPr>
        <a:xfrm>
          <a:off x="924123" y="1735536"/>
          <a:ext cx="579284" cy="49913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B8B6-F866-4DAA-BD18-BC6E8B60EF3E}">
      <dsp:nvSpPr>
        <dsp:cNvPr id="0" name=""/>
        <dsp:cNvSpPr/>
      </dsp:nvSpPr>
      <dsp:spPr>
        <a:xfrm>
          <a:off x="590552" y="1986412"/>
          <a:ext cx="1258212" cy="10885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Policy Duration </a:t>
          </a:r>
          <a:endParaRPr lang="en-IN" sz="1600" kern="1200" dirty="0"/>
        </a:p>
      </dsp:txBody>
      <dsp:txXfrm>
        <a:off x="799065" y="2166800"/>
        <a:ext cx="841186" cy="727725"/>
      </dsp:txXfrm>
    </dsp:sp>
    <dsp:sp modelId="{3A1911BB-8D09-4148-B7AC-00822A7F2D71}">
      <dsp:nvSpPr>
        <dsp:cNvPr id="0" name=""/>
        <dsp:cNvSpPr/>
      </dsp:nvSpPr>
      <dsp:spPr>
        <a:xfrm>
          <a:off x="590552" y="668003"/>
          <a:ext cx="1258212" cy="10885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Client’s Age</a:t>
          </a:r>
          <a:endParaRPr lang="en-IN" sz="1600" kern="1200" dirty="0"/>
        </a:p>
      </dsp:txBody>
      <dsp:txXfrm>
        <a:off x="799065" y="848391"/>
        <a:ext cx="841186" cy="727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EEA1-9D78-49E8-91C9-EBAAA14EDDEC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</a:t>
          </a:r>
          <a:endParaRPr lang="en-IN" sz="1500" kern="1200" dirty="0"/>
        </a:p>
      </dsp:txBody>
      <dsp:txXfrm>
        <a:off x="2490752" y="1549923"/>
        <a:ext cx="1114106" cy="963746"/>
      </dsp:txXfrm>
    </dsp:sp>
    <dsp:sp modelId="{73FA8DEC-E55D-4719-819A-AEC13E9ED69A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57758-B6F3-4C60-A0F4-5E89C0A83596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NAME</a:t>
          </a:r>
          <a:endParaRPr lang="en-IN" sz="1500" kern="1200" dirty="0"/>
        </a:p>
      </dsp:txBody>
      <dsp:txXfrm>
        <a:off x="2594415" y="195784"/>
        <a:ext cx="912982" cy="789836"/>
      </dsp:txXfrm>
    </dsp:sp>
    <dsp:sp modelId="{F9001B29-8297-4ABF-B446-D4CE799136E7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CE1B0B-61C0-42A0-8358-369B76F95BC0}">
      <dsp:nvSpPr>
        <dsp:cNvPr id="0" name=""/>
        <dsp:cNvSpPr/>
      </dsp:nvSpPr>
      <dsp:spPr>
        <a:xfrm>
          <a:off x="3600405" y="792093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MOBILE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</a:t>
          </a:r>
          <a:endParaRPr lang="en-IN" sz="1500" kern="1200" dirty="0"/>
        </a:p>
      </dsp:txBody>
      <dsp:txXfrm>
        <a:off x="3826714" y="987877"/>
        <a:ext cx="912982" cy="789836"/>
      </dsp:txXfrm>
    </dsp:sp>
    <dsp:sp modelId="{48AE86DA-B1BD-4367-A1FE-59B63F118538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252A09-D311-4516-BE2C-F850027561CC}">
      <dsp:nvSpPr>
        <dsp:cNvPr id="0" name=""/>
        <dsp:cNvSpPr/>
      </dsp:nvSpPr>
      <dsp:spPr>
        <a:xfrm>
          <a:off x="3600405" y="2160242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EMAIL</a:t>
          </a:r>
          <a:endParaRPr lang="en-IN" sz="1500" kern="1200" dirty="0"/>
        </a:p>
      </dsp:txBody>
      <dsp:txXfrm>
        <a:off x="3826714" y="2356026"/>
        <a:ext cx="912982" cy="789836"/>
      </dsp:txXfrm>
    </dsp:sp>
    <dsp:sp modelId="{01BD15AD-01B5-4666-8F04-F90F38412519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D6989F-62E9-4491-A0F2-B5590F95EEDB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ADDRESS</a:t>
          </a:r>
          <a:endParaRPr lang="en-IN" sz="1500" kern="1200" dirty="0"/>
        </a:p>
      </dsp:txBody>
      <dsp:txXfrm>
        <a:off x="2594415" y="3078379"/>
        <a:ext cx="912982" cy="789836"/>
      </dsp:txXfrm>
    </dsp:sp>
    <dsp:sp modelId="{C5FCAC34-110E-48E4-B51C-EDD489549647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54782F-6891-46BA-83DD-989845F4FD37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 AGE</a:t>
          </a:r>
          <a:endParaRPr lang="en-IN" sz="1500" kern="1200" dirty="0"/>
        </a:p>
      </dsp:txBody>
      <dsp:txXfrm>
        <a:off x="1336187" y="2351736"/>
        <a:ext cx="912982" cy="789836"/>
      </dsp:txXfrm>
    </dsp:sp>
    <dsp:sp modelId="{67657B52-C1E2-49E9-B659-5CE172CBC3A3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 GENDER</a:t>
          </a:r>
          <a:endParaRPr lang="en-IN" sz="1500" kern="1200" dirty="0"/>
        </a:p>
      </dsp:txBody>
      <dsp:txXfrm>
        <a:off x="1336187" y="920801"/>
        <a:ext cx="912982" cy="78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2EC21-A9EC-4742-8E55-6EFDAC9233F0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POLICY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CODE</a:t>
          </a:r>
          <a:endParaRPr lang="en-IN" sz="1500" kern="1200" dirty="0"/>
        </a:p>
      </dsp:txBody>
      <dsp:txXfrm>
        <a:off x="2490752" y="1549923"/>
        <a:ext cx="1114106" cy="963746"/>
      </dsp:txXfrm>
    </dsp:sp>
    <dsp:sp modelId="{78686D0D-FD14-4AA7-8B7F-6DEF8963A01C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DC8BF-8B78-4959-97A3-252C669C0FBA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</a:t>
          </a:r>
          <a:endParaRPr lang="en-IN" sz="1500" kern="1200" dirty="0"/>
        </a:p>
      </dsp:txBody>
      <dsp:txXfrm>
        <a:off x="2594415" y="195784"/>
        <a:ext cx="912982" cy="789836"/>
      </dsp:txXfrm>
    </dsp:sp>
    <dsp:sp modelId="{45BCC114-A58F-4912-95BD-32C06D9AC8C4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A6F18-D2BB-4D5B-8018-1AD55B863761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NAME</a:t>
          </a:r>
          <a:endParaRPr lang="en-IN" sz="1500" kern="1200" dirty="0"/>
        </a:p>
      </dsp:txBody>
      <dsp:txXfrm>
        <a:off x="3846830" y="922427"/>
        <a:ext cx="912982" cy="789836"/>
      </dsp:txXfrm>
    </dsp:sp>
    <dsp:sp modelId="{1E2F73ED-BBF9-45D9-9594-CB0E6A891EE2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952A0-0C46-4D51-9FB5-799C7BD96E23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REVIEW</a:t>
          </a:r>
          <a:endParaRPr lang="en-IN" sz="1500" kern="1200" dirty="0"/>
        </a:p>
      </dsp:txBody>
      <dsp:txXfrm>
        <a:off x="3846830" y="2350923"/>
        <a:ext cx="912982" cy="789836"/>
      </dsp:txXfrm>
    </dsp:sp>
    <dsp:sp modelId="{C0895830-7EE8-4011-9254-384359B56619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20D61-B005-432A-A452-84F0A9F2A523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POLICY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DURATION</a:t>
          </a:r>
          <a:endParaRPr lang="en-IN" sz="1500" kern="1200" dirty="0"/>
        </a:p>
      </dsp:txBody>
      <dsp:txXfrm>
        <a:off x="2594415" y="3078379"/>
        <a:ext cx="912982" cy="789836"/>
      </dsp:txXfrm>
    </dsp:sp>
    <dsp:sp modelId="{87A48A3A-7CD5-4579-A435-87A36B61E506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036BC-DFA0-46AF-8520-07A09C7F7836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 TOTAL PREMIUIM</a:t>
          </a:r>
          <a:endParaRPr lang="en-IN" sz="1500" kern="1200" dirty="0"/>
        </a:p>
      </dsp:txBody>
      <dsp:txXfrm>
        <a:off x="1336187" y="2351736"/>
        <a:ext cx="912982" cy="789836"/>
      </dsp:txXfrm>
    </dsp:sp>
    <dsp:sp modelId="{157E6E88-2A2E-4C46-B0DA-41AED4C97D14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POLICY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NAME</a:t>
          </a:r>
          <a:endParaRPr lang="en-IN" sz="1500" kern="1200" dirty="0"/>
        </a:p>
      </dsp:txBody>
      <dsp:txXfrm>
        <a:off x="1336187" y="920801"/>
        <a:ext cx="912982" cy="78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07D184-0B63-4AAE-88F7-DA0925A4186A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A8AC6CC-9616-43C6-83C2-699A244D04A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819472"/>
          </a:xfrm>
        </p:spPr>
        <p:txBody>
          <a:bodyPr/>
          <a:lstStyle/>
          <a:p>
            <a:r>
              <a:rPr lang="en-US" sz="6000" b="1" i="1" u="sng" dirty="0" smtClean="0"/>
              <a:t>HEALTH INSURANCE</a:t>
            </a:r>
            <a:endParaRPr lang="en-IN" sz="60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365104"/>
            <a:ext cx="522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002060"/>
                </a:solidFill>
              </a:rPr>
              <a:t>NAME – SARANSH JAIN </a:t>
            </a:r>
            <a:endParaRPr lang="en-IN" sz="40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15248" y="358277"/>
            <a:ext cx="1648840" cy="1114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Admin</a:t>
            </a:r>
            <a:endParaRPr lang="en-IN" sz="2800" b="1" u="sng" dirty="0"/>
          </a:p>
        </p:txBody>
      </p:sp>
      <p:sp>
        <p:nvSpPr>
          <p:cNvPr id="3" name="Down Arrow 2"/>
          <p:cNvSpPr/>
          <p:nvPr/>
        </p:nvSpPr>
        <p:spPr>
          <a:xfrm>
            <a:off x="4395652" y="1430092"/>
            <a:ext cx="288032" cy="566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771800" y="2005797"/>
            <a:ext cx="3816424" cy="58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Options()</a:t>
            </a:r>
            <a:endParaRPr lang="en-IN" b="1" u="sng" dirty="0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907413" y="2296310"/>
            <a:ext cx="18643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9592" y="2291111"/>
            <a:ext cx="0" cy="777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31840" y="2005797"/>
            <a:ext cx="0" cy="1063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20072" y="2005797"/>
            <a:ext cx="0" cy="1063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4788024" y="10525"/>
            <a:ext cx="1631099" cy="92093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USERID</a:t>
            </a:r>
          </a:p>
          <a:p>
            <a:pPr algn="ctr"/>
            <a:r>
              <a:rPr lang="en-US" dirty="0" smtClean="0"/>
              <a:t>PASSWORD</a:t>
            </a:r>
          </a:p>
        </p:txBody>
      </p:sp>
      <p:cxnSp>
        <p:nvCxnSpPr>
          <p:cNvPr id="22" name="Straight Connector 21"/>
          <p:cNvCxnSpPr>
            <a:stCxn id="7" idx="3"/>
          </p:cNvCxnSpPr>
          <p:nvPr/>
        </p:nvCxnSpPr>
        <p:spPr>
          <a:xfrm>
            <a:off x="6588224" y="2296311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028384" y="2293233"/>
            <a:ext cx="0" cy="775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9406" y="3074279"/>
            <a:ext cx="180020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COMPANY</a:t>
            </a:r>
            <a:endParaRPr lang="en-IN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267744" y="3074279"/>
            <a:ext cx="194421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POLICY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649467" y="3089041"/>
            <a:ext cx="190821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20272" y="3089041"/>
            <a:ext cx="18356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 POLICY </a:t>
            </a:r>
          </a:p>
          <a:p>
            <a:pPr algn="ctr"/>
            <a:r>
              <a:rPr lang="en-US" b="1" dirty="0" smtClean="0"/>
              <a:t>REPORT</a:t>
            </a:r>
            <a:endParaRPr lang="en-IN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5652" y="2586824"/>
            <a:ext cx="0" cy="2426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71232" y="5013176"/>
            <a:ext cx="16488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LOGOUT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978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34840964"/>
              </p:ext>
            </p:extLst>
          </p:nvPr>
        </p:nvGraphicFramePr>
        <p:xfrm>
          <a:off x="2267744" y="1844824"/>
          <a:ext cx="475252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Hexagon 2"/>
          <p:cNvSpPr/>
          <p:nvPr/>
        </p:nvSpPr>
        <p:spPr>
          <a:xfrm>
            <a:off x="2843808" y="5005818"/>
            <a:ext cx="1187624" cy="9260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Waiiting</a:t>
            </a:r>
            <a:r>
              <a:rPr lang="en-US" sz="1200" dirty="0" smtClean="0"/>
              <a:t> period covered</a:t>
            </a:r>
            <a:endParaRPr lang="en-IN" sz="1200" dirty="0"/>
          </a:p>
        </p:txBody>
      </p:sp>
      <p:sp>
        <p:nvSpPr>
          <p:cNvPr id="4" name="Hexagon 3"/>
          <p:cNvSpPr/>
          <p:nvPr/>
        </p:nvSpPr>
        <p:spPr>
          <a:xfrm>
            <a:off x="5508104" y="5016726"/>
            <a:ext cx="1080120" cy="9465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Covered/Non-covered</a:t>
            </a:r>
            <a:endParaRPr lang="en-IN" sz="1200" dirty="0"/>
          </a:p>
        </p:txBody>
      </p:sp>
      <p:sp>
        <p:nvSpPr>
          <p:cNvPr id="5" name="Flowchart: Decision 4"/>
          <p:cNvSpPr/>
          <p:nvPr/>
        </p:nvSpPr>
        <p:spPr>
          <a:xfrm>
            <a:off x="3275856" y="116632"/>
            <a:ext cx="2772308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POLICY</a:t>
            </a:r>
            <a:endParaRPr lang="en-IN" b="1" dirty="0"/>
          </a:p>
        </p:txBody>
      </p:sp>
      <p:sp>
        <p:nvSpPr>
          <p:cNvPr id="6" name="Down Arrow 5"/>
          <p:cNvSpPr/>
          <p:nvPr/>
        </p:nvSpPr>
        <p:spPr>
          <a:xfrm>
            <a:off x="4520918" y="1271960"/>
            <a:ext cx="282183" cy="644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2435547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Hexagon 2"/>
          <p:cNvSpPr/>
          <p:nvPr/>
        </p:nvSpPr>
        <p:spPr>
          <a:xfrm>
            <a:off x="5004048" y="5289061"/>
            <a:ext cx="1296144" cy="1080120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REQUIREMENT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2641870" y="5229200"/>
            <a:ext cx="1354066" cy="115212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OCCUPATION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Flowchart: Preparation 4"/>
          <p:cNvSpPr/>
          <p:nvPr/>
        </p:nvSpPr>
        <p:spPr>
          <a:xfrm>
            <a:off x="3563888" y="188640"/>
            <a:ext cx="1944216" cy="100811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CLIENT</a:t>
            </a:r>
            <a:endParaRPr lang="en-IN" sz="2400" b="1" dirty="0"/>
          </a:p>
        </p:txBody>
      </p:sp>
      <p:sp>
        <p:nvSpPr>
          <p:cNvPr id="6" name="Down Arrow 5"/>
          <p:cNvSpPr/>
          <p:nvPr/>
        </p:nvSpPr>
        <p:spPr>
          <a:xfrm>
            <a:off x="4409982" y="1196752"/>
            <a:ext cx="25202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3635896" y="0"/>
            <a:ext cx="2160240" cy="15567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CLIENT’S</a:t>
            </a:r>
          </a:p>
          <a:p>
            <a:pPr algn="ctr"/>
            <a:r>
              <a:rPr lang="en-US" b="1" dirty="0" smtClean="0"/>
              <a:t>REPORT</a:t>
            </a: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2954514"/>
              </p:ext>
            </p:extLst>
          </p:nvPr>
        </p:nvGraphicFramePr>
        <p:xfrm>
          <a:off x="1668016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4499992" y="1570562"/>
            <a:ext cx="43204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3275856" y="1247124"/>
            <a:ext cx="2304256" cy="12687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CALL</a:t>
            </a:r>
          </a:p>
          <a:p>
            <a:pPr algn="ctr"/>
            <a:r>
              <a:rPr lang="en-US" sz="3200" b="1" u="sng" dirty="0" smtClean="0"/>
              <a:t>CLIENT()</a:t>
            </a:r>
            <a:endParaRPr lang="en-IN" sz="3200" b="1" u="sng" dirty="0"/>
          </a:p>
        </p:txBody>
      </p:sp>
      <p:sp>
        <p:nvSpPr>
          <p:cNvPr id="3" name="Horizontal Scroll 2"/>
          <p:cNvSpPr/>
          <p:nvPr/>
        </p:nvSpPr>
        <p:spPr>
          <a:xfrm>
            <a:off x="1877549" y="2276872"/>
            <a:ext cx="5040560" cy="33123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 PRINT CLIENT’S POLICY REPORT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141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208</TotalTime>
  <Words>84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HEALTH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</dc:title>
  <dc:creator>Hp</dc:creator>
  <cp:lastModifiedBy>Hp</cp:lastModifiedBy>
  <cp:revision>9</cp:revision>
  <dcterms:created xsi:type="dcterms:W3CDTF">2021-05-24T04:23:15Z</dcterms:created>
  <dcterms:modified xsi:type="dcterms:W3CDTF">2021-05-25T11:21:30Z</dcterms:modified>
</cp:coreProperties>
</file>