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63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F72"/>
    <a:srgbClr val="0E2841"/>
    <a:srgbClr val="C0E399"/>
    <a:srgbClr val="FFD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1127966dfc7b351" providerId="LiveId" clId="{E0A2ED52-DF8D-42A8-BF30-08C00CDB799C}"/>
    <pc:docChg chg="undo custSel addSld delSld modSld">
      <pc:chgData name="" userId="41127966dfc7b351" providerId="LiveId" clId="{E0A2ED52-DF8D-42A8-BF30-08C00CDB799C}" dt="2024-03-04T03:13:55.006" v="70" actId="2696"/>
      <pc:docMkLst>
        <pc:docMk/>
      </pc:docMkLst>
      <pc:sldChg chg="modSp">
        <pc:chgData name="" userId="41127966dfc7b351" providerId="LiveId" clId="{E0A2ED52-DF8D-42A8-BF30-08C00CDB799C}" dt="2024-03-04T03:05:51.467" v="66" actId="14100"/>
        <pc:sldMkLst>
          <pc:docMk/>
          <pc:sldMk cId="67468880" sldId="259"/>
        </pc:sldMkLst>
        <pc:spChg chg="mod">
          <ac:chgData name="" userId="41127966dfc7b351" providerId="LiveId" clId="{E0A2ED52-DF8D-42A8-BF30-08C00CDB799C}" dt="2024-03-04T03:05:20.043" v="61" actId="14100"/>
          <ac:spMkLst>
            <pc:docMk/>
            <pc:sldMk cId="67468880" sldId="259"/>
            <ac:spMk id="3" creationId="{470BEB80-34F3-381F-151F-C424327D69E5}"/>
          </ac:spMkLst>
        </pc:spChg>
        <pc:spChg chg="mod">
          <ac:chgData name="" userId="41127966dfc7b351" providerId="LiveId" clId="{E0A2ED52-DF8D-42A8-BF30-08C00CDB799C}" dt="2024-03-04T03:05:51.467" v="66" actId="14100"/>
          <ac:spMkLst>
            <pc:docMk/>
            <pc:sldMk cId="67468880" sldId="259"/>
            <ac:spMk id="4" creationId="{936DA551-AC1E-C3A0-2308-716AEC3CD0F6}"/>
          </ac:spMkLst>
        </pc:spChg>
      </pc:sldChg>
      <pc:sldChg chg="addSp modSp modAnim">
        <pc:chgData name="" userId="41127966dfc7b351" providerId="LiveId" clId="{E0A2ED52-DF8D-42A8-BF30-08C00CDB799C}" dt="2024-03-04T03:11:48.924" v="67" actId="1076"/>
        <pc:sldMkLst>
          <pc:docMk/>
          <pc:sldMk cId="3284263696" sldId="263"/>
        </pc:sldMkLst>
        <pc:spChg chg="mod">
          <ac:chgData name="" userId="41127966dfc7b351" providerId="LiveId" clId="{E0A2ED52-DF8D-42A8-BF30-08C00CDB799C}" dt="2024-03-04T03:01:07.760" v="46" actId="1076"/>
          <ac:spMkLst>
            <pc:docMk/>
            <pc:sldMk cId="3284263696" sldId="263"/>
            <ac:spMk id="2" creationId="{129B34B3-7215-706B-0811-DFFC87524CB6}"/>
          </ac:spMkLst>
        </pc:spChg>
        <pc:spChg chg="mod">
          <ac:chgData name="" userId="41127966dfc7b351" providerId="LiveId" clId="{E0A2ED52-DF8D-42A8-BF30-08C00CDB799C}" dt="2024-03-04T03:01:11.615" v="47" actId="1076"/>
          <ac:spMkLst>
            <pc:docMk/>
            <pc:sldMk cId="3284263696" sldId="263"/>
            <ac:spMk id="3" creationId="{A33AE984-DB34-120A-8E0D-8B16AC57D4E5}"/>
          </ac:spMkLst>
        </pc:spChg>
        <pc:spChg chg="mod">
          <ac:chgData name="" userId="41127966dfc7b351" providerId="LiveId" clId="{E0A2ED52-DF8D-42A8-BF30-08C00CDB799C}" dt="2024-03-04T03:01:11.615" v="47" actId="1076"/>
          <ac:spMkLst>
            <pc:docMk/>
            <pc:sldMk cId="3284263696" sldId="263"/>
            <ac:spMk id="4" creationId="{B4B8D4BE-5DBE-47DE-73AE-A74EB6A6077D}"/>
          </ac:spMkLst>
        </pc:spChg>
        <pc:spChg chg="add mod">
          <ac:chgData name="" userId="41127966dfc7b351" providerId="LiveId" clId="{E0A2ED52-DF8D-42A8-BF30-08C00CDB799C}" dt="2024-03-04T03:01:07.760" v="46" actId="1076"/>
          <ac:spMkLst>
            <pc:docMk/>
            <pc:sldMk cId="3284263696" sldId="263"/>
            <ac:spMk id="12" creationId="{AEC049A5-7554-44F1-B9AC-69A41582CF3D}"/>
          </ac:spMkLst>
        </pc:spChg>
        <pc:spChg chg="mod">
          <ac:chgData name="" userId="41127966dfc7b351" providerId="LiveId" clId="{E0A2ED52-DF8D-42A8-BF30-08C00CDB799C}" dt="2024-03-04T03:11:48.924" v="67" actId="1076"/>
          <ac:spMkLst>
            <pc:docMk/>
            <pc:sldMk cId="3284263696" sldId="263"/>
            <ac:spMk id="15" creationId="{5665AED1-49EE-F82A-23BA-37B4C8119AE3}"/>
          </ac:spMkLst>
        </pc:spChg>
        <pc:spChg chg="mod">
          <ac:chgData name="" userId="41127966dfc7b351" providerId="LiveId" clId="{E0A2ED52-DF8D-42A8-BF30-08C00CDB799C}" dt="2024-03-04T03:11:48.924" v="67" actId="1076"/>
          <ac:spMkLst>
            <pc:docMk/>
            <pc:sldMk cId="3284263696" sldId="263"/>
            <ac:spMk id="16" creationId="{93F91A49-66EB-1097-6E0C-9DEE00476B6C}"/>
          </ac:spMkLst>
        </pc:spChg>
        <pc:spChg chg="mod">
          <ac:chgData name="" userId="41127966dfc7b351" providerId="LiveId" clId="{E0A2ED52-DF8D-42A8-BF30-08C00CDB799C}" dt="2024-03-04T03:11:48.924" v="67" actId="1076"/>
          <ac:spMkLst>
            <pc:docMk/>
            <pc:sldMk cId="3284263696" sldId="263"/>
            <ac:spMk id="17" creationId="{8BA93DA8-6B5B-F0B5-728A-07C5BAA69859}"/>
          </ac:spMkLst>
        </pc:spChg>
        <pc:spChg chg="mod">
          <ac:chgData name="" userId="41127966dfc7b351" providerId="LiveId" clId="{E0A2ED52-DF8D-42A8-BF30-08C00CDB799C}" dt="2024-03-04T03:11:48.924" v="67" actId="1076"/>
          <ac:spMkLst>
            <pc:docMk/>
            <pc:sldMk cId="3284263696" sldId="263"/>
            <ac:spMk id="18" creationId="{95D6F645-5748-882F-AD39-F22D650006E8}"/>
          </ac:spMkLst>
        </pc:spChg>
      </pc:sldChg>
      <pc:sldChg chg="addSp modSp add del">
        <pc:chgData name="" userId="41127966dfc7b351" providerId="LiveId" clId="{E0A2ED52-DF8D-42A8-BF30-08C00CDB799C}" dt="2024-03-04T03:13:55.006" v="70" actId="2696"/>
        <pc:sldMkLst>
          <pc:docMk/>
          <pc:sldMk cId="454922349" sldId="264"/>
        </pc:sldMkLst>
        <pc:spChg chg="add mod">
          <ac:chgData name="" userId="41127966dfc7b351" providerId="LiveId" clId="{E0A2ED52-DF8D-42A8-BF30-08C00CDB799C}" dt="2024-03-04T03:13:15.665" v="69" actId="11529"/>
          <ac:spMkLst>
            <pc:docMk/>
            <pc:sldMk cId="454922349" sldId="264"/>
            <ac:spMk id="2" creationId="{860DC802-2448-4E12-90FA-A3B7909051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1CE0-A8FF-493F-87E0-B8AEC39B20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837-EC76-4B6C-BEC3-43F4679E0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0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1CE0-A8FF-493F-87E0-B8AEC39B20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837-EC76-4B6C-BEC3-43F4679E0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8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1CE0-A8FF-493F-87E0-B8AEC39B20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837-EC76-4B6C-BEC3-43F4679E0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5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1CE0-A8FF-493F-87E0-B8AEC39B20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837-EC76-4B6C-BEC3-43F4679E0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7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1CE0-A8FF-493F-87E0-B8AEC39B20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837-EC76-4B6C-BEC3-43F4679E0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85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1CE0-A8FF-493F-87E0-B8AEC39B20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837-EC76-4B6C-BEC3-43F4679E0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16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1CE0-A8FF-493F-87E0-B8AEC39B20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837-EC76-4B6C-BEC3-43F4679E0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23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1CE0-A8FF-493F-87E0-B8AEC39B20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837-EC76-4B6C-BEC3-43F4679E0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5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1CE0-A8FF-493F-87E0-B8AEC39B20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837-EC76-4B6C-BEC3-43F4679E0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4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1CE0-A8FF-493F-87E0-B8AEC39B20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837-EC76-4B6C-BEC3-43F4679E0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1CE0-A8FF-493F-87E0-B8AEC39B20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837-EC76-4B6C-BEC3-43F4679E0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04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1CE0-A8FF-493F-87E0-B8AEC39B20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837-EC76-4B6C-BEC3-43F4679E0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53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1CE0-A8FF-493F-87E0-B8AEC39B20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837-EC76-4B6C-BEC3-43F4679E0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77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B841CE0-A8FF-493F-87E0-B8AEC39B20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E4ED837-EC76-4B6C-BEC3-43F4679E0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15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B841CE0-A8FF-493F-87E0-B8AEC39B20CB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E4ED837-EC76-4B6C-BEC3-43F4679E0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682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B4A46-AFDC-D9BB-76EA-85FDD9922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34B3-7215-706B-0811-DFFC87524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05" y="1076548"/>
            <a:ext cx="8199276" cy="3011627"/>
          </a:xfrm>
        </p:spPr>
        <p:txBody>
          <a:bodyPr>
            <a:noAutofit/>
          </a:bodyPr>
          <a:lstStyle/>
          <a:p>
            <a:r>
              <a:rPr lang="en-IN" sz="4800" dirty="0">
                <a:latin typeface="Gill Sans MT (Headings)"/>
              </a:rPr>
              <a:t>Prefix Trees : </a:t>
            </a:r>
            <a:r>
              <a:rPr lang="en-US" sz="4800" dirty="0">
                <a:latin typeface="Gill Sans MT (Headings)"/>
              </a:rPr>
              <a:t> Real-world Application of  Tries in Solving Data and Algorithmic Challenges</a:t>
            </a:r>
            <a:endParaRPr lang="en-IN" sz="4800" dirty="0">
              <a:latin typeface="Gill Sans MT (Headings)"/>
            </a:endParaRPr>
          </a:p>
        </p:txBody>
      </p:sp>
      <p:pic>
        <p:nvPicPr>
          <p:cNvPr id="7" name="Picture 6" descr="A white circles with black letters&#10;&#10;Description automatically generated">
            <a:extLst>
              <a:ext uri="{FF2B5EF4-FFF2-40B4-BE49-F238E27FC236}">
                <a16:creationId xmlns:a16="http://schemas.microsoft.com/office/drawing/2014/main" id="{C8DB1F4B-F5F9-78A1-AEF0-1BA06221D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95" y="634482"/>
            <a:ext cx="3251887" cy="35672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3AE984-DB34-120A-8E0D-8B16AC57D4E5}"/>
              </a:ext>
            </a:extLst>
          </p:cNvPr>
          <p:cNvSpPr/>
          <p:nvPr/>
        </p:nvSpPr>
        <p:spPr>
          <a:xfrm>
            <a:off x="792405" y="860315"/>
            <a:ext cx="1045028" cy="1026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8D4BE-5DBE-47DE-73AE-A74EB6A6077D}"/>
              </a:ext>
            </a:extLst>
          </p:cNvPr>
          <p:cNvSpPr/>
          <p:nvPr/>
        </p:nvSpPr>
        <p:spPr>
          <a:xfrm>
            <a:off x="1970628" y="860315"/>
            <a:ext cx="131019" cy="1026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7602C-2A95-2149-E033-8BE09EB9E3B1}"/>
              </a:ext>
            </a:extLst>
          </p:cNvPr>
          <p:cNvSpPr/>
          <p:nvPr/>
        </p:nvSpPr>
        <p:spPr>
          <a:xfrm>
            <a:off x="0" y="4384416"/>
            <a:ext cx="12192000" cy="2473584"/>
          </a:xfrm>
          <a:prstGeom prst="rect">
            <a:avLst/>
          </a:prstGeom>
          <a:solidFill>
            <a:srgbClr val="0E28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50EE514-9B78-1C3D-E35E-5B0D96F143EA}"/>
              </a:ext>
            </a:extLst>
          </p:cNvPr>
          <p:cNvSpPr/>
          <p:nvPr/>
        </p:nvSpPr>
        <p:spPr>
          <a:xfrm rot="10800000">
            <a:off x="1777907" y="4384416"/>
            <a:ext cx="1082351" cy="353590"/>
          </a:xfrm>
          <a:prstGeom prst="triangle">
            <a:avLst/>
          </a:prstGeom>
          <a:solidFill>
            <a:srgbClr val="014F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65AED1-49EE-F82A-23BA-37B4C8119AE3}"/>
              </a:ext>
            </a:extLst>
          </p:cNvPr>
          <p:cNvSpPr txBox="1"/>
          <p:nvPr/>
        </p:nvSpPr>
        <p:spPr>
          <a:xfrm>
            <a:off x="5050139" y="4738006"/>
            <a:ext cx="578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 SemiConden" panose="020B0502040204020203" pitchFamily="34" charset="0"/>
              </a:rPr>
              <a:t>Presentation By: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91A49-66EB-1097-6E0C-9DEE00476B6C}"/>
              </a:ext>
            </a:extLst>
          </p:cNvPr>
          <p:cNvSpPr txBox="1"/>
          <p:nvPr/>
        </p:nvSpPr>
        <p:spPr>
          <a:xfrm>
            <a:off x="5715723" y="5138116"/>
            <a:ext cx="5119396" cy="461665"/>
          </a:xfrm>
          <a:prstGeom prst="rect">
            <a:avLst/>
          </a:prstGeom>
          <a:solidFill>
            <a:srgbClr val="0E2841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 SemiConden" panose="020B0502040204020203" pitchFamily="34" charset="0"/>
              </a:rPr>
              <a:t>	MD Rakiul Islam    (RA2211033010129)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A93DA8-6B5B-F0B5-728A-07C5BAA69859}"/>
              </a:ext>
            </a:extLst>
          </p:cNvPr>
          <p:cNvSpPr txBox="1"/>
          <p:nvPr/>
        </p:nvSpPr>
        <p:spPr>
          <a:xfrm>
            <a:off x="5715723" y="5538226"/>
            <a:ext cx="511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 SemiConden" panose="020B0502040204020203" pitchFamily="34" charset="0"/>
              </a:rPr>
              <a:t>	Saransh Bangar    (RA2211033010093)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D6F645-5748-882F-AD39-F22D650006E8}"/>
              </a:ext>
            </a:extLst>
          </p:cNvPr>
          <p:cNvSpPr txBox="1"/>
          <p:nvPr/>
        </p:nvSpPr>
        <p:spPr>
          <a:xfrm>
            <a:off x="5715723" y="5941366"/>
            <a:ext cx="511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 SemiConden" panose="020B0502040204020203" pitchFamily="34" charset="0"/>
              </a:rPr>
              <a:t>	Dev Karan Singh   (RA2211033010092)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C049A5-7554-44F1-B9AC-69A41582CF3D}"/>
              </a:ext>
            </a:extLst>
          </p:cNvPr>
          <p:cNvSpPr txBox="1">
            <a:spLocks/>
          </p:cNvSpPr>
          <p:nvPr/>
        </p:nvSpPr>
        <p:spPr>
          <a:xfrm>
            <a:off x="670376" y="238566"/>
            <a:ext cx="4379763" cy="45217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b="0" dirty="0">
                <a:latin typeface="Gill Sans MT (Headings)"/>
              </a:rPr>
              <a:t>DAA : Demo Presentation  </a:t>
            </a:r>
          </a:p>
        </p:txBody>
      </p:sp>
    </p:spTree>
    <p:extLst>
      <p:ext uri="{BB962C8B-B14F-4D97-AF65-F5344CB8AC3E}">
        <p14:creationId xmlns:p14="http://schemas.microsoft.com/office/powerpoint/2010/main" val="328426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3" grpId="0" animBg="1"/>
      <p:bldP spid="14" grpId="0" animBg="1"/>
      <p:bldP spid="15" grpId="0"/>
      <p:bldP spid="16" grpId="0" animBg="1"/>
      <p:bldP spid="17" grpId="0"/>
      <p:bldP spid="1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5BC5D0-CFB2-1C47-AE75-D4ED26533028}"/>
              </a:ext>
            </a:extLst>
          </p:cNvPr>
          <p:cNvSpPr/>
          <p:nvPr/>
        </p:nvSpPr>
        <p:spPr>
          <a:xfrm>
            <a:off x="0" y="254000"/>
            <a:ext cx="12192000" cy="96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chemeClr val="tx1">
                    <a:lumMod val="95000"/>
                  </a:schemeClr>
                </a:solidFill>
                <a:latin typeface="Agency FB" panose="020B0503020202020204" pitchFamily="34" charset="0"/>
              </a:rPr>
              <a:t>         The Trie data structure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8A487-FEE8-D5CF-57F8-33DDAA722B8D}"/>
              </a:ext>
            </a:extLst>
          </p:cNvPr>
          <p:cNvSpPr txBox="1"/>
          <p:nvPr/>
        </p:nvSpPr>
        <p:spPr>
          <a:xfrm>
            <a:off x="720427" y="1730031"/>
            <a:ext cx="594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A Trie (pronounced "try") is a tree-like data structure used to store a dynamic set of strings where the keys are usually strings themselves. It's particularly efficient for searching for strings.</a:t>
            </a:r>
          </a:p>
          <a:p>
            <a:pPr algn="just"/>
            <a:b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The given diagram shows how the words 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“POT”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“PAST”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“PASS”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and 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“PART”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would look like in a Trie Data Structure. </a:t>
            </a:r>
            <a:endParaRPr lang="en-IN" sz="2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63A68F-E142-A957-DDC1-9739159E5815}"/>
              </a:ext>
            </a:extLst>
          </p:cNvPr>
          <p:cNvCxnSpPr/>
          <p:nvPr/>
        </p:nvCxnSpPr>
        <p:spPr>
          <a:xfrm flipH="1">
            <a:off x="8477261" y="1834453"/>
            <a:ext cx="849619" cy="1244027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68F0D0-07E2-21C2-2884-C2FFDA4D519E}"/>
              </a:ext>
            </a:extLst>
          </p:cNvPr>
          <p:cNvCxnSpPr>
            <a:cxnSpLocks/>
          </p:cNvCxnSpPr>
          <p:nvPr/>
        </p:nvCxnSpPr>
        <p:spPr>
          <a:xfrm>
            <a:off x="9326880" y="1722878"/>
            <a:ext cx="899182" cy="146561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080B09-40F2-3908-D48B-DCF7EDD63B14}"/>
              </a:ext>
            </a:extLst>
          </p:cNvPr>
          <p:cNvCxnSpPr>
            <a:cxnSpLocks/>
          </p:cNvCxnSpPr>
          <p:nvPr/>
        </p:nvCxnSpPr>
        <p:spPr>
          <a:xfrm flipH="1">
            <a:off x="7883542" y="3042742"/>
            <a:ext cx="633067" cy="1357481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A828AA-7626-624F-C1A6-274B487AFA88}"/>
              </a:ext>
            </a:extLst>
          </p:cNvPr>
          <p:cNvCxnSpPr>
            <a:cxnSpLocks/>
          </p:cNvCxnSpPr>
          <p:nvPr/>
        </p:nvCxnSpPr>
        <p:spPr>
          <a:xfrm flipH="1">
            <a:off x="9453251" y="3042742"/>
            <a:ext cx="691509" cy="1357481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0A03A4-7C16-9B07-21DF-5CC662B057C2}"/>
              </a:ext>
            </a:extLst>
          </p:cNvPr>
          <p:cNvCxnSpPr>
            <a:cxnSpLocks/>
          </p:cNvCxnSpPr>
          <p:nvPr/>
        </p:nvCxnSpPr>
        <p:spPr>
          <a:xfrm>
            <a:off x="10162529" y="2993551"/>
            <a:ext cx="709278" cy="140667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F12DCA-87E8-EE09-F873-F00204D1B1A5}"/>
              </a:ext>
            </a:extLst>
          </p:cNvPr>
          <p:cNvCxnSpPr>
            <a:cxnSpLocks/>
          </p:cNvCxnSpPr>
          <p:nvPr/>
        </p:nvCxnSpPr>
        <p:spPr>
          <a:xfrm flipH="1">
            <a:off x="8548089" y="4478735"/>
            <a:ext cx="764462" cy="1157335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23103A-5A4F-28D1-3028-6B7A8DC61F18}"/>
              </a:ext>
            </a:extLst>
          </p:cNvPr>
          <p:cNvCxnSpPr>
            <a:cxnSpLocks/>
          </p:cNvCxnSpPr>
          <p:nvPr/>
        </p:nvCxnSpPr>
        <p:spPr>
          <a:xfrm>
            <a:off x="9326880" y="4400223"/>
            <a:ext cx="679113" cy="1435993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1F7DA0-03AD-8852-0625-C8B0B2CA6C62}"/>
              </a:ext>
            </a:extLst>
          </p:cNvPr>
          <p:cNvCxnSpPr>
            <a:cxnSpLocks/>
          </p:cNvCxnSpPr>
          <p:nvPr/>
        </p:nvCxnSpPr>
        <p:spPr>
          <a:xfrm>
            <a:off x="10827065" y="4400223"/>
            <a:ext cx="840684" cy="1435993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4E37DA1-CF11-EA8B-00FD-8E61FF526327}"/>
              </a:ext>
            </a:extLst>
          </p:cNvPr>
          <p:cNvSpPr/>
          <p:nvPr/>
        </p:nvSpPr>
        <p:spPr>
          <a:xfrm>
            <a:off x="8943318" y="1433428"/>
            <a:ext cx="746738" cy="72242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C54931-9701-63F5-0A0E-9535BE38F7F4}"/>
              </a:ext>
            </a:extLst>
          </p:cNvPr>
          <p:cNvSpPr/>
          <p:nvPr/>
        </p:nvSpPr>
        <p:spPr>
          <a:xfrm>
            <a:off x="8143240" y="2638154"/>
            <a:ext cx="746738" cy="72242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CF5FBA-B5B8-B5D6-8432-34AF8E029853}"/>
              </a:ext>
            </a:extLst>
          </p:cNvPr>
          <p:cNvSpPr/>
          <p:nvPr/>
        </p:nvSpPr>
        <p:spPr>
          <a:xfrm>
            <a:off x="9789160" y="2638154"/>
            <a:ext cx="746738" cy="72242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1A7B5C-AAD7-007B-3D89-234C4D366E1D}"/>
              </a:ext>
            </a:extLst>
          </p:cNvPr>
          <p:cNvSpPr/>
          <p:nvPr/>
        </p:nvSpPr>
        <p:spPr>
          <a:xfrm>
            <a:off x="7574280" y="3992189"/>
            <a:ext cx="746738" cy="72242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C5F714-F026-DA00-02E9-2B6E08ECDEC3}"/>
              </a:ext>
            </a:extLst>
          </p:cNvPr>
          <p:cNvSpPr/>
          <p:nvPr/>
        </p:nvSpPr>
        <p:spPr>
          <a:xfrm>
            <a:off x="9014460" y="3984009"/>
            <a:ext cx="746738" cy="72242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2F0F71-BA98-F52C-CFB2-9D40A558BAB4}"/>
              </a:ext>
            </a:extLst>
          </p:cNvPr>
          <p:cNvSpPr/>
          <p:nvPr/>
        </p:nvSpPr>
        <p:spPr>
          <a:xfrm>
            <a:off x="10454640" y="3988099"/>
            <a:ext cx="746738" cy="72242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F2CF5F-B4DC-530E-8D22-F26F524C0001}"/>
              </a:ext>
            </a:extLst>
          </p:cNvPr>
          <p:cNvSpPr/>
          <p:nvPr/>
        </p:nvSpPr>
        <p:spPr>
          <a:xfrm>
            <a:off x="8196580" y="5329863"/>
            <a:ext cx="746738" cy="72242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1C8C23-77BD-3880-2717-F29F68F9FBE1}"/>
              </a:ext>
            </a:extLst>
          </p:cNvPr>
          <p:cNvSpPr/>
          <p:nvPr/>
        </p:nvSpPr>
        <p:spPr>
          <a:xfrm>
            <a:off x="9631680" y="5329863"/>
            <a:ext cx="746738" cy="72242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1E51C6-F75E-0D76-37B4-DF5153E06D73}"/>
              </a:ext>
            </a:extLst>
          </p:cNvPr>
          <p:cNvSpPr/>
          <p:nvPr/>
        </p:nvSpPr>
        <p:spPr>
          <a:xfrm>
            <a:off x="11066780" y="5329864"/>
            <a:ext cx="746738" cy="72242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44111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3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6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8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0C76F-F3DA-5EA9-99B4-BD59F85F7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B7EE7A-2F1F-7806-760D-B854F221A07F}"/>
              </a:ext>
            </a:extLst>
          </p:cNvPr>
          <p:cNvSpPr/>
          <p:nvPr/>
        </p:nvSpPr>
        <p:spPr>
          <a:xfrm>
            <a:off x="0" y="254000"/>
            <a:ext cx="12192000" cy="96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chemeClr val="tx1">
                    <a:lumMod val="95000"/>
                  </a:schemeClr>
                </a:solidFill>
                <a:latin typeface="Agency FB" panose="020B0503020202020204" pitchFamily="34" charset="0"/>
              </a:rPr>
              <a:t>		Advantages of using Trie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19C1B-B1C0-4A2A-65BC-1F766956D390}"/>
              </a:ext>
            </a:extLst>
          </p:cNvPr>
          <p:cNvSpPr txBox="1"/>
          <p:nvPr/>
        </p:nvSpPr>
        <p:spPr>
          <a:xfrm>
            <a:off x="732532" y="1706881"/>
            <a:ext cx="107269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Efficient prefix search for autocomplete and predictive text.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Space-efficient storage, especially for words with common prefixes.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Fast lookup operations with O(m) complexity.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Supports ordered iteration of words.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Suitable for storing and retrieving complex keys.</a:t>
            </a:r>
            <a:endParaRPr lang="en-IN" sz="2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5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3582B-43FE-8AEC-D988-3947C3EB3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0D0A5E-820A-6A23-0C5F-24CF84B0820A}"/>
              </a:ext>
            </a:extLst>
          </p:cNvPr>
          <p:cNvSpPr/>
          <p:nvPr/>
        </p:nvSpPr>
        <p:spPr>
          <a:xfrm>
            <a:off x="0" y="254000"/>
            <a:ext cx="12192000" cy="96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chemeClr val="tx1">
                    <a:lumMod val="95000"/>
                  </a:schemeClr>
                </a:solidFill>
                <a:latin typeface="Agency FB" panose="020B0503020202020204" pitchFamily="34" charset="0"/>
              </a:rPr>
              <a:t>		Disadvantages of using Trie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8348D-E21A-E210-4CE0-F70B7985E6F4}"/>
              </a:ext>
            </a:extLst>
          </p:cNvPr>
          <p:cNvSpPr txBox="1"/>
          <p:nvPr/>
        </p:nvSpPr>
        <p:spPr>
          <a:xfrm>
            <a:off x="732532" y="1706881"/>
            <a:ext cx="107269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Significant memory overhead, especially for sparse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Slower insertion and deletion compared to some data structures.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Not suitable for numeric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Complex implementation and management of pointers.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Limited applicability beyond string-based data and prefix operations.</a:t>
            </a:r>
            <a:endParaRPr lang="en-IN" sz="2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54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13095-978B-C0BB-C593-F44EA3004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B86453-03BD-C217-B2AD-6A80A6E80169}"/>
              </a:ext>
            </a:extLst>
          </p:cNvPr>
          <p:cNvSpPr/>
          <p:nvPr/>
        </p:nvSpPr>
        <p:spPr>
          <a:xfrm>
            <a:off x="0" y="254000"/>
            <a:ext cx="12192000" cy="737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chemeClr val="tx1">
                    <a:lumMod val="95000"/>
                  </a:schemeClr>
                </a:solidFill>
                <a:latin typeface="Agency FB" panose="020B0503020202020204" pitchFamily="34" charset="0"/>
              </a:rPr>
              <a:t>		Real-Life Application : </a:t>
            </a:r>
          </a:p>
        </p:txBody>
      </p:sp>
      <p:pic>
        <p:nvPicPr>
          <p:cNvPr id="1026" name="Picture 2" descr="What are predictive search and autocomplete? | Algolia | Algolia">
            <a:extLst>
              <a:ext uri="{FF2B5EF4-FFF2-40B4-BE49-F238E27FC236}">
                <a16:creationId xmlns:a16="http://schemas.microsoft.com/office/drawing/2014/main" id="{70971873-BF65-DAF2-5847-F9A95AC43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7" t="14599" r="28228" b="14148"/>
          <a:stretch/>
        </p:blipFill>
        <p:spPr bwMode="auto">
          <a:xfrm>
            <a:off x="574876" y="1777357"/>
            <a:ext cx="5312782" cy="482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ell Checker: Free Online Spell Check Tool">
            <a:extLst>
              <a:ext uri="{FF2B5EF4-FFF2-40B4-BE49-F238E27FC236}">
                <a16:creationId xmlns:a16="http://schemas.microsoft.com/office/drawing/2014/main" id="{1897D8EC-4152-3EC5-0CF6-35C6A9EBC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0" t="1589" r="2366" b="1693"/>
          <a:stretch/>
        </p:blipFill>
        <p:spPr bwMode="auto">
          <a:xfrm>
            <a:off x="6483754" y="1777356"/>
            <a:ext cx="5416952" cy="482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F236F5-1E92-521B-1115-F660272A6D56}"/>
              </a:ext>
            </a:extLst>
          </p:cNvPr>
          <p:cNvSpPr/>
          <p:nvPr/>
        </p:nvSpPr>
        <p:spPr>
          <a:xfrm>
            <a:off x="244997" y="1268070"/>
            <a:ext cx="3970117" cy="73756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Predictive Text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31D0E7-195E-42E2-0A1C-CC25CDCD32A9}"/>
              </a:ext>
            </a:extLst>
          </p:cNvPr>
          <p:cNvSpPr/>
          <p:nvPr/>
        </p:nvSpPr>
        <p:spPr>
          <a:xfrm>
            <a:off x="6171239" y="1268070"/>
            <a:ext cx="3970117" cy="73756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i="0" dirty="0">
                <a:solidFill>
                  <a:srgbClr val="ECECEC"/>
                </a:solidFill>
                <a:effectLst/>
                <a:latin typeface="Century Gothic (body)"/>
              </a:rPr>
              <a:t>Spell Checkers</a:t>
            </a:r>
            <a:endParaRPr lang="en-IN" sz="2600" b="1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038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93643-FD1F-77DE-FF8B-04A6C911D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5FD5FF-8B74-3B5A-A0CD-4B19B8297F45}"/>
              </a:ext>
            </a:extLst>
          </p:cNvPr>
          <p:cNvSpPr/>
          <p:nvPr/>
        </p:nvSpPr>
        <p:spPr>
          <a:xfrm>
            <a:off x="0" y="112375"/>
            <a:ext cx="1219200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chemeClr val="tx1">
                    <a:lumMod val="95000"/>
                  </a:schemeClr>
                </a:solidFill>
                <a:latin typeface="Agency FB" panose="020B0503020202020204" pitchFamily="34" charset="0"/>
              </a:rPr>
              <a:t>         Implementation of a Trie 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BA288F-3C19-F8FE-6BD0-23E68EEC053D}"/>
              </a:ext>
            </a:extLst>
          </p:cNvPr>
          <p:cNvSpPr/>
          <p:nvPr/>
        </p:nvSpPr>
        <p:spPr>
          <a:xfrm>
            <a:off x="2258060" y="917744"/>
            <a:ext cx="7675880" cy="2676545"/>
          </a:xfrm>
          <a:custGeom>
            <a:avLst/>
            <a:gdLst>
              <a:gd name="connsiteX0" fmla="*/ 0 w 7675880"/>
              <a:gd name="connsiteY0" fmla="*/ 446100 h 2676545"/>
              <a:gd name="connsiteX1" fmla="*/ 446100 w 7675880"/>
              <a:gd name="connsiteY1" fmla="*/ 0 h 2676545"/>
              <a:gd name="connsiteX2" fmla="*/ 1011407 w 7675880"/>
              <a:gd name="connsiteY2" fmla="*/ 0 h 2676545"/>
              <a:gd name="connsiteX3" fmla="*/ 1373203 w 7675880"/>
              <a:gd name="connsiteY3" fmla="*/ 0 h 2676545"/>
              <a:gd name="connsiteX4" fmla="*/ 2074183 w 7675880"/>
              <a:gd name="connsiteY4" fmla="*/ 0 h 2676545"/>
              <a:gd name="connsiteX5" fmla="*/ 2435979 w 7675880"/>
              <a:gd name="connsiteY5" fmla="*/ 0 h 2676545"/>
              <a:gd name="connsiteX6" fmla="*/ 3136960 w 7675880"/>
              <a:gd name="connsiteY6" fmla="*/ 0 h 2676545"/>
              <a:gd name="connsiteX7" fmla="*/ 3498756 w 7675880"/>
              <a:gd name="connsiteY7" fmla="*/ 0 h 2676545"/>
              <a:gd name="connsiteX8" fmla="*/ 4199736 w 7675880"/>
              <a:gd name="connsiteY8" fmla="*/ 0 h 2676545"/>
              <a:gd name="connsiteX9" fmla="*/ 4561533 w 7675880"/>
              <a:gd name="connsiteY9" fmla="*/ 0 h 2676545"/>
              <a:gd name="connsiteX10" fmla="*/ 5126839 w 7675880"/>
              <a:gd name="connsiteY10" fmla="*/ 0 h 2676545"/>
              <a:gd name="connsiteX11" fmla="*/ 5556472 w 7675880"/>
              <a:gd name="connsiteY11" fmla="*/ 0 h 2676545"/>
              <a:gd name="connsiteX12" fmla="*/ 5986105 w 7675880"/>
              <a:gd name="connsiteY12" fmla="*/ 0 h 2676545"/>
              <a:gd name="connsiteX13" fmla="*/ 6619249 w 7675880"/>
              <a:gd name="connsiteY13" fmla="*/ 0 h 2676545"/>
              <a:gd name="connsiteX14" fmla="*/ 7229780 w 7675880"/>
              <a:gd name="connsiteY14" fmla="*/ 0 h 2676545"/>
              <a:gd name="connsiteX15" fmla="*/ 7675880 w 7675880"/>
              <a:gd name="connsiteY15" fmla="*/ 446100 h 2676545"/>
              <a:gd name="connsiteX16" fmla="*/ 7675880 w 7675880"/>
              <a:gd name="connsiteY16" fmla="*/ 1023038 h 2676545"/>
              <a:gd name="connsiteX17" fmla="*/ 7675880 w 7675880"/>
              <a:gd name="connsiteY17" fmla="*/ 1617820 h 2676545"/>
              <a:gd name="connsiteX18" fmla="*/ 7675880 w 7675880"/>
              <a:gd name="connsiteY18" fmla="*/ 2230445 h 2676545"/>
              <a:gd name="connsiteX19" fmla="*/ 7229780 w 7675880"/>
              <a:gd name="connsiteY19" fmla="*/ 2676545 h 2676545"/>
              <a:gd name="connsiteX20" fmla="*/ 6596637 w 7675880"/>
              <a:gd name="connsiteY20" fmla="*/ 2676545 h 2676545"/>
              <a:gd name="connsiteX21" fmla="*/ 6031330 w 7675880"/>
              <a:gd name="connsiteY21" fmla="*/ 2676545 h 2676545"/>
              <a:gd name="connsiteX22" fmla="*/ 5533860 w 7675880"/>
              <a:gd name="connsiteY22" fmla="*/ 2676545 h 2676545"/>
              <a:gd name="connsiteX23" fmla="*/ 4832880 w 7675880"/>
              <a:gd name="connsiteY23" fmla="*/ 2676545 h 2676545"/>
              <a:gd name="connsiteX24" fmla="*/ 4471083 w 7675880"/>
              <a:gd name="connsiteY24" fmla="*/ 2676545 h 2676545"/>
              <a:gd name="connsiteX25" fmla="*/ 4109287 w 7675880"/>
              <a:gd name="connsiteY25" fmla="*/ 2676545 h 2676545"/>
              <a:gd name="connsiteX26" fmla="*/ 3543981 w 7675880"/>
              <a:gd name="connsiteY26" fmla="*/ 2676545 h 2676545"/>
              <a:gd name="connsiteX27" fmla="*/ 2978674 w 7675880"/>
              <a:gd name="connsiteY27" fmla="*/ 2676545 h 2676545"/>
              <a:gd name="connsiteX28" fmla="*/ 2345530 w 7675880"/>
              <a:gd name="connsiteY28" fmla="*/ 2676545 h 2676545"/>
              <a:gd name="connsiteX29" fmla="*/ 1848061 w 7675880"/>
              <a:gd name="connsiteY29" fmla="*/ 2676545 h 2676545"/>
              <a:gd name="connsiteX30" fmla="*/ 1350591 w 7675880"/>
              <a:gd name="connsiteY30" fmla="*/ 2676545 h 2676545"/>
              <a:gd name="connsiteX31" fmla="*/ 446100 w 7675880"/>
              <a:gd name="connsiteY31" fmla="*/ 2676545 h 2676545"/>
              <a:gd name="connsiteX32" fmla="*/ 0 w 7675880"/>
              <a:gd name="connsiteY32" fmla="*/ 2230445 h 2676545"/>
              <a:gd name="connsiteX33" fmla="*/ 0 w 7675880"/>
              <a:gd name="connsiteY33" fmla="*/ 1599976 h 2676545"/>
              <a:gd name="connsiteX34" fmla="*/ 0 w 7675880"/>
              <a:gd name="connsiteY34" fmla="*/ 969508 h 2676545"/>
              <a:gd name="connsiteX35" fmla="*/ 0 w 7675880"/>
              <a:gd name="connsiteY35" fmla="*/ 446100 h 267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75880" h="2676545" fill="none" extrusionOk="0">
                <a:moveTo>
                  <a:pt x="0" y="446100"/>
                </a:moveTo>
                <a:cubicBezTo>
                  <a:pt x="-16111" y="251274"/>
                  <a:pt x="140440" y="-36872"/>
                  <a:pt x="446100" y="0"/>
                </a:cubicBezTo>
                <a:cubicBezTo>
                  <a:pt x="698490" y="-11508"/>
                  <a:pt x="867137" y="37096"/>
                  <a:pt x="1011407" y="0"/>
                </a:cubicBezTo>
                <a:cubicBezTo>
                  <a:pt x="1155677" y="-37096"/>
                  <a:pt x="1234047" y="40079"/>
                  <a:pt x="1373203" y="0"/>
                </a:cubicBezTo>
                <a:cubicBezTo>
                  <a:pt x="1512359" y="-40079"/>
                  <a:pt x="1757624" y="61370"/>
                  <a:pt x="2074183" y="0"/>
                </a:cubicBezTo>
                <a:cubicBezTo>
                  <a:pt x="2390742" y="-61370"/>
                  <a:pt x="2331002" y="51"/>
                  <a:pt x="2435979" y="0"/>
                </a:cubicBezTo>
                <a:cubicBezTo>
                  <a:pt x="2540956" y="-51"/>
                  <a:pt x="2941213" y="43930"/>
                  <a:pt x="3136960" y="0"/>
                </a:cubicBezTo>
                <a:cubicBezTo>
                  <a:pt x="3332707" y="-43930"/>
                  <a:pt x="3336774" y="9457"/>
                  <a:pt x="3498756" y="0"/>
                </a:cubicBezTo>
                <a:cubicBezTo>
                  <a:pt x="3660738" y="-9457"/>
                  <a:pt x="3978159" y="16793"/>
                  <a:pt x="4199736" y="0"/>
                </a:cubicBezTo>
                <a:cubicBezTo>
                  <a:pt x="4421313" y="-16793"/>
                  <a:pt x="4433163" y="17154"/>
                  <a:pt x="4561533" y="0"/>
                </a:cubicBezTo>
                <a:cubicBezTo>
                  <a:pt x="4689903" y="-17154"/>
                  <a:pt x="4931854" y="60823"/>
                  <a:pt x="5126839" y="0"/>
                </a:cubicBezTo>
                <a:cubicBezTo>
                  <a:pt x="5321824" y="-60823"/>
                  <a:pt x="5411027" y="9820"/>
                  <a:pt x="5556472" y="0"/>
                </a:cubicBezTo>
                <a:cubicBezTo>
                  <a:pt x="5701917" y="-9820"/>
                  <a:pt x="5839953" y="7196"/>
                  <a:pt x="5986105" y="0"/>
                </a:cubicBezTo>
                <a:cubicBezTo>
                  <a:pt x="6132257" y="-7196"/>
                  <a:pt x="6455579" y="2450"/>
                  <a:pt x="6619249" y="0"/>
                </a:cubicBezTo>
                <a:cubicBezTo>
                  <a:pt x="6782919" y="-2450"/>
                  <a:pt x="6979573" y="387"/>
                  <a:pt x="7229780" y="0"/>
                </a:cubicBezTo>
                <a:cubicBezTo>
                  <a:pt x="7521806" y="-31563"/>
                  <a:pt x="7638796" y="193003"/>
                  <a:pt x="7675880" y="446100"/>
                </a:cubicBezTo>
                <a:cubicBezTo>
                  <a:pt x="7683965" y="718525"/>
                  <a:pt x="7667236" y="878841"/>
                  <a:pt x="7675880" y="1023038"/>
                </a:cubicBezTo>
                <a:cubicBezTo>
                  <a:pt x="7684524" y="1167235"/>
                  <a:pt x="7643693" y="1479167"/>
                  <a:pt x="7675880" y="1617820"/>
                </a:cubicBezTo>
                <a:cubicBezTo>
                  <a:pt x="7708067" y="1756473"/>
                  <a:pt x="7628193" y="2071793"/>
                  <a:pt x="7675880" y="2230445"/>
                </a:cubicBezTo>
                <a:cubicBezTo>
                  <a:pt x="7647760" y="2507889"/>
                  <a:pt x="7526809" y="2679554"/>
                  <a:pt x="7229780" y="2676545"/>
                </a:cubicBezTo>
                <a:cubicBezTo>
                  <a:pt x="7082160" y="2691581"/>
                  <a:pt x="6832680" y="2646517"/>
                  <a:pt x="6596637" y="2676545"/>
                </a:cubicBezTo>
                <a:cubicBezTo>
                  <a:pt x="6360594" y="2706573"/>
                  <a:pt x="6306104" y="2627253"/>
                  <a:pt x="6031330" y="2676545"/>
                </a:cubicBezTo>
                <a:cubicBezTo>
                  <a:pt x="5756556" y="2725837"/>
                  <a:pt x="5672278" y="2619542"/>
                  <a:pt x="5533860" y="2676545"/>
                </a:cubicBezTo>
                <a:cubicBezTo>
                  <a:pt x="5395442" y="2733548"/>
                  <a:pt x="4988042" y="2652934"/>
                  <a:pt x="4832880" y="2676545"/>
                </a:cubicBezTo>
                <a:cubicBezTo>
                  <a:pt x="4677718" y="2700156"/>
                  <a:pt x="4561488" y="2667124"/>
                  <a:pt x="4471083" y="2676545"/>
                </a:cubicBezTo>
                <a:cubicBezTo>
                  <a:pt x="4380678" y="2685966"/>
                  <a:pt x="4242538" y="2638141"/>
                  <a:pt x="4109287" y="2676545"/>
                </a:cubicBezTo>
                <a:cubicBezTo>
                  <a:pt x="3976036" y="2714949"/>
                  <a:pt x="3663349" y="2630593"/>
                  <a:pt x="3543981" y="2676545"/>
                </a:cubicBezTo>
                <a:cubicBezTo>
                  <a:pt x="3424613" y="2722497"/>
                  <a:pt x="3183930" y="2653271"/>
                  <a:pt x="2978674" y="2676545"/>
                </a:cubicBezTo>
                <a:cubicBezTo>
                  <a:pt x="2773418" y="2699819"/>
                  <a:pt x="2539965" y="2608435"/>
                  <a:pt x="2345530" y="2676545"/>
                </a:cubicBezTo>
                <a:cubicBezTo>
                  <a:pt x="2151095" y="2744655"/>
                  <a:pt x="2027118" y="2630472"/>
                  <a:pt x="1848061" y="2676545"/>
                </a:cubicBezTo>
                <a:cubicBezTo>
                  <a:pt x="1669004" y="2722618"/>
                  <a:pt x="1597956" y="2654468"/>
                  <a:pt x="1350591" y="2676545"/>
                </a:cubicBezTo>
                <a:cubicBezTo>
                  <a:pt x="1103226" y="2698622"/>
                  <a:pt x="871390" y="2574844"/>
                  <a:pt x="446100" y="2676545"/>
                </a:cubicBezTo>
                <a:cubicBezTo>
                  <a:pt x="262909" y="2659180"/>
                  <a:pt x="45866" y="2459064"/>
                  <a:pt x="0" y="2230445"/>
                </a:cubicBezTo>
                <a:cubicBezTo>
                  <a:pt x="-40457" y="2024584"/>
                  <a:pt x="18117" y="1759806"/>
                  <a:pt x="0" y="1599976"/>
                </a:cubicBezTo>
                <a:cubicBezTo>
                  <a:pt x="-18117" y="1440146"/>
                  <a:pt x="67481" y="1119908"/>
                  <a:pt x="0" y="969508"/>
                </a:cubicBezTo>
                <a:cubicBezTo>
                  <a:pt x="-67481" y="819108"/>
                  <a:pt x="39020" y="637785"/>
                  <a:pt x="0" y="446100"/>
                </a:cubicBezTo>
                <a:close/>
              </a:path>
              <a:path w="7675880" h="2676545" stroke="0" extrusionOk="0">
                <a:moveTo>
                  <a:pt x="0" y="446100"/>
                </a:moveTo>
                <a:cubicBezTo>
                  <a:pt x="16640" y="191387"/>
                  <a:pt x="249315" y="44914"/>
                  <a:pt x="446100" y="0"/>
                </a:cubicBezTo>
                <a:cubicBezTo>
                  <a:pt x="727722" y="-41599"/>
                  <a:pt x="860643" y="38336"/>
                  <a:pt x="1011407" y="0"/>
                </a:cubicBezTo>
                <a:cubicBezTo>
                  <a:pt x="1162171" y="-38336"/>
                  <a:pt x="1255806" y="25813"/>
                  <a:pt x="1441040" y="0"/>
                </a:cubicBezTo>
                <a:cubicBezTo>
                  <a:pt x="1626274" y="-25813"/>
                  <a:pt x="1735447" y="944"/>
                  <a:pt x="1870673" y="0"/>
                </a:cubicBezTo>
                <a:cubicBezTo>
                  <a:pt x="2005899" y="-944"/>
                  <a:pt x="2100046" y="44143"/>
                  <a:pt x="2300306" y="0"/>
                </a:cubicBezTo>
                <a:cubicBezTo>
                  <a:pt x="2500566" y="-44143"/>
                  <a:pt x="2523570" y="34655"/>
                  <a:pt x="2662102" y="0"/>
                </a:cubicBezTo>
                <a:cubicBezTo>
                  <a:pt x="2800634" y="-34655"/>
                  <a:pt x="2899327" y="13108"/>
                  <a:pt x="3023898" y="0"/>
                </a:cubicBezTo>
                <a:cubicBezTo>
                  <a:pt x="3148469" y="-13108"/>
                  <a:pt x="3438886" y="60963"/>
                  <a:pt x="3589205" y="0"/>
                </a:cubicBezTo>
                <a:cubicBezTo>
                  <a:pt x="3739524" y="-60963"/>
                  <a:pt x="3839127" y="36892"/>
                  <a:pt x="3951001" y="0"/>
                </a:cubicBezTo>
                <a:cubicBezTo>
                  <a:pt x="4062875" y="-36892"/>
                  <a:pt x="4281083" y="5950"/>
                  <a:pt x="4516308" y="0"/>
                </a:cubicBezTo>
                <a:cubicBezTo>
                  <a:pt x="4751533" y="-5950"/>
                  <a:pt x="4718230" y="33114"/>
                  <a:pt x="4878104" y="0"/>
                </a:cubicBezTo>
                <a:cubicBezTo>
                  <a:pt x="5037978" y="-33114"/>
                  <a:pt x="5167328" y="40954"/>
                  <a:pt x="5239901" y="0"/>
                </a:cubicBezTo>
                <a:cubicBezTo>
                  <a:pt x="5312474" y="-40954"/>
                  <a:pt x="5433291" y="27165"/>
                  <a:pt x="5601697" y="0"/>
                </a:cubicBezTo>
                <a:cubicBezTo>
                  <a:pt x="5770103" y="-27165"/>
                  <a:pt x="5817450" y="27732"/>
                  <a:pt x="6031330" y="0"/>
                </a:cubicBezTo>
                <a:cubicBezTo>
                  <a:pt x="6245210" y="-27732"/>
                  <a:pt x="6445037" y="66789"/>
                  <a:pt x="6664473" y="0"/>
                </a:cubicBezTo>
                <a:cubicBezTo>
                  <a:pt x="6883909" y="-66789"/>
                  <a:pt x="7086627" y="13715"/>
                  <a:pt x="7229780" y="0"/>
                </a:cubicBezTo>
                <a:cubicBezTo>
                  <a:pt x="7435816" y="53284"/>
                  <a:pt x="7687080" y="215192"/>
                  <a:pt x="7675880" y="446100"/>
                </a:cubicBezTo>
                <a:cubicBezTo>
                  <a:pt x="7707422" y="735594"/>
                  <a:pt x="7613294" y="915677"/>
                  <a:pt x="7675880" y="1040882"/>
                </a:cubicBezTo>
                <a:cubicBezTo>
                  <a:pt x="7738466" y="1166087"/>
                  <a:pt x="7670967" y="1503547"/>
                  <a:pt x="7675880" y="1635663"/>
                </a:cubicBezTo>
                <a:cubicBezTo>
                  <a:pt x="7680793" y="1767779"/>
                  <a:pt x="7614917" y="2103479"/>
                  <a:pt x="7675880" y="2230445"/>
                </a:cubicBezTo>
                <a:cubicBezTo>
                  <a:pt x="7727353" y="2464126"/>
                  <a:pt x="7419161" y="2633294"/>
                  <a:pt x="7229780" y="2676545"/>
                </a:cubicBezTo>
                <a:cubicBezTo>
                  <a:pt x="7138848" y="2692066"/>
                  <a:pt x="6941896" y="2645572"/>
                  <a:pt x="6867984" y="2676545"/>
                </a:cubicBezTo>
                <a:cubicBezTo>
                  <a:pt x="6794072" y="2707518"/>
                  <a:pt x="6655022" y="2655221"/>
                  <a:pt x="6506187" y="2676545"/>
                </a:cubicBezTo>
                <a:cubicBezTo>
                  <a:pt x="6357352" y="2697869"/>
                  <a:pt x="6263431" y="2630830"/>
                  <a:pt x="6076554" y="2676545"/>
                </a:cubicBezTo>
                <a:cubicBezTo>
                  <a:pt x="5889677" y="2722260"/>
                  <a:pt x="5543306" y="2641434"/>
                  <a:pt x="5375574" y="2676545"/>
                </a:cubicBezTo>
                <a:cubicBezTo>
                  <a:pt x="5207842" y="2711656"/>
                  <a:pt x="5121243" y="2636449"/>
                  <a:pt x="4945941" y="2676545"/>
                </a:cubicBezTo>
                <a:cubicBezTo>
                  <a:pt x="4770639" y="2716641"/>
                  <a:pt x="4517758" y="2655103"/>
                  <a:pt x="4312798" y="2676545"/>
                </a:cubicBezTo>
                <a:cubicBezTo>
                  <a:pt x="4107838" y="2697987"/>
                  <a:pt x="4074283" y="2673960"/>
                  <a:pt x="3951001" y="2676545"/>
                </a:cubicBezTo>
                <a:cubicBezTo>
                  <a:pt x="3827719" y="2679130"/>
                  <a:pt x="3557948" y="2632776"/>
                  <a:pt x="3317858" y="2676545"/>
                </a:cubicBezTo>
                <a:cubicBezTo>
                  <a:pt x="3077768" y="2720314"/>
                  <a:pt x="2913802" y="2636377"/>
                  <a:pt x="2752551" y="2676545"/>
                </a:cubicBezTo>
                <a:cubicBezTo>
                  <a:pt x="2591300" y="2716713"/>
                  <a:pt x="2387494" y="2669476"/>
                  <a:pt x="2051571" y="2676545"/>
                </a:cubicBezTo>
                <a:cubicBezTo>
                  <a:pt x="1715648" y="2683614"/>
                  <a:pt x="1703524" y="2675071"/>
                  <a:pt x="1554101" y="2676545"/>
                </a:cubicBezTo>
                <a:cubicBezTo>
                  <a:pt x="1404678" y="2678019"/>
                  <a:pt x="1281330" y="2670664"/>
                  <a:pt x="1192305" y="2676545"/>
                </a:cubicBezTo>
                <a:cubicBezTo>
                  <a:pt x="1103280" y="2682426"/>
                  <a:pt x="776263" y="2618159"/>
                  <a:pt x="446100" y="2676545"/>
                </a:cubicBezTo>
                <a:cubicBezTo>
                  <a:pt x="167777" y="2658496"/>
                  <a:pt x="20924" y="2491739"/>
                  <a:pt x="0" y="2230445"/>
                </a:cubicBezTo>
                <a:cubicBezTo>
                  <a:pt x="-71109" y="2098826"/>
                  <a:pt x="53116" y="1846688"/>
                  <a:pt x="0" y="1617820"/>
                </a:cubicBezTo>
                <a:cubicBezTo>
                  <a:pt x="-53116" y="1388952"/>
                  <a:pt x="58171" y="1126394"/>
                  <a:pt x="0" y="987351"/>
                </a:cubicBezTo>
                <a:cubicBezTo>
                  <a:pt x="-58171" y="848308"/>
                  <a:pt x="17056" y="688979"/>
                  <a:pt x="0" y="44610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xmlns="" sd="408686669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Representation of individual Trie nodes:</a:t>
            </a:r>
          </a:p>
          <a:p>
            <a:endParaRPr lang="en-IN" sz="105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IN" b="1" dirty="0">
                <a:solidFill>
                  <a:srgbClr val="FFDB69"/>
                </a:solidFill>
              </a:rPr>
              <a:t>class</a:t>
            </a:r>
            <a:r>
              <a:rPr lang="en-IN" b="1" dirty="0"/>
              <a:t> </a:t>
            </a:r>
            <a:r>
              <a:rPr lang="en-IN" b="1" dirty="0">
                <a:solidFill>
                  <a:srgbClr val="C0E399"/>
                </a:solidFill>
              </a:rPr>
              <a:t>TrieNode</a:t>
            </a:r>
            <a:r>
              <a:rPr lang="en-IN" b="1" dirty="0">
                <a:solidFill>
                  <a:srgbClr val="92D050"/>
                </a:solidFill>
              </a:rPr>
              <a:t> </a:t>
            </a:r>
            <a:r>
              <a:rPr lang="en-IN" b="1" dirty="0"/>
              <a:t>{</a:t>
            </a:r>
          </a:p>
          <a:p>
            <a:r>
              <a:rPr lang="en-IN" b="1" dirty="0"/>
              <a:t>	    </a:t>
            </a:r>
            <a:r>
              <a:rPr lang="en-IN" b="1" dirty="0">
                <a:solidFill>
                  <a:srgbClr val="FFDB69"/>
                </a:solidFill>
              </a:rPr>
              <a:t>public</a:t>
            </a:r>
            <a:r>
              <a:rPr lang="en-IN" b="1" dirty="0"/>
              <a:t>:</a:t>
            </a:r>
          </a:p>
          <a:p>
            <a:r>
              <a:rPr lang="en-IN" b="1" dirty="0"/>
              <a:t>	    </a:t>
            </a:r>
            <a:r>
              <a:rPr lang="en-IN" b="1" dirty="0">
                <a:solidFill>
                  <a:srgbClr val="FFDB69"/>
                </a:solidFill>
              </a:rPr>
              <a:t>unordered_map</a:t>
            </a:r>
            <a:r>
              <a:rPr lang="en-IN" b="1" dirty="0"/>
              <a:t>&lt;</a:t>
            </a:r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char</a:t>
            </a:r>
            <a:r>
              <a:rPr lang="en-IN" b="1" dirty="0"/>
              <a:t>, </a:t>
            </a:r>
            <a:r>
              <a:rPr lang="en-IN" b="1" dirty="0">
                <a:solidFill>
                  <a:srgbClr val="C0E399"/>
                </a:solidFill>
              </a:rPr>
              <a:t>TrieNode</a:t>
            </a:r>
            <a:r>
              <a:rPr lang="en-IN" b="1" dirty="0"/>
              <a:t>*&gt; children;</a:t>
            </a:r>
          </a:p>
          <a:p>
            <a:r>
              <a:rPr lang="en-IN" b="1" dirty="0"/>
              <a:t>	    </a:t>
            </a:r>
            <a:r>
              <a:rPr lang="en-IN" b="1" dirty="0">
                <a:solidFill>
                  <a:srgbClr val="FFDB69"/>
                </a:solidFill>
              </a:rPr>
              <a:t>bool</a:t>
            </a:r>
            <a:r>
              <a:rPr lang="en-IN" b="1" dirty="0"/>
              <a:t> isEnd;</a:t>
            </a:r>
          </a:p>
          <a:p>
            <a:r>
              <a:rPr lang="en-IN" b="1" dirty="0"/>
              <a:t>	    </a:t>
            </a:r>
            <a:r>
              <a:rPr lang="en-IN" b="1" dirty="0">
                <a:solidFill>
                  <a:srgbClr val="C0E399"/>
                </a:solidFill>
              </a:rPr>
              <a:t>TrieNode</a:t>
            </a:r>
            <a:r>
              <a:rPr lang="en-IN" b="1" dirty="0"/>
              <a:t>() : </a:t>
            </a:r>
            <a:r>
              <a:rPr lang="en-IN" b="1" dirty="0">
                <a:solidFill>
                  <a:srgbClr val="C0E399"/>
                </a:solidFill>
              </a:rPr>
              <a:t>isEnd</a:t>
            </a:r>
            <a:r>
              <a:rPr lang="en-IN" b="1" dirty="0"/>
              <a:t>(</a:t>
            </a:r>
            <a:r>
              <a:rPr lang="en-IN" b="1" dirty="0">
                <a:solidFill>
                  <a:srgbClr val="FFDB69"/>
                </a:solidFill>
              </a:rPr>
              <a:t>false</a:t>
            </a:r>
            <a:r>
              <a:rPr lang="en-IN" b="1" dirty="0"/>
              <a:t>) { }</a:t>
            </a:r>
          </a:p>
          <a:p>
            <a:r>
              <a:rPr lang="en-IN" b="1" dirty="0"/>
              <a:t>	};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AD982E-AA68-230C-E287-7A1CF94DE6E4}"/>
              </a:ext>
            </a:extLst>
          </p:cNvPr>
          <p:cNvSpPr/>
          <p:nvPr/>
        </p:nvSpPr>
        <p:spPr>
          <a:xfrm>
            <a:off x="2258060" y="3677883"/>
            <a:ext cx="7675880" cy="2946852"/>
          </a:xfrm>
          <a:custGeom>
            <a:avLst/>
            <a:gdLst>
              <a:gd name="connsiteX0" fmla="*/ 0 w 7675880"/>
              <a:gd name="connsiteY0" fmla="*/ 491152 h 2946852"/>
              <a:gd name="connsiteX1" fmla="*/ 491152 w 7675880"/>
              <a:gd name="connsiteY1" fmla="*/ 0 h 2946852"/>
              <a:gd name="connsiteX2" fmla="*/ 1048950 w 7675880"/>
              <a:gd name="connsiteY2" fmla="*/ 0 h 2946852"/>
              <a:gd name="connsiteX3" fmla="*/ 1405941 w 7675880"/>
              <a:gd name="connsiteY3" fmla="*/ 0 h 2946852"/>
              <a:gd name="connsiteX4" fmla="*/ 2097610 w 7675880"/>
              <a:gd name="connsiteY4" fmla="*/ 0 h 2946852"/>
              <a:gd name="connsiteX5" fmla="*/ 2454601 w 7675880"/>
              <a:gd name="connsiteY5" fmla="*/ 0 h 2946852"/>
              <a:gd name="connsiteX6" fmla="*/ 3146270 w 7675880"/>
              <a:gd name="connsiteY6" fmla="*/ 0 h 2946852"/>
              <a:gd name="connsiteX7" fmla="*/ 3503261 w 7675880"/>
              <a:gd name="connsiteY7" fmla="*/ 0 h 2946852"/>
              <a:gd name="connsiteX8" fmla="*/ 4194931 w 7675880"/>
              <a:gd name="connsiteY8" fmla="*/ 0 h 2946852"/>
              <a:gd name="connsiteX9" fmla="*/ 4551921 w 7675880"/>
              <a:gd name="connsiteY9" fmla="*/ 0 h 2946852"/>
              <a:gd name="connsiteX10" fmla="*/ 5109719 w 7675880"/>
              <a:gd name="connsiteY10" fmla="*/ 0 h 2946852"/>
              <a:gd name="connsiteX11" fmla="*/ 5533646 w 7675880"/>
              <a:gd name="connsiteY11" fmla="*/ 0 h 2946852"/>
              <a:gd name="connsiteX12" fmla="*/ 5957572 w 7675880"/>
              <a:gd name="connsiteY12" fmla="*/ 0 h 2946852"/>
              <a:gd name="connsiteX13" fmla="*/ 6582306 w 7675880"/>
              <a:gd name="connsiteY13" fmla="*/ 0 h 2946852"/>
              <a:gd name="connsiteX14" fmla="*/ 7184728 w 7675880"/>
              <a:gd name="connsiteY14" fmla="*/ 0 h 2946852"/>
              <a:gd name="connsiteX15" fmla="*/ 7675880 w 7675880"/>
              <a:gd name="connsiteY15" fmla="*/ 491152 h 2946852"/>
              <a:gd name="connsiteX16" fmla="*/ 7675880 w 7675880"/>
              <a:gd name="connsiteY16" fmla="*/ 962644 h 2946852"/>
              <a:gd name="connsiteX17" fmla="*/ 7675880 w 7675880"/>
              <a:gd name="connsiteY17" fmla="*/ 1453781 h 2946852"/>
              <a:gd name="connsiteX18" fmla="*/ 7675880 w 7675880"/>
              <a:gd name="connsiteY18" fmla="*/ 1964563 h 2946852"/>
              <a:gd name="connsiteX19" fmla="*/ 7675880 w 7675880"/>
              <a:gd name="connsiteY19" fmla="*/ 2455700 h 2946852"/>
              <a:gd name="connsiteX20" fmla="*/ 7184728 w 7675880"/>
              <a:gd name="connsiteY20" fmla="*/ 2946852 h 2946852"/>
              <a:gd name="connsiteX21" fmla="*/ 6827737 w 7675880"/>
              <a:gd name="connsiteY21" fmla="*/ 2946852 h 2946852"/>
              <a:gd name="connsiteX22" fmla="*/ 6336875 w 7675880"/>
              <a:gd name="connsiteY22" fmla="*/ 2946852 h 2946852"/>
              <a:gd name="connsiteX23" fmla="*/ 5645206 w 7675880"/>
              <a:gd name="connsiteY23" fmla="*/ 2946852 h 2946852"/>
              <a:gd name="connsiteX24" fmla="*/ 5288215 w 7675880"/>
              <a:gd name="connsiteY24" fmla="*/ 2946852 h 2946852"/>
              <a:gd name="connsiteX25" fmla="*/ 4931224 w 7675880"/>
              <a:gd name="connsiteY25" fmla="*/ 2946852 h 2946852"/>
              <a:gd name="connsiteX26" fmla="*/ 4373426 w 7675880"/>
              <a:gd name="connsiteY26" fmla="*/ 2946852 h 2946852"/>
              <a:gd name="connsiteX27" fmla="*/ 3815628 w 7675880"/>
              <a:gd name="connsiteY27" fmla="*/ 2946852 h 2946852"/>
              <a:gd name="connsiteX28" fmla="*/ 3190894 w 7675880"/>
              <a:gd name="connsiteY28" fmla="*/ 2946852 h 2946852"/>
              <a:gd name="connsiteX29" fmla="*/ 2700032 w 7675880"/>
              <a:gd name="connsiteY29" fmla="*/ 2946852 h 2946852"/>
              <a:gd name="connsiteX30" fmla="*/ 2209170 w 7675880"/>
              <a:gd name="connsiteY30" fmla="*/ 2946852 h 2946852"/>
              <a:gd name="connsiteX31" fmla="*/ 1517500 w 7675880"/>
              <a:gd name="connsiteY31" fmla="*/ 2946852 h 2946852"/>
              <a:gd name="connsiteX32" fmla="*/ 1093574 w 7675880"/>
              <a:gd name="connsiteY32" fmla="*/ 2946852 h 2946852"/>
              <a:gd name="connsiteX33" fmla="*/ 491152 w 7675880"/>
              <a:gd name="connsiteY33" fmla="*/ 2946852 h 2946852"/>
              <a:gd name="connsiteX34" fmla="*/ 0 w 7675880"/>
              <a:gd name="connsiteY34" fmla="*/ 2455700 h 2946852"/>
              <a:gd name="connsiteX35" fmla="*/ 0 w 7675880"/>
              <a:gd name="connsiteY35" fmla="*/ 2023499 h 2946852"/>
              <a:gd name="connsiteX36" fmla="*/ 0 w 7675880"/>
              <a:gd name="connsiteY36" fmla="*/ 1571653 h 2946852"/>
              <a:gd name="connsiteX37" fmla="*/ 0 w 7675880"/>
              <a:gd name="connsiteY37" fmla="*/ 1060871 h 2946852"/>
              <a:gd name="connsiteX38" fmla="*/ 0 w 7675880"/>
              <a:gd name="connsiteY38" fmla="*/ 491152 h 29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675880" h="2946852" fill="none" extrusionOk="0">
                <a:moveTo>
                  <a:pt x="0" y="491152"/>
                </a:moveTo>
                <a:cubicBezTo>
                  <a:pt x="-4195" y="233318"/>
                  <a:pt x="192371" y="-17119"/>
                  <a:pt x="491152" y="0"/>
                </a:cubicBezTo>
                <a:cubicBezTo>
                  <a:pt x="704801" y="-44724"/>
                  <a:pt x="792689" y="18154"/>
                  <a:pt x="1048950" y="0"/>
                </a:cubicBezTo>
                <a:cubicBezTo>
                  <a:pt x="1305211" y="-18154"/>
                  <a:pt x="1281714" y="26423"/>
                  <a:pt x="1405941" y="0"/>
                </a:cubicBezTo>
                <a:cubicBezTo>
                  <a:pt x="1530168" y="-26423"/>
                  <a:pt x="1809354" y="75093"/>
                  <a:pt x="2097610" y="0"/>
                </a:cubicBezTo>
                <a:cubicBezTo>
                  <a:pt x="2385866" y="-75093"/>
                  <a:pt x="2331413" y="30356"/>
                  <a:pt x="2454601" y="0"/>
                </a:cubicBezTo>
                <a:cubicBezTo>
                  <a:pt x="2577789" y="-30356"/>
                  <a:pt x="2847939" y="44479"/>
                  <a:pt x="3146270" y="0"/>
                </a:cubicBezTo>
                <a:cubicBezTo>
                  <a:pt x="3444601" y="-44479"/>
                  <a:pt x="3369505" y="35155"/>
                  <a:pt x="3503261" y="0"/>
                </a:cubicBezTo>
                <a:cubicBezTo>
                  <a:pt x="3637017" y="-35155"/>
                  <a:pt x="3944177" y="70645"/>
                  <a:pt x="4194931" y="0"/>
                </a:cubicBezTo>
                <a:cubicBezTo>
                  <a:pt x="4445685" y="-70645"/>
                  <a:pt x="4413976" y="35643"/>
                  <a:pt x="4551921" y="0"/>
                </a:cubicBezTo>
                <a:cubicBezTo>
                  <a:pt x="4689866" y="-35643"/>
                  <a:pt x="4910456" y="58045"/>
                  <a:pt x="5109719" y="0"/>
                </a:cubicBezTo>
                <a:cubicBezTo>
                  <a:pt x="5308982" y="-58045"/>
                  <a:pt x="5405535" y="5447"/>
                  <a:pt x="5533646" y="0"/>
                </a:cubicBezTo>
                <a:cubicBezTo>
                  <a:pt x="5661757" y="-5447"/>
                  <a:pt x="5872730" y="3188"/>
                  <a:pt x="5957572" y="0"/>
                </a:cubicBezTo>
                <a:cubicBezTo>
                  <a:pt x="6042414" y="-3188"/>
                  <a:pt x="6296216" y="34632"/>
                  <a:pt x="6582306" y="0"/>
                </a:cubicBezTo>
                <a:cubicBezTo>
                  <a:pt x="6868396" y="-34632"/>
                  <a:pt x="6957651" y="47897"/>
                  <a:pt x="7184728" y="0"/>
                </a:cubicBezTo>
                <a:cubicBezTo>
                  <a:pt x="7502643" y="-32259"/>
                  <a:pt x="7658326" y="216713"/>
                  <a:pt x="7675880" y="491152"/>
                </a:cubicBezTo>
                <a:cubicBezTo>
                  <a:pt x="7697931" y="706906"/>
                  <a:pt x="7635332" y="755691"/>
                  <a:pt x="7675880" y="962644"/>
                </a:cubicBezTo>
                <a:cubicBezTo>
                  <a:pt x="7716428" y="1169597"/>
                  <a:pt x="7662686" y="1300935"/>
                  <a:pt x="7675880" y="1453781"/>
                </a:cubicBezTo>
                <a:cubicBezTo>
                  <a:pt x="7689074" y="1606627"/>
                  <a:pt x="7664330" y="1838587"/>
                  <a:pt x="7675880" y="1964563"/>
                </a:cubicBezTo>
                <a:cubicBezTo>
                  <a:pt x="7687430" y="2090539"/>
                  <a:pt x="7649625" y="2336822"/>
                  <a:pt x="7675880" y="2455700"/>
                </a:cubicBezTo>
                <a:cubicBezTo>
                  <a:pt x="7619301" y="2740770"/>
                  <a:pt x="7496409" y="2977472"/>
                  <a:pt x="7184728" y="2946852"/>
                </a:cubicBezTo>
                <a:cubicBezTo>
                  <a:pt x="7090101" y="2977873"/>
                  <a:pt x="6951390" y="2910399"/>
                  <a:pt x="6827737" y="2946852"/>
                </a:cubicBezTo>
                <a:cubicBezTo>
                  <a:pt x="6704084" y="2983305"/>
                  <a:pt x="6569061" y="2932902"/>
                  <a:pt x="6336875" y="2946852"/>
                </a:cubicBezTo>
                <a:cubicBezTo>
                  <a:pt x="6104689" y="2960802"/>
                  <a:pt x="5985922" y="2864570"/>
                  <a:pt x="5645206" y="2946852"/>
                </a:cubicBezTo>
                <a:cubicBezTo>
                  <a:pt x="5304490" y="3029134"/>
                  <a:pt x="5439583" y="2909654"/>
                  <a:pt x="5288215" y="2946852"/>
                </a:cubicBezTo>
                <a:cubicBezTo>
                  <a:pt x="5136847" y="2984050"/>
                  <a:pt x="5096591" y="2927934"/>
                  <a:pt x="4931224" y="2946852"/>
                </a:cubicBezTo>
                <a:cubicBezTo>
                  <a:pt x="4765857" y="2965770"/>
                  <a:pt x="4554292" y="2916536"/>
                  <a:pt x="4373426" y="2946852"/>
                </a:cubicBezTo>
                <a:cubicBezTo>
                  <a:pt x="4192560" y="2977168"/>
                  <a:pt x="3931701" y="2921962"/>
                  <a:pt x="3815628" y="2946852"/>
                </a:cubicBezTo>
                <a:cubicBezTo>
                  <a:pt x="3699555" y="2971742"/>
                  <a:pt x="3403715" y="2930421"/>
                  <a:pt x="3190894" y="2946852"/>
                </a:cubicBezTo>
                <a:cubicBezTo>
                  <a:pt x="2978073" y="2963283"/>
                  <a:pt x="2815843" y="2914519"/>
                  <a:pt x="2700032" y="2946852"/>
                </a:cubicBezTo>
                <a:cubicBezTo>
                  <a:pt x="2584221" y="2979185"/>
                  <a:pt x="2422652" y="2930231"/>
                  <a:pt x="2209170" y="2946852"/>
                </a:cubicBezTo>
                <a:cubicBezTo>
                  <a:pt x="1995688" y="2963473"/>
                  <a:pt x="1779658" y="2916225"/>
                  <a:pt x="1517500" y="2946852"/>
                </a:cubicBezTo>
                <a:cubicBezTo>
                  <a:pt x="1255342" y="2977479"/>
                  <a:pt x="1235513" y="2920932"/>
                  <a:pt x="1093574" y="2946852"/>
                </a:cubicBezTo>
                <a:cubicBezTo>
                  <a:pt x="951635" y="2972772"/>
                  <a:pt x="648259" y="2923049"/>
                  <a:pt x="491152" y="2946852"/>
                </a:cubicBezTo>
                <a:cubicBezTo>
                  <a:pt x="188087" y="2901000"/>
                  <a:pt x="-22372" y="2772320"/>
                  <a:pt x="0" y="2455700"/>
                </a:cubicBezTo>
                <a:cubicBezTo>
                  <a:pt x="-41483" y="2325516"/>
                  <a:pt x="36311" y="2181502"/>
                  <a:pt x="0" y="2023499"/>
                </a:cubicBezTo>
                <a:cubicBezTo>
                  <a:pt x="-36311" y="1865496"/>
                  <a:pt x="50523" y="1750360"/>
                  <a:pt x="0" y="1571653"/>
                </a:cubicBezTo>
                <a:cubicBezTo>
                  <a:pt x="-50523" y="1392946"/>
                  <a:pt x="44722" y="1221041"/>
                  <a:pt x="0" y="1060871"/>
                </a:cubicBezTo>
                <a:cubicBezTo>
                  <a:pt x="-44722" y="900701"/>
                  <a:pt x="40100" y="734152"/>
                  <a:pt x="0" y="491152"/>
                </a:cubicBezTo>
                <a:close/>
              </a:path>
              <a:path w="7675880" h="2946852" stroke="0" extrusionOk="0">
                <a:moveTo>
                  <a:pt x="0" y="491152"/>
                </a:moveTo>
                <a:cubicBezTo>
                  <a:pt x="57540" y="191058"/>
                  <a:pt x="248360" y="25780"/>
                  <a:pt x="491152" y="0"/>
                </a:cubicBezTo>
                <a:cubicBezTo>
                  <a:pt x="723367" y="-14422"/>
                  <a:pt x="795292" y="40237"/>
                  <a:pt x="1048950" y="0"/>
                </a:cubicBezTo>
                <a:cubicBezTo>
                  <a:pt x="1302608" y="-40237"/>
                  <a:pt x="1345405" y="24240"/>
                  <a:pt x="1472876" y="0"/>
                </a:cubicBezTo>
                <a:cubicBezTo>
                  <a:pt x="1600347" y="-24240"/>
                  <a:pt x="1811111" y="24661"/>
                  <a:pt x="1896803" y="0"/>
                </a:cubicBezTo>
                <a:cubicBezTo>
                  <a:pt x="1982495" y="-24661"/>
                  <a:pt x="2142884" y="42279"/>
                  <a:pt x="2320729" y="0"/>
                </a:cubicBezTo>
                <a:cubicBezTo>
                  <a:pt x="2498574" y="-42279"/>
                  <a:pt x="2517987" y="36305"/>
                  <a:pt x="2677720" y="0"/>
                </a:cubicBezTo>
                <a:cubicBezTo>
                  <a:pt x="2837453" y="-36305"/>
                  <a:pt x="2873082" y="32068"/>
                  <a:pt x="3034711" y="0"/>
                </a:cubicBezTo>
                <a:cubicBezTo>
                  <a:pt x="3196340" y="-32068"/>
                  <a:pt x="3396745" y="38842"/>
                  <a:pt x="3592509" y="0"/>
                </a:cubicBezTo>
                <a:cubicBezTo>
                  <a:pt x="3788273" y="-38842"/>
                  <a:pt x="3853337" y="31995"/>
                  <a:pt x="3949500" y="0"/>
                </a:cubicBezTo>
                <a:cubicBezTo>
                  <a:pt x="4045663" y="-31995"/>
                  <a:pt x="4356313" y="41850"/>
                  <a:pt x="4507298" y="0"/>
                </a:cubicBezTo>
                <a:cubicBezTo>
                  <a:pt x="4658283" y="-41850"/>
                  <a:pt x="4772010" y="20528"/>
                  <a:pt x="4864288" y="0"/>
                </a:cubicBezTo>
                <a:cubicBezTo>
                  <a:pt x="4956566" y="-20528"/>
                  <a:pt x="5061961" y="32773"/>
                  <a:pt x="5221279" y="0"/>
                </a:cubicBezTo>
                <a:cubicBezTo>
                  <a:pt x="5380597" y="-32773"/>
                  <a:pt x="5449185" y="39092"/>
                  <a:pt x="5578270" y="0"/>
                </a:cubicBezTo>
                <a:cubicBezTo>
                  <a:pt x="5707355" y="-39092"/>
                  <a:pt x="5834760" y="29834"/>
                  <a:pt x="6002196" y="0"/>
                </a:cubicBezTo>
                <a:cubicBezTo>
                  <a:pt x="6169632" y="-29834"/>
                  <a:pt x="6464454" y="52947"/>
                  <a:pt x="6626930" y="0"/>
                </a:cubicBezTo>
                <a:cubicBezTo>
                  <a:pt x="6789406" y="-52947"/>
                  <a:pt x="6992155" y="50158"/>
                  <a:pt x="7184728" y="0"/>
                </a:cubicBezTo>
                <a:cubicBezTo>
                  <a:pt x="7428029" y="36927"/>
                  <a:pt x="7693631" y="244408"/>
                  <a:pt x="7675880" y="491152"/>
                </a:cubicBezTo>
                <a:cubicBezTo>
                  <a:pt x="7682961" y="679309"/>
                  <a:pt x="7671023" y="764520"/>
                  <a:pt x="7675880" y="982289"/>
                </a:cubicBezTo>
                <a:cubicBezTo>
                  <a:pt x="7680737" y="1200058"/>
                  <a:pt x="7671150" y="1233750"/>
                  <a:pt x="7675880" y="1473426"/>
                </a:cubicBezTo>
                <a:cubicBezTo>
                  <a:pt x="7680610" y="1713102"/>
                  <a:pt x="7671974" y="1817983"/>
                  <a:pt x="7675880" y="1925272"/>
                </a:cubicBezTo>
                <a:cubicBezTo>
                  <a:pt x="7679786" y="2032561"/>
                  <a:pt x="7665111" y="2273869"/>
                  <a:pt x="7675880" y="2455700"/>
                </a:cubicBezTo>
                <a:cubicBezTo>
                  <a:pt x="7673398" y="2778452"/>
                  <a:pt x="7426166" y="2977424"/>
                  <a:pt x="7184728" y="2946852"/>
                </a:cubicBezTo>
                <a:cubicBezTo>
                  <a:pt x="7032867" y="2962066"/>
                  <a:pt x="6907319" y="2909227"/>
                  <a:pt x="6827737" y="2946852"/>
                </a:cubicBezTo>
                <a:cubicBezTo>
                  <a:pt x="6748155" y="2984477"/>
                  <a:pt x="6519307" y="2939404"/>
                  <a:pt x="6403811" y="2946852"/>
                </a:cubicBezTo>
                <a:cubicBezTo>
                  <a:pt x="6288315" y="2954300"/>
                  <a:pt x="5962371" y="2876251"/>
                  <a:pt x="5712141" y="2946852"/>
                </a:cubicBezTo>
                <a:cubicBezTo>
                  <a:pt x="5461911" y="3017453"/>
                  <a:pt x="5454033" y="2900510"/>
                  <a:pt x="5288215" y="2946852"/>
                </a:cubicBezTo>
                <a:cubicBezTo>
                  <a:pt x="5122397" y="2993194"/>
                  <a:pt x="4819541" y="2889558"/>
                  <a:pt x="4663481" y="2946852"/>
                </a:cubicBezTo>
                <a:cubicBezTo>
                  <a:pt x="4507421" y="3004146"/>
                  <a:pt x="4438212" y="2916361"/>
                  <a:pt x="4306490" y="2946852"/>
                </a:cubicBezTo>
                <a:cubicBezTo>
                  <a:pt x="4174768" y="2977343"/>
                  <a:pt x="3918751" y="2907539"/>
                  <a:pt x="3681757" y="2946852"/>
                </a:cubicBezTo>
                <a:cubicBezTo>
                  <a:pt x="3444763" y="2986165"/>
                  <a:pt x="3323888" y="2899330"/>
                  <a:pt x="3123959" y="2946852"/>
                </a:cubicBezTo>
                <a:cubicBezTo>
                  <a:pt x="2924030" y="2994374"/>
                  <a:pt x="2614125" y="2864830"/>
                  <a:pt x="2432289" y="2946852"/>
                </a:cubicBezTo>
                <a:cubicBezTo>
                  <a:pt x="2250453" y="3028874"/>
                  <a:pt x="2072468" y="2908825"/>
                  <a:pt x="1941427" y="2946852"/>
                </a:cubicBezTo>
                <a:cubicBezTo>
                  <a:pt x="1810386" y="2984879"/>
                  <a:pt x="1681889" y="2914083"/>
                  <a:pt x="1584436" y="2946852"/>
                </a:cubicBezTo>
                <a:cubicBezTo>
                  <a:pt x="1486983" y="2979621"/>
                  <a:pt x="765880" y="2858518"/>
                  <a:pt x="491152" y="2946852"/>
                </a:cubicBezTo>
                <a:cubicBezTo>
                  <a:pt x="184588" y="2926905"/>
                  <a:pt x="37206" y="2753486"/>
                  <a:pt x="0" y="2455700"/>
                </a:cubicBezTo>
                <a:cubicBezTo>
                  <a:pt x="-35858" y="2290694"/>
                  <a:pt x="56141" y="2122004"/>
                  <a:pt x="0" y="1944918"/>
                </a:cubicBezTo>
                <a:cubicBezTo>
                  <a:pt x="-56141" y="1767832"/>
                  <a:pt x="58238" y="1588764"/>
                  <a:pt x="0" y="1414490"/>
                </a:cubicBezTo>
                <a:cubicBezTo>
                  <a:pt x="-58238" y="1240216"/>
                  <a:pt x="33135" y="950706"/>
                  <a:pt x="0" y="49115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xmlns="" sd="408686669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 Representation of the Trie class:</a:t>
            </a:r>
          </a:p>
          <a:p>
            <a:endParaRPr lang="en-IN" sz="105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>
                <a:solidFill>
                  <a:srgbClr val="FFDB69"/>
                </a:solidFill>
              </a:rPr>
              <a:t>class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rgbClr val="C0E399"/>
                </a:solidFill>
              </a:rPr>
              <a:t>Trie</a:t>
            </a:r>
            <a:r>
              <a:rPr lang="en-IN" b="1" dirty="0">
                <a:solidFill>
                  <a:schemeClr val="tx1"/>
                </a:solidFill>
              </a:rPr>
              <a:t> {</a:t>
            </a:r>
          </a:p>
          <a:p>
            <a:r>
              <a:rPr lang="en-IN" b="1" dirty="0">
                <a:solidFill>
                  <a:schemeClr val="tx1"/>
                </a:solidFill>
              </a:rPr>
              <a:t>	    </a:t>
            </a:r>
            <a:r>
              <a:rPr lang="en-IN" b="1" dirty="0">
                <a:solidFill>
                  <a:srgbClr val="FFDB69"/>
                </a:solidFill>
              </a:rPr>
              <a:t>private</a:t>
            </a:r>
            <a:r>
              <a:rPr lang="en-IN" b="1" dirty="0">
                <a:solidFill>
                  <a:schemeClr val="tx1"/>
                </a:solidFill>
              </a:rPr>
              <a:t>: </a:t>
            </a:r>
            <a:r>
              <a:rPr lang="en-IN" b="1" dirty="0">
                <a:solidFill>
                  <a:srgbClr val="C0E399"/>
                </a:solidFill>
              </a:rPr>
              <a:t>TrieNode</a:t>
            </a:r>
            <a:r>
              <a:rPr lang="en-IN" b="1" dirty="0">
                <a:solidFill>
                  <a:schemeClr val="tx1"/>
                </a:solidFill>
              </a:rPr>
              <a:t>* root ;</a:t>
            </a:r>
          </a:p>
          <a:p>
            <a:r>
              <a:rPr lang="en-IN" b="1" dirty="0">
                <a:solidFill>
                  <a:schemeClr val="tx1"/>
                </a:solidFill>
              </a:rPr>
              <a:t>	    </a:t>
            </a:r>
            <a:r>
              <a:rPr lang="en-IN" b="1" dirty="0">
                <a:solidFill>
                  <a:srgbClr val="FFDB69"/>
                </a:solidFill>
              </a:rPr>
              <a:t>public</a:t>
            </a:r>
            <a:r>
              <a:rPr lang="en-IN" b="1" dirty="0">
                <a:solidFill>
                  <a:schemeClr val="tx1"/>
                </a:solidFill>
              </a:rPr>
              <a:t>:</a:t>
            </a:r>
          </a:p>
          <a:p>
            <a:r>
              <a:rPr lang="en-IN" b="1" dirty="0">
                <a:solidFill>
                  <a:schemeClr val="tx1"/>
                </a:solidFill>
              </a:rPr>
              <a:t>	    </a:t>
            </a:r>
            <a:r>
              <a:rPr lang="en-IN" b="1" dirty="0">
                <a:solidFill>
                  <a:srgbClr val="C0E399"/>
                </a:solidFill>
              </a:rPr>
              <a:t>Trie</a:t>
            </a:r>
            <a:r>
              <a:rPr lang="en-IN" b="1" dirty="0">
                <a:solidFill>
                  <a:schemeClr val="tx1"/>
                </a:solidFill>
              </a:rPr>
              <a:t>() { root = </a:t>
            </a:r>
            <a:r>
              <a:rPr lang="en-IN" b="1" dirty="0">
                <a:solidFill>
                  <a:srgbClr val="FFDB69"/>
                </a:solidFill>
              </a:rPr>
              <a:t>new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rgbClr val="C0E399"/>
                </a:solidFill>
              </a:rPr>
              <a:t>TrieNode</a:t>
            </a:r>
            <a:r>
              <a:rPr lang="en-IN" b="1" dirty="0">
                <a:solidFill>
                  <a:schemeClr val="tx1"/>
                </a:solidFill>
              </a:rPr>
              <a:t>(); }</a:t>
            </a:r>
          </a:p>
          <a:p>
            <a:r>
              <a:rPr lang="en-IN" b="1" dirty="0">
                <a:solidFill>
                  <a:schemeClr val="tx1"/>
                </a:solidFill>
              </a:rPr>
              <a:t>	    </a:t>
            </a:r>
            <a:r>
              <a:rPr lang="en-IN" b="1" dirty="0">
                <a:solidFill>
                  <a:srgbClr val="FFDB69"/>
                </a:solidFill>
              </a:rPr>
              <a:t>void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rgbClr val="C0E399"/>
                </a:solidFill>
              </a:rPr>
              <a:t>insert</a:t>
            </a:r>
            <a:r>
              <a:rPr lang="en-IN" b="1" dirty="0">
                <a:solidFill>
                  <a:schemeClr val="tx1"/>
                </a:solidFill>
              </a:rPr>
              <a:t> ( </a:t>
            </a:r>
            <a:r>
              <a:rPr lang="en-IN" b="1" dirty="0">
                <a:solidFill>
                  <a:srgbClr val="FFDB69"/>
                </a:solidFill>
              </a:rPr>
              <a:t>const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rgbClr val="FFDB69"/>
                </a:solidFill>
              </a:rPr>
              <a:t>string</a:t>
            </a:r>
            <a:r>
              <a:rPr lang="en-IN" b="1" dirty="0">
                <a:solidFill>
                  <a:schemeClr val="tx1"/>
                </a:solidFill>
              </a:rPr>
              <a:t>&amp; word ) {...}</a:t>
            </a:r>
          </a:p>
          <a:p>
            <a:r>
              <a:rPr lang="en-IN" b="1" dirty="0">
                <a:solidFill>
                  <a:schemeClr val="tx1"/>
                </a:solidFill>
              </a:rPr>
              <a:t>	    </a:t>
            </a:r>
            <a:r>
              <a:rPr lang="en-IN" b="1" dirty="0">
                <a:solidFill>
                  <a:srgbClr val="FFDB69"/>
                </a:solidFill>
              </a:rPr>
              <a:t>bool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rgbClr val="C0E399"/>
                </a:solidFill>
              </a:rPr>
              <a:t>search</a:t>
            </a:r>
            <a:r>
              <a:rPr lang="en-IN" b="1" dirty="0">
                <a:solidFill>
                  <a:schemeClr val="tx1"/>
                </a:solidFill>
              </a:rPr>
              <a:t> ( </a:t>
            </a:r>
            <a:r>
              <a:rPr lang="en-IN" b="1" dirty="0">
                <a:solidFill>
                  <a:srgbClr val="FFDB69"/>
                </a:solidFill>
              </a:rPr>
              <a:t>const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rgbClr val="FFDB69"/>
                </a:solidFill>
              </a:rPr>
              <a:t>string</a:t>
            </a:r>
            <a:r>
              <a:rPr lang="en-IN" b="1" dirty="0">
                <a:solidFill>
                  <a:schemeClr val="tx1"/>
                </a:solidFill>
              </a:rPr>
              <a:t>&amp; word, </a:t>
            </a:r>
            <a:r>
              <a:rPr lang="en-IN" b="1" dirty="0">
                <a:solidFill>
                  <a:srgbClr val="FFDB69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&amp; iterations ) {...}</a:t>
            </a:r>
          </a:p>
          <a:p>
            <a:r>
              <a:rPr lang="en-IN" b="1" dirty="0">
                <a:solidFill>
                  <a:schemeClr val="tx1"/>
                </a:solidFill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139720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40824-2D73-933B-5BC7-C52A2E791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6BC94C-F3DD-B290-0FE1-7A2FF38B3A97}"/>
              </a:ext>
            </a:extLst>
          </p:cNvPr>
          <p:cNvSpPr/>
          <p:nvPr/>
        </p:nvSpPr>
        <p:spPr>
          <a:xfrm>
            <a:off x="0" y="104755"/>
            <a:ext cx="12192000" cy="649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chemeClr val="tx1">
                    <a:lumMod val="95000"/>
                  </a:schemeClr>
                </a:solidFill>
                <a:latin typeface="Agency FB" panose="020B0503020202020204" pitchFamily="34" charset="0"/>
              </a:rPr>
              <a:t>         Operations on a Trie 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31C787-13C1-2AD1-3560-71329C51DA27}"/>
              </a:ext>
            </a:extLst>
          </p:cNvPr>
          <p:cNvSpPr/>
          <p:nvPr/>
        </p:nvSpPr>
        <p:spPr>
          <a:xfrm>
            <a:off x="109222" y="917743"/>
            <a:ext cx="5885178" cy="5797402"/>
          </a:xfrm>
          <a:custGeom>
            <a:avLst/>
            <a:gdLst>
              <a:gd name="connsiteX0" fmla="*/ 0 w 5885178"/>
              <a:gd name="connsiteY0" fmla="*/ 966253 h 5797402"/>
              <a:gd name="connsiteX1" fmla="*/ 966253 w 5885178"/>
              <a:gd name="connsiteY1" fmla="*/ 0 h 5797402"/>
              <a:gd name="connsiteX2" fmla="*/ 1570447 w 5885178"/>
              <a:gd name="connsiteY2" fmla="*/ 0 h 5797402"/>
              <a:gd name="connsiteX3" fmla="*/ 2214168 w 5885178"/>
              <a:gd name="connsiteY3" fmla="*/ 0 h 5797402"/>
              <a:gd name="connsiteX4" fmla="*/ 2818362 w 5885178"/>
              <a:gd name="connsiteY4" fmla="*/ 0 h 5797402"/>
              <a:gd name="connsiteX5" fmla="*/ 3343503 w 5885178"/>
              <a:gd name="connsiteY5" fmla="*/ 0 h 5797402"/>
              <a:gd name="connsiteX6" fmla="*/ 3829117 w 5885178"/>
              <a:gd name="connsiteY6" fmla="*/ 0 h 5797402"/>
              <a:gd name="connsiteX7" fmla="*/ 4433311 w 5885178"/>
              <a:gd name="connsiteY7" fmla="*/ 0 h 5797402"/>
              <a:gd name="connsiteX8" fmla="*/ 4918925 w 5885178"/>
              <a:gd name="connsiteY8" fmla="*/ 0 h 5797402"/>
              <a:gd name="connsiteX9" fmla="*/ 5885178 w 5885178"/>
              <a:gd name="connsiteY9" fmla="*/ 966253 h 5797402"/>
              <a:gd name="connsiteX10" fmla="*/ 5885178 w 5885178"/>
              <a:gd name="connsiteY10" fmla="*/ 1557030 h 5797402"/>
              <a:gd name="connsiteX11" fmla="*/ 5885178 w 5885178"/>
              <a:gd name="connsiteY11" fmla="*/ 1993211 h 5797402"/>
              <a:gd name="connsiteX12" fmla="*/ 5885178 w 5885178"/>
              <a:gd name="connsiteY12" fmla="*/ 2622637 h 5797402"/>
              <a:gd name="connsiteX13" fmla="*/ 5885178 w 5885178"/>
              <a:gd name="connsiteY13" fmla="*/ 3058818 h 5797402"/>
              <a:gd name="connsiteX14" fmla="*/ 5885178 w 5885178"/>
              <a:gd name="connsiteY14" fmla="*/ 3610946 h 5797402"/>
              <a:gd name="connsiteX15" fmla="*/ 5885178 w 5885178"/>
              <a:gd name="connsiteY15" fmla="*/ 4085776 h 5797402"/>
              <a:gd name="connsiteX16" fmla="*/ 5885178 w 5885178"/>
              <a:gd name="connsiteY16" fmla="*/ 4831149 h 5797402"/>
              <a:gd name="connsiteX17" fmla="*/ 4918925 w 5885178"/>
              <a:gd name="connsiteY17" fmla="*/ 5797402 h 5797402"/>
              <a:gd name="connsiteX18" fmla="*/ 4393784 w 5885178"/>
              <a:gd name="connsiteY18" fmla="*/ 5797402 h 5797402"/>
              <a:gd name="connsiteX19" fmla="*/ 3789590 w 5885178"/>
              <a:gd name="connsiteY19" fmla="*/ 5797402 h 5797402"/>
              <a:gd name="connsiteX20" fmla="*/ 3185396 w 5885178"/>
              <a:gd name="connsiteY20" fmla="*/ 5797402 h 5797402"/>
              <a:gd name="connsiteX21" fmla="*/ 2620729 w 5885178"/>
              <a:gd name="connsiteY21" fmla="*/ 5797402 h 5797402"/>
              <a:gd name="connsiteX22" fmla="*/ 2016534 w 5885178"/>
              <a:gd name="connsiteY22" fmla="*/ 5797402 h 5797402"/>
              <a:gd name="connsiteX23" fmla="*/ 1451867 w 5885178"/>
              <a:gd name="connsiteY23" fmla="*/ 5797402 h 5797402"/>
              <a:gd name="connsiteX24" fmla="*/ 966253 w 5885178"/>
              <a:gd name="connsiteY24" fmla="*/ 5797402 h 5797402"/>
              <a:gd name="connsiteX25" fmla="*/ 0 w 5885178"/>
              <a:gd name="connsiteY25" fmla="*/ 4831149 h 5797402"/>
              <a:gd name="connsiteX26" fmla="*/ 0 w 5885178"/>
              <a:gd name="connsiteY26" fmla="*/ 4356319 h 5797402"/>
              <a:gd name="connsiteX27" fmla="*/ 0 w 5885178"/>
              <a:gd name="connsiteY27" fmla="*/ 3726893 h 5797402"/>
              <a:gd name="connsiteX28" fmla="*/ 0 w 5885178"/>
              <a:gd name="connsiteY28" fmla="*/ 3290712 h 5797402"/>
              <a:gd name="connsiteX29" fmla="*/ 0 w 5885178"/>
              <a:gd name="connsiteY29" fmla="*/ 2854531 h 5797402"/>
              <a:gd name="connsiteX30" fmla="*/ 0 w 5885178"/>
              <a:gd name="connsiteY30" fmla="*/ 2302403 h 5797402"/>
              <a:gd name="connsiteX31" fmla="*/ 0 w 5885178"/>
              <a:gd name="connsiteY31" fmla="*/ 1750275 h 5797402"/>
              <a:gd name="connsiteX32" fmla="*/ 0 w 5885178"/>
              <a:gd name="connsiteY32" fmla="*/ 966253 h 579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885178" h="5797402" fill="none" extrusionOk="0">
                <a:moveTo>
                  <a:pt x="0" y="966253"/>
                </a:moveTo>
                <a:cubicBezTo>
                  <a:pt x="-39806" y="410118"/>
                  <a:pt x="510103" y="55260"/>
                  <a:pt x="966253" y="0"/>
                </a:cubicBezTo>
                <a:cubicBezTo>
                  <a:pt x="1104146" y="-48176"/>
                  <a:pt x="1313315" y="64014"/>
                  <a:pt x="1570447" y="0"/>
                </a:cubicBezTo>
                <a:cubicBezTo>
                  <a:pt x="1827579" y="-64014"/>
                  <a:pt x="2048377" y="14814"/>
                  <a:pt x="2214168" y="0"/>
                </a:cubicBezTo>
                <a:cubicBezTo>
                  <a:pt x="2379959" y="-14814"/>
                  <a:pt x="2522794" y="61141"/>
                  <a:pt x="2818362" y="0"/>
                </a:cubicBezTo>
                <a:cubicBezTo>
                  <a:pt x="3113930" y="-61141"/>
                  <a:pt x="3167089" y="3305"/>
                  <a:pt x="3343503" y="0"/>
                </a:cubicBezTo>
                <a:cubicBezTo>
                  <a:pt x="3519917" y="-3305"/>
                  <a:pt x="3647619" y="55040"/>
                  <a:pt x="3829117" y="0"/>
                </a:cubicBezTo>
                <a:cubicBezTo>
                  <a:pt x="4010615" y="-55040"/>
                  <a:pt x="4160506" y="19565"/>
                  <a:pt x="4433311" y="0"/>
                </a:cubicBezTo>
                <a:cubicBezTo>
                  <a:pt x="4706116" y="-19565"/>
                  <a:pt x="4689955" y="48476"/>
                  <a:pt x="4918925" y="0"/>
                </a:cubicBezTo>
                <a:cubicBezTo>
                  <a:pt x="5519051" y="-71749"/>
                  <a:pt x="5859544" y="288451"/>
                  <a:pt x="5885178" y="966253"/>
                </a:cubicBezTo>
                <a:cubicBezTo>
                  <a:pt x="5911267" y="1165525"/>
                  <a:pt x="5818547" y="1437250"/>
                  <a:pt x="5885178" y="1557030"/>
                </a:cubicBezTo>
                <a:cubicBezTo>
                  <a:pt x="5951809" y="1676810"/>
                  <a:pt x="5835683" y="1835102"/>
                  <a:pt x="5885178" y="1993211"/>
                </a:cubicBezTo>
                <a:cubicBezTo>
                  <a:pt x="5934673" y="2151320"/>
                  <a:pt x="5879530" y="2443875"/>
                  <a:pt x="5885178" y="2622637"/>
                </a:cubicBezTo>
                <a:cubicBezTo>
                  <a:pt x="5890826" y="2801399"/>
                  <a:pt x="5873825" y="2853447"/>
                  <a:pt x="5885178" y="3058818"/>
                </a:cubicBezTo>
                <a:cubicBezTo>
                  <a:pt x="5896531" y="3264189"/>
                  <a:pt x="5849543" y="3458934"/>
                  <a:pt x="5885178" y="3610946"/>
                </a:cubicBezTo>
                <a:cubicBezTo>
                  <a:pt x="5920813" y="3762958"/>
                  <a:pt x="5840616" y="3882646"/>
                  <a:pt x="5885178" y="4085776"/>
                </a:cubicBezTo>
                <a:cubicBezTo>
                  <a:pt x="5929740" y="4288906"/>
                  <a:pt x="5844896" y="4476759"/>
                  <a:pt x="5885178" y="4831149"/>
                </a:cubicBezTo>
                <a:cubicBezTo>
                  <a:pt x="5824314" y="5298496"/>
                  <a:pt x="5436014" y="5772665"/>
                  <a:pt x="4918925" y="5797402"/>
                </a:cubicBezTo>
                <a:cubicBezTo>
                  <a:pt x="4660536" y="5799382"/>
                  <a:pt x="4502832" y="5753620"/>
                  <a:pt x="4393784" y="5797402"/>
                </a:cubicBezTo>
                <a:cubicBezTo>
                  <a:pt x="4284736" y="5841184"/>
                  <a:pt x="3947557" y="5758042"/>
                  <a:pt x="3789590" y="5797402"/>
                </a:cubicBezTo>
                <a:cubicBezTo>
                  <a:pt x="3631623" y="5836762"/>
                  <a:pt x="3363445" y="5758137"/>
                  <a:pt x="3185396" y="5797402"/>
                </a:cubicBezTo>
                <a:cubicBezTo>
                  <a:pt x="3007347" y="5836667"/>
                  <a:pt x="2759845" y="5754726"/>
                  <a:pt x="2620729" y="5797402"/>
                </a:cubicBezTo>
                <a:cubicBezTo>
                  <a:pt x="2481613" y="5840078"/>
                  <a:pt x="2280939" y="5749003"/>
                  <a:pt x="2016534" y="5797402"/>
                </a:cubicBezTo>
                <a:cubicBezTo>
                  <a:pt x="1752130" y="5845801"/>
                  <a:pt x="1573621" y="5755111"/>
                  <a:pt x="1451867" y="5797402"/>
                </a:cubicBezTo>
                <a:cubicBezTo>
                  <a:pt x="1330113" y="5839693"/>
                  <a:pt x="1167999" y="5748983"/>
                  <a:pt x="966253" y="5797402"/>
                </a:cubicBezTo>
                <a:cubicBezTo>
                  <a:pt x="341465" y="5887765"/>
                  <a:pt x="81995" y="5320023"/>
                  <a:pt x="0" y="4831149"/>
                </a:cubicBezTo>
                <a:cubicBezTo>
                  <a:pt x="-52170" y="4596691"/>
                  <a:pt x="42477" y="4573783"/>
                  <a:pt x="0" y="4356319"/>
                </a:cubicBezTo>
                <a:cubicBezTo>
                  <a:pt x="-42477" y="4138855"/>
                  <a:pt x="6870" y="3906589"/>
                  <a:pt x="0" y="3726893"/>
                </a:cubicBezTo>
                <a:cubicBezTo>
                  <a:pt x="-6870" y="3547197"/>
                  <a:pt x="192" y="3391427"/>
                  <a:pt x="0" y="3290712"/>
                </a:cubicBezTo>
                <a:cubicBezTo>
                  <a:pt x="-192" y="3189997"/>
                  <a:pt x="46458" y="2953055"/>
                  <a:pt x="0" y="2854531"/>
                </a:cubicBezTo>
                <a:cubicBezTo>
                  <a:pt x="-46458" y="2756007"/>
                  <a:pt x="32013" y="2476018"/>
                  <a:pt x="0" y="2302403"/>
                </a:cubicBezTo>
                <a:cubicBezTo>
                  <a:pt x="-32013" y="2128788"/>
                  <a:pt x="17270" y="1992273"/>
                  <a:pt x="0" y="1750275"/>
                </a:cubicBezTo>
                <a:cubicBezTo>
                  <a:pt x="-17270" y="1508277"/>
                  <a:pt x="62072" y="1226044"/>
                  <a:pt x="0" y="966253"/>
                </a:cubicBezTo>
                <a:close/>
              </a:path>
              <a:path w="5885178" h="5797402" stroke="0" extrusionOk="0">
                <a:moveTo>
                  <a:pt x="0" y="966253"/>
                </a:moveTo>
                <a:cubicBezTo>
                  <a:pt x="49044" y="408026"/>
                  <a:pt x="527627" y="86062"/>
                  <a:pt x="966253" y="0"/>
                </a:cubicBezTo>
                <a:cubicBezTo>
                  <a:pt x="1118801" y="-49993"/>
                  <a:pt x="1255012" y="25864"/>
                  <a:pt x="1530920" y="0"/>
                </a:cubicBezTo>
                <a:cubicBezTo>
                  <a:pt x="1806828" y="-25864"/>
                  <a:pt x="1892476" y="26271"/>
                  <a:pt x="2016534" y="0"/>
                </a:cubicBezTo>
                <a:cubicBezTo>
                  <a:pt x="2140592" y="-26271"/>
                  <a:pt x="2267743" y="30268"/>
                  <a:pt x="2502148" y="0"/>
                </a:cubicBezTo>
                <a:cubicBezTo>
                  <a:pt x="2736553" y="-30268"/>
                  <a:pt x="2885443" y="42545"/>
                  <a:pt x="2987762" y="0"/>
                </a:cubicBezTo>
                <a:cubicBezTo>
                  <a:pt x="3090081" y="-42545"/>
                  <a:pt x="3235352" y="34247"/>
                  <a:pt x="3433850" y="0"/>
                </a:cubicBezTo>
                <a:cubicBezTo>
                  <a:pt x="3632348" y="-34247"/>
                  <a:pt x="3711597" y="9434"/>
                  <a:pt x="3879937" y="0"/>
                </a:cubicBezTo>
                <a:cubicBezTo>
                  <a:pt x="4048277" y="-9434"/>
                  <a:pt x="4479596" y="40375"/>
                  <a:pt x="4918925" y="0"/>
                </a:cubicBezTo>
                <a:cubicBezTo>
                  <a:pt x="5469405" y="18222"/>
                  <a:pt x="5888255" y="407297"/>
                  <a:pt x="5885178" y="966253"/>
                </a:cubicBezTo>
                <a:cubicBezTo>
                  <a:pt x="5898579" y="1100400"/>
                  <a:pt x="5858871" y="1327635"/>
                  <a:pt x="5885178" y="1557030"/>
                </a:cubicBezTo>
                <a:cubicBezTo>
                  <a:pt x="5911485" y="1786425"/>
                  <a:pt x="5853839" y="1809115"/>
                  <a:pt x="5885178" y="1993211"/>
                </a:cubicBezTo>
                <a:cubicBezTo>
                  <a:pt x="5916517" y="2177307"/>
                  <a:pt x="5875668" y="2242201"/>
                  <a:pt x="5885178" y="2429392"/>
                </a:cubicBezTo>
                <a:cubicBezTo>
                  <a:pt x="5894688" y="2616583"/>
                  <a:pt x="5851495" y="2802463"/>
                  <a:pt x="5885178" y="2904222"/>
                </a:cubicBezTo>
                <a:cubicBezTo>
                  <a:pt x="5918861" y="3005981"/>
                  <a:pt x="5834969" y="3312974"/>
                  <a:pt x="5885178" y="3494999"/>
                </a:cubicBezTo>
                <a:cubicBezTo>
                  <a:pt x="5935387" y="3677024"/>
                  <a:pt x="5866028" y="3880775"/>
                  <a:pt x="5885178" y="4124425"/>
                </a:cubicBezTo>
                <a:cubicBezTo>
                  <a:pt x="5904328" y="4368075"/>
                  <a:pt x="5875537" y="4674684"/>
                  <a:pt x="5885178" y="4831149"/>
                </a:cubicBezTo>
                <a:cubicBezTo>
                  <a:pt x="5829989" y="5308906"/>
                  <a:pt x="5513846" y="5854067"/>
                  <a:pt x="4918925" y="5797402"/>
                </a:cubicBezTo>
                <a:cubicBezTo>
                  <a:pt x="4695975" y="5833543"/>
                  <a:pt x="4575255" y="5763820"/>
                  <a:pt x="4472838" y="5797402"/>
                </a:cubicBezTo>
                <a:cubicBezTo>
                  <a:pt x="4370421" y="5830984"/>
                  <a:pt x="4220049" y="5766656"/>
                  <a:pt x="3987224" y="5797402"/>
                </a:cubicBezTo>
                <a:cubicBezTo>
                  <a:pt x="3754399" y="5828148"/>
                  <a:pt x="3661980" y="5750601"/>
                  <a:pt x="3462083" y="5797402"/>
                </a:cubicBezTo>
                <a:cubicBezTo>
                  <a:pt x="3262186" y="5844203"/>
                  <a:pt x="3076315" y="5760424"/>
                  <a:pt x="2976469" y="5797402"/>
                </a:cubicBezTo>
                <a:cubicBezTo>
                  <a:pt x="2876623" y="5834380"/>
                  <a:pt x="2590301" y="5775282"/>
                  <a:pt x="2490855" y="5797402"/>
                </a:cubicBezTo>
                <a:cubicBezTo>
                  <a:pt x="2391409" y="5819522"/>
                  <a:pt x="2169051" y="5788171"/>
                  <a:pt x="2044768" y="5797402"/>
                </a:cubicBezTo>
                <a:cubicBezTo>
                  <a:pt x="1920485" y="5806633"/>
                  <a:pt x="1670060" y="5753892"/>
                  <a:pt x="1559154" y="5797402"/>
                </a:cubicBezTo>
                <a:cubicBezTo>
                  <a:pt x="1448248" y="5840912"/>
                  <a:pt x="1234970" y="5788759"/>
                  <a:pt x="966253" y="5797402"/>
                </a:cubicBezTo>
                <a:cubicBezTo>
                  <a:pt x="423387" y="5726132"/>
                  <a:pt x="-38173" y="5300370"/>
                  <a:pt x="0" y="4831149"/>
                </a:cubicBezTo>
                <a:cubicBezTo>
                  <a:pt x="-70790" y="4679664"/>
                  <a:pt x="39921" y="4451072"/>
                  <a:pt x="0" y="4201723"/>
                </a:cubicBezTo>
                <a:cubicBezTo>
                  <a:pt x="-39921" y="3952374"/>
                  <a:pt x="24786" y="3904593"/>
                  <a:pt x="0" y="3610946"/>
                </a:cubicBezTo>
                <a:cubicBezTo>
                  <a:pt x="-24786" y="3317299"/>
                  <a:pt x="35263" y="3243101"/>
                  <a:pt x="0" y="3058818"/>
                </a:cubicBezTo>
                <a:cubicBezTo>
                  <a:pt x="-35263" y="2874535"/>
                  <a:pt x="24878" y="2587650"/>
                  <a:pt x="0" y="2429392"/>
                </a:cubicBezTo>
                <a:cubicBezTo>
                  <a:pt x="-24878" y="2271134"/>
                  <a:pt x="48205" y="2149465"/>
                  <a:pt x="0" y="1915913"/>
                </a:cubicBezTo>
                <a:cubicBezTo>
                  <a:pt x="-48205" y="1682361"/>
                  <a:pt x="27917" y="1681928"/>
                  <a:pt x="0" y="1479732"/>
                </a:cubicBezTo>
                <a:cubicBezTo>
                  <a:pt x="-27917" y="1277536"/>
                  <a:pt x="47280" y="1108519"/>
                  <a:pt x="0" y="96625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xmlns="" sd="408686669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Inserting a Node:</a:t>
            </a:r>
          </a:p>
          <a:p>
            <a:pPr algn="ctr"/>
            <a:endParaRPr lang="en-US" sz="1200" b="1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IN" sz="105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rgbClr val="FFDB69"/>
                </a:solidFill>
              </a:rPr>
              <a:t>void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rgbClr val="C0E399"/>
                </a:solidFill>
              </a:rPr>
              <a:t>insert</a:t>
            </a:r>
            <a:r>
              <a:rPr lang="en-IN" b="1" dirty="0">
                <a:solidFill>
                  <a:schemeClr val="tx1"/>
                </a:solidFill>
              </a:rPr>
              <a:t>(</a:t>
            </a:r>
            <a:r>
              <a:rPr lang="en-IN" b="1" dirty="0">
                <a:solidFill>
                  <a:srgbClr val="FFDB69"/>
                </a:solidFill>
              </a:rPr>
              <a:t>const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rgbClr val="FFDB69"/>
                </a:solidFill>
              </a:rPr>
              <a:t>string</a:t>
            </a:r>
            <a:r>
              <a:rPr lang="en-IN" b="1" dirty="0">
                <a:solidFill>
                  <a:schemeClr val="tx1"/>
                </a:solidFill>
              </a:rPr>
              <a:t>&amp; word)</a:t>
            </a:r>
          </a:p>
          <a:p>
            <a:r>
              <a:rPr lang="en-IN" b="1" dirty="0">
                <a:solidFill>
                  <a:schemeClr val="tx1"/>
                </a:solidFill>
              </a:rPr>
              <a:t>    {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</a:t>
            </a:r>
            <a:r>
              <a:rPr lang="en-IN" b="1" dirty="0">
                <a:solidFill>
                  <a:srgbClr val="C0E399"/>
                </a:solidFill>
              </a:rPr>
              <a:t>TrieNode</a:t>
            </a:r>
            <a:r>
              <a:rPr lang="en-IN" b="1" dirty="0">
                <a:solidFill>
                  <a:schemeClr val="tx1"/>
                </a:solidFill>
              </a:rPr>
              <a:t>* current = root;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</a:t>
            </a:r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IN" b="1" dirty="0">
                <a:solidFill>
                  <a:schemeClr val="tx1"/>
                </a:solidFill>
              </a:rPr>
              <a:t> (</a:t>
            </a:r>
            <a:r>
              <a:rPr lang="en-IN" b="1" dirty="0">
                <a:solidFill>
                  <a:srgbClr val="FFDB69"/>
                </a:solidFill>
              </a:rPr>
              <a:t>char</a:t>
            </a:r>
            <a:r>
              <a:rPr lang="en-IN" b="1" dirty="0">
                <a:solidFill>
                  <a:schemeClr val="tx1"/>
                </a:solidFill>
              </a:rPr>
              <a:t> ch : word)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{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    </a:t>
            </a:r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if</a:t>
            </a:r>
            <a:r>
              <a:rPr lang="en-IN" b="1" dirty="0">
                <a:solidFill>
                  <a:schemeClr val="tx1"/>
                </a:solidFill>
              </a:rPr>
              <a:t> (current</a:t>
            </a:r>
            <a:r>
              <a:rPr lang="en-IN" b="1" dirty="0">
                <a:solidFill>
                  <a:srgbClr val="FFC000"/>
                </a:solidFill>
              </a:rPr>
              <a:t>-&gt;</a:t>
            </a:r>
            <a:r>
              <a:rPr lang="en-IN" b="1" dirty="0">
                <a:solidFill>
                  <a:schemeClr val="tx1"/>
                </a:solidFill>
              </a:rPr>
              <a:t>children.find(ch) ==                   				     current</a:t>
            </a:r>
            <a:r>
              <a:rPr lang="en-IN" b="1" dirty="0">
                <a:solidFill>
                  <a:srgbClr val="FFC000"/>
                </a:solidFill>
              </a:rPr>
              <a:t>-&gt;</a:t>
            </a:r>
            <a:r>
              <a:rPr lang="en-IN" b="1" dirty="0">
                <a:solidFill>
                  <a:schemeClr val="tx1"/>
                </a:solidFill>
              </a:rPr>
              <a:t>children.end())</a:t>
            </a:r>
          </a:p>
          <a:p>
            <a:r>
              <a:rPr lang="en-IN" b="1" dirty="0">
                <a:solidFill>
                  <a:schemeClr val="tx1"/>
                </a:solidFill>
              </a:rPr>
              <a:t>	    {</a:t>
            </a:r>
          </a:p>
          <a:p>
            <a:r>
              <a:rPr lang="en-IN" b="1" dirty="0">
                <a:solidFill>
                  <a:schemeClr val="tx1"/>
                </a:solidFill>
              </a:rPr>
              <a:t>		 current</a:t>
            </a:r>
            <a:r>
              <a:rPr lang="en-IN" b="1" dirty="0">
                <a:solidFill>
                  <a:srgbClr val="FFC000"/>
                </a:solidFill>
              </a:rPr>
              <a:t>-&gt;</a:t>
            </a:r>
            <a:r>
              <a:rPr lang="en-IN" b="1" dirty="0">
                <a:solidFill>
                  <a:schemeClr val="tx1"/>
                </a:solidFill>
              </a:rPr>
              <a:t>children[ch] = </a:t>
            </a:r>
            <a:r>
              <a:rPr lang="en-IN" b="1" dirty="0">
                <a:solidFill>
                  <a:srgbClr val="FFDB69"/>
                </a:solidFill>
              </a:rPr>
              <a:t>new</a:t>
            </a:r>
            <a:r>
              <a:rPr lang="en-IN" b="1" dirty="0">
                <a:solidFill>
                  <a:schemeClr val="tx1"/>
                </a:solidFill>
              </a:rPr>
              <a:t> 								              </a:t>
            </a:r>
            <a:r>
              <a:rPr lang="en-IN" b="1" dirty="0">
                <a:solidFill>
                  <a:srgbClr val="C0E399"/>
                </a:solidFill>
              </a:rPr>
              <a:t>TrieNode</a:t>
            </a:r>
            <a:r>
              <a:rPr lang="en-IN" b="1" dirty="0">
                <a:solidFill>
                  <a:schemeClr val="tx1"/>
                </a:solidFill>
              </a:rPr>
              <a:t>();</a:t>
            </a:r>
          </a:p>
          <a:p>
            <a:r>
              <a:rPr lang="en-IN" b="1" dirty="0">
                <a:solidFill>
                  <a:schemeClr val="tx1"/>
                </a:solidFill>
              </a:rPr>
              <a:t>	    }</a:t>
            </a:r>
          </a:p>
          <a:p>
            <a:r>
              <a:rPr lang="en-IN" b="1" dirty="0">
                <a:solidFill>
                  <a:schemeClr val="tx1"/>
                </a:solidFill>
              </a:rPr>
              <a:t>	    current = current</a:t>
            </a:r>
            <a:r>
              <a:rPr lang="en-IN" b="1" dirty="0">
                <a:solidFill>
                  <a:srgbClr val="FFC000"/>
                </a:solidFill>
              </a:rPr>
              <a:t>-&gt;</a:t>
            </a:r>
            <a:r>
              <a:rPr lang="en-IN" b="1" dirty="0">
                <a:solidFill>
                  <a:schemeClr val="tx1"/>
                </a:solidFill>
              </a:rPr>
              <a:t>children[ch];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}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current</a:t>
            </a:r>
            <a:r>
              <a:rPr lang="en-IN" b="1" dirty="0">
                <a:solidFill>
                  <a:srgbClr val="FFC000"/>
                </a:solidFill>
              </a:rPr>
              <a:t>-&gt;</a:t>
            </a:r>
            <a:r>
              <a:rPr lang="en-IN" b="1" dirty="0">
                <a:solidFill>
                  <a:schemeClr val="tx1"/>
                </a:solidFill>
              </a:rPr>
              <a:t>isEnd = </a:t>
            </a:r>
            <a:r>
              <a:rPr lang="en-IN" b="1" dirty="0">
                <a:solidFill>
                  <a:srgbClr val="FFDB69"/>
                </a:solidFill>
              </a:rPr>
              <a:t>true</a:t>
            </a:r>
            <a:r>
              <a:rPr lang="en-IN" b="1" dirty="0">
                <a:solidFill>
                  <a:schemeClr val="tx1"/>
                </a:solidFill>
              </a:rPr>
              <a:t>;</a:t>
            </a:r>
          </a:p>
          <a:p>
            <a:r>
              <a:rPr lang="en-IN" b="1" dirty="0">
                <a:solidFill>
                  <a:schemeClr val="tx1"/>
                </a:solidFill>
              </a:rPr>
              <a:t>    }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6430AD-F954-CBEB-DDBA-C1E15AB3F20F}"/>
              </a:ext>
            </a:extLst>
          </p:cNvPr>
          <p:cNvSpPr/>
          <p:nvPr/>
        </p:nvSpPr>
        <p:spPr>
          <a:xfrm>
            <a:off x="6096000" y="917743"/>
            <a:ext cx="5986778" cy="5797402"/>
          </a:xfrm>
          <a:custGeom>
            <a:avLst/>
            <a:gdLst>
              <a:gd name="connsiteX0" fmla="*/ 0 w 5986778"/>
              <a:gd name="connsiteY0" fmla="*/ 966253 h 5797402"/>
              <a:gd name="connsiteX1" fmla="*/ 966253 w 5986778"/>
              <a:gd name="connsiteY1" fmla="*/ 0 h 5797402"/>
              <a:gd name="connsiteX2" fmla="*/ 1585977 w 5986778"/>
              <a:gd name="connsiteY2" fmla="*/ 0 h 5797402"/>
              <a:gd name="connsiteX3" fmla="*/ 2246245 w 5986778"/>
              <a:gd name="connsiteY3" fmla="*/ 0 h 5797402"/>
              <a:gd name="connsiteX4" fmla="*/ 2865969 w 5986778"/>
              <a:gd name="connsiteY4" fmla="*/ 0 h 5797402"/>
              <a:gd name="connsiteX5" fmla="*/ 3404608 w 5986778"/>
              <a:gd name="connsiteY5" fmla="*/ 0 h 5797402"/>
              <a:gd name="connsiteX6" fmla="*/ 3902704 w 5986778"/>
              <a:gd name="connsiteY6" fmla="*/ 0 h 5797402"/>
              <a:gd name="connsiteX7" fmla="*/ 4522429 w 5986778"/>
              <a:gd name="connsiteY7" fmla="*/ 0 h 5797402"/>
              <a:gd name="connsiteX8" fmla="*/ 5020525 w 5986778"/>
              <a:gd name="connsiteY8" fmla="*/ 0 h 5797402"/>
              <a:gd name="connsiteX9" fmla="*/ 5986778 w 5986778"/>
              <a:gd name="connsiteY9" fmla="*/ 966253 h 5797402"/>
              <a:gd name="connsiteX10" fmla="*/ 5986778 w 5986778"/>
              <a:gd name="connsiteY10" fmla="*/ 1557030 h 5797402"/>
              <a:gd name="connsiteX11" fmla="*/ 5986778 w 5986778"/>
              <a:gd name="connsiteY11" fmla="*/ 1993211 h 5797402"/>
              <a:gd name="connsiteX12" fmla="*/ 5986778 w 5986778"/>
              <a:gd name="connsiteY12" fmla="*/ 2622637 h 5797402"/>
              <a:gd name="connsiteX13" fmla="*/ 5986778 w 5986778"/>
              <a:gd name="connsiteY13" fmla="*/ 3058818 h 5797402"/>
              <a:gd name="connsiteX14" fmla="*/ 5986778 w 5986778"/>
              <a:gd name="connsiteY14" fmla="*/ 3610946 h 5797402"/>
              <a:gd name="connsiteX15" fmla="*/ 5986778 w 5986778"/>
              <a:gd name="connsiteY15" fmla="*/ 4085776 h 5797402"/>
              <a:gd name="connsiteX16" fmla="*/ 5986778 w 5986778"/>
              <a:gd name="connsiteY16" fmla="*/ 4831149 h 5797402"/>
              <a:gd name="connsiteX17" fmla="*/ 5020525 w 5986778"/>
              <a:gd name="connsiteY17" fmla="*/ 5797402 h 5797402"/>
              <a:gd name="connsiteX18" fmla="*/ 4481886 w 5986778"/>
              <a:gd name="connsiteY18" fmla="*/ 5797402 h 5797402"/>
              <a:gd name="connsiteX19" fmla="*/ 3862162 w 5986778"/>
              <a:gd name="connsiteY19" fmla="*/ 5797402 h 5797402"/>
              <a:gd name="connsiteX20" fmla="*/ 3242437 w 5986778"/>
              <a:gd name="connsiteY20" fmla="*/ 5797402 h 5797402"/>
              <a:gd name="connsiteX21" fmla="*/ 2663255 w 5986778"/>
              <a:gd name="connsiteY21" fmla="*/ 5797402 h 5797402"/>
              <a:gd name="connsiteX22" fmla="*/ 2043531 w 5986778"/>
              <a:gd name="connsiteY22" fmla="*/ 5797402 h 5797402"/>
              <a:gd name="connsiteX23" fmla="*/ 1464349 w 5986778"/>
              <a:gd name="connsiteY23" fmla="*/ 5797402 h 5797402"/>
              <a:gd name="connsiteX24" fmla="*/ 966253 w 5986778"/>
              <a:gd name="connsiteY24" fmla="*/ 5797402 h 5797402"/>
              <a:gd name="connsiteX25" fmla="*/ 0 w 5986778"/>
              <a:gd name="connsiteY25" fmla="*/ 4831149 h 5797402"/>
              <a:gd name="connsiteX26" fmla="*/ 0 w 5986778"/>
              <a:gd name="connsiteY26" fmla="*/ 4356319 h 5797402"/>
              <a:gd name="connsiteX27" fmla="*/ 0 w 5986778"/>
              <a:gd name="connsiteY27" fmla="*/ 3726893 h 5797402"/>
              <a:gd name="connsiteX28" fmla="*/ 0 w 5986778"/>
              <a:gd name="connsiteY28" fmla="*/ 3290712 h 5797402"/>
              <a:gd name="connsiteX29" fmla="*/ 0 w 5986778"/>
              <a:gd name="connsiteY29" fmla="*/ 2854531 h 5797402"/>
              <a:gd name="connsiteX30" fmla="*/ 0 w 5986778"/>
              <a:gd name="connsiteY30" fmla="*/ 2302403 h 5797402"/>
              <a:gd name="connsiteX31" fmla="*/ 0 w 5986778"/>
              <a:gd name="connsiteY31" fmla="*/ 1750275 h 5797402"/>
              <a:gd name="connsiteX32" fmla="*/ 0 w 5986778"/>
              <a:gd name="connsiteY32" fmla="*/ 966253 h 579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86778" h="5797402" fill="none" extrusionOk="0">
                <a:moveTo>
                  <a:pt x="0" y="966253"/>
                </a:moveTo>
                <a:cubicBezTo>
                  <a:pt x="-39806" y="410118"/>
                  <a:pt x="510103" y="55260"/>
                  <a:pt x="966253" y="0"/>
                </a:cubicBezTo>
                <a:cubicBezTo>
                  <a:pt x="1117414" y="-44157"/>
                  <a:pt x="1421691" y="22221"/>
                  <a:pt x="1585977" y="0"/>
                </a:cubicBezTo>
                <a:cubicBezTo>
                  <a:pt x="1750263" y="-22221"/>
                  <a:pt x="1964218" y="64626"/>
                  <a:pt x="2246245" y="0"/>
                </a:cubicBezTo>
                <a:cubicBezTo>
                  <a:pt x="2528272" y="-64626"/>
                  <a:pt x="2651077" y="5740"/>
                  <a:pt x="2865969" y="0"/>
                </a:cubicBezTo>
                <a:cubicBezTo>
                  <a:pt x="3080861" y="-5740"/>
                  <a:pt x="3250155" y="29532"/>
                  <a:pt x="3404608" y="0"/>
                </a:cubicBezTo>
                <a:cubicBezTo>
                  <a:pt x="3559061" y="-29532"/>
                  <a:pt x="3671455" y="33663"/>
                  <a:pt x="3902704" y="0"/>
                </a:cubicBezTo>
                <a:cubicBezTo>
                  <a:pt x="4133953" y="-33663"/>
                  <a:pt x="4214165" y="71438"/>
                  <a:pt x="4522429" y="0"/>
                </a:cubicBezTo>
                <a:cubicBezTo>
                  <a:pt x="4830694" y="-71438"/>
                  <a:pt x="4822467" y="15274"/>
                  <a:pt x="5020525" y="0"/>
                </a:cubicBezTo>
                <a:cubicBezTo>
                  <a:pt x="5620651" y="-71749"/>
                  <a:pt x="5961144" y="288451"/>
                  <a:pt x="5986778" y="966253"/>
                </a:cubicBezTo>
                <a:cubicBezTo>
                  <a:pt x="6012867" y="1165525"/>
                  <a:pt x="5920147" y="1437250"/>
                  <a:pt x="5986778" y="1557030"/>
                </a:cubicBezTo>
                <a:cubicBezTo>
                  <a:pt x="6053409" y="1676810"/>
                  <a:pt x="5937283" y="1835102"/>
                  <a:pt x="5986778" y="1993211"/>
                </a:cubicBezTo>
                <a:cubicBezTo>
                  <a:pt x="6036273" y="2151320"/>
                  <a:pt x="5981130" y="2443875"/>
                  <a:pt x="5986778" y="2622637"/>
                </a:cubicBezTo>
                <a:cubicBezTo>
                  <a:pt x="5992426" y="2801399"/>
                  <a:pt x="5975425" y="2853447"/>
                  <a:pt x="5986778" y="3058818"/>
                </a:cubicBezTo>
                <a:cubicBezTo>
                  <a:pt x="5998131" y="3264189"/>
                  <a:pt x="5951143" y="3458934"/>
                  <a:pt x="5986778" y="3610946"/>
                </a:cubicBezTo>
                <a:cubicBezTo>
                  <a:pt x="6022413" y="3762958"/>
                  <a:pt x="5942216" y="3882646"/>
                  <a:pt x="5986778" y="4085776"/>
                </a:cubicBezTo>
                <a:cubicBezTo>
                  <a:pt x="6031340" y="4288906"/>
                  <a:pt x="5946496" y="4476759"/>
                  <a:pt x="5986778" y="4831149"/>
                </a:cubicBezTo>
                <a:cubicBezTo>
                  <a:pt x="5925914" y="5298496"/>
                  <a:pt x="5537614" y="5772665"/>
                  <a:pt x="5020525" y="5797402"/>
                </a:cubicBezTo>
                <a:cubicBezTo>
                  <a:pt x="4891088" y="5855527"/>
                  <a:pt x="4727925" y="5733528"/>
                  <a:pt x="4481886" y="5797402"/>
                </a:cubicBezTo>
                <a:cubicBezTo>
                  <a:pt x="4235847" y="5861276"/>
                  <a:pt x="4099907" y="5737127"/>
                  <a:pt x="3862162" y="5797402"/>
                </a:cubicBezTo>
                <a:cubicBezTo>
                  <a:pt x="3624417" y="5857677"/>
                  <a:pt x="3383459" y="5778238"/>
                  <a:pt x="3242437" y="5797402"/>
                </a:cubicBezTo>
                <a:cubicBezTo>
                  <a:pt x="3101416" y="5816566"/>
                  <a:pt x="2915949" y="5732235"/>
                  <a:pt x="2663255" y="5797402"/>
                </a:cubicBezTo>
                <a:cubicBezTo>
                  <a:pt x="2410561" y="5862569"/>
                  <a:pt x="2177505" y="5741329"/>
                  <a:pt x="2043531" y="5797402"/>
                </a:cubicBezTo>
                <a:cubicBezTo>
                  <a:pt x="1909557" y="5853475"/>
                  <a:pt x="1724669" y="5771668"/>
                  <a:pt x="1464349" y="5797402"/>
                </a:cubicBezTo>
                <a:cubicBezTo>
                  <a:pt x="1204029" y="5823136"/>
                  <a:pt x="1068018" y="5787509"/>
                  <a:pt x="966253" y="5797402"/>
                </a:cubicBezTo>
                <a:cubicBezTo>
                  <a:pt x="341465" y="5887765"/>
                  <a:pt x="81995" y="5320023"/>
                  <a:pt x="0" y="4831149"/>
                </a:cubicBezTo>
                <a:cubicBezTo>
                  <a:pt x="-52170" y="4596691"/>
                  <a:pt x="42477" y="4573783"/>
                  <a:pt x="0" y="4356319"/>
                </a:cubicBezTo>
                <a:cubicBezTo>
                  <a:pt x="-42477" y="4138855"/>
                  <a:pt x="6870" y="3906589"/>
                  <a:pt x="0" y="3726893"/>
                </a:cubicBezTo>
                <a:cubicBezTo>
                  <a:pt x="-6870" y="3547197"/>
                  <a:pt x="192" y="3391427"/>
                  <a:pt x="0" y="3290712"/>
                </a:cubicBezTo>
                <a:cubicBezTo>
                  <a:pt x="-192" y="3189997"/>
                  <a:pt x="46458" y="2953055"/>
                  <a:pt x="0" y="2854531"/>
                </a:cubicBezTo>
                <a:cubicBezTo>
                  <a:pt x="-46458" y="2756007"/>
                  <a:pt x="32013" y="2476018"/>
                  <a:pt x="0" y="2302403"/>
                </a:cubicBezTo>
                <a:cubicBezTo>
                  <a:pt x="-32013" y="2128788"/>
                  <a:pt x="17270" y="1992273"/>
                  <a:pt x="0" y="1750275"/>
                </a:cubicBezTo>
                <a:cubicBezTo>
                  <a:pt x="-17270" y="1508277"/>
                  <a:pt x="62072" y="1226044"/>
                  <a:pt x="0" y="966253"/>
                </a:cubicBezTo>
                <a:close/>
              </a:path>
              <a:path w="5986778" h="5797402" stroke="0" extrusionOk="0">
                <a:moveTo>
                  <a:pt x="0" y="966253"/>
                </a:moveTo>
                <a:cubicBezTo>
                  <a:pt x="49044" y="408026"/>
                  <a:pt x="527627" y="86062"/>
                  <a:pt x="966253" y="0"/>
                </a:cubicBezTo>
                <a:cubicBezTo>
                  <a:pt x="1218683" y="-8109"/>
                  <a:pt x="1319757" y="8589"/>
                  <a:pt x="1545435" y="0"/>
                </a:cubicBezTo>
                <a:cubicBezTo>
                  <a:pt x="1771113" y="-8589"/>
                  <a:pt x="1873715" y="52657"/>
                  <a:pt x="2043531" y="0"/>
                </a:cubicBezTo>
                <a:cubicBezTo>
                  <a:pt x="2213347" y="-52657"/>
                  <a:pt x="2405991" y="52677"/>
                  <a:pt x="2541627" y="0"/>
                </a:cubicBezTo>
                <a:cubicBezTo>
                  <a:pt x="2677263" y="-52677"/>
                  <a:pt x="2819176" y="22378"/>
                  <a:pt x="3039724" y="0"/>
                </a:cubicBezTo>
                <a:cubicBezTo>
                  <a:pt x="3260272" y="-22378"/>
                  <a:pt x="3391655" y="28204"/>
                  <a:pt x="3497277" y="0"/>
                </a:cubicBezTo>
                <a:cubicBezTo>
                  <a:pt x="3602899" y="-28204"/>
                  <a:pt x="3761821" y="52473"/>
                  <a:pt x="3954831" y="0"/>
                </a:cubicBezTo>
                <a:cubicBezTo>
                  <a:pt x="4147841" y="-52473"/>
                  <a:pt x="4492330" y="52199"/>
                  <a:pt x="5020525" y="0"/>
                </a:cubicBezTo>
                <a:cubicBezTo>
                  <a:pt x="5571005" y="18222"/>
                  <a:pt x="5989855" y="407297"/>
                  <a:pt x="5986778" y="966253"/>
                </a:cubicBezTo>
                <a:cubicBezTo>
                  <a:pt x="6000179" y="1100400"/>
                  <a:pt x="5960471" y="1327635"/>
                  <a:pt x="5986778" y="1557030"/>
                </a:cubicBezTo>
                <a:cubicBezTo>
                  <a:pt x="6013085" y="1786425"/>
                  <a:pt x="5955439" y="1809115"/>
                  <a:pt x="5986778" y="1993211"/>
                </a:cubicBezTo>
                <a:cubicBezTo>
                  <a:pt x="6018117" y="2177307"/>
                  <a:pt x="5977268" y="2242201"/>
                  <a:pt x="5986778" y="2429392"/>
                </a:cubicBezTo>
                <a:cubicBezTo>
                  <a:pt x="5996288" y="2616583"/>
                  <a:pt x="5953095" y="2802463"/>
                  <a:pt x="5986778" y="2904222"/>
                </a:cubicBezTo>
                <a:cubicBezTo>
                  <a:pt x="6020461" y="3005981"/>
                  <a:pt x="5936569" y="3312974"/>
                  <a:pt x="5986778" y="3494999"/>
                </a:cubicBezTo>
                <a:cubicBezTo>
                  <a:pt x="6036987" y="3677024"/>
                  <a:pt x="5967628" y="3880775"/>
                  <a:pt x="5986778" y="4124425"/>
                </a:cubicBezTo>
                <a:cubicBezTo>
                  <a:pt x="6005928" y="4368075"/>
                  <a:pt x="5977137" y="4674684"/>
                  <a:pt x="5986778" y="4831149"/>
                </a:cubicBezTo>
                <a:cubicBezTo>
                  <a:pt x="5931589" y="5308906"/>
                  <a:pt x="5615446" y="5854067"/>
                  <a:pt x="5020525" y="5797402"/>
                </a:cubicBezTo>
                <a:cubicBezTo>
                  <a:pt x="4907003" y="5831153"/>
                  <a:pt x="4750580" y="5792833"/>
                  <a:pt x="4562971" y="5797402"/>
                </a:cubicBezTo>
                <a:cubicBezTo>
                  <a:pt x="4375362" y="5801971"/>
                  <a:pt x="4179343" y="5746428"/>
                  <a:pt x="4064875" y="5797402"/>
                </a:cubicBezTo>
                <a:cubicBezTo>
                  <a:pt x="3950407" y="5848376"/>
                  <a:pt x="3755985" y="5745875"/>
                  <a:pt x="3526236" y="5797402"/>
                </a:cubicBezTo>
                <a:cubicBezTo>
                  <a:pt x="3296487" y="5848929"/>
                  <a:pt x="3186651" y="5773294"/>
                  <a:pt x="3028140" y="5797402"/>
                </a:cubicBezTo>
                <a:cubicBezTo>
                  <a:pt x="2869629" y="5821510"/>
                  <a:pt x="2674136" y="5754842"/>
                  <a:pt x="2530044" y="5797402"/>
                </a:cubicBezTo>
                <a:cubicBezTo>
                  <a:pt x="2385952" y="5839962"/>
                  <a:pt x="2228152" y="5748763"/>
                  <a:pt x="2072490" y="5797402"/>
                </a:cubicBezTo>
                <a:cubicBezTo>
                  <a:pt x="1916828" y="5846041"/>
                  <a:pt x="1746288" y="5770727"/>
                  <a:pt x="1574394" y="5797402"/>
                </a:cubicBezTo>
                <a:cubicBezTo>
                  <a:pt x="1402500" y="5824077"/>
                  <a:pt x="1150757" y="5740749"/>
                  <a:pt x="966253" y="5797402"/>
                </a:cubicBezTo>
                <a:cubicBezTo>
                  <a:pt x="423387" y="5726132"/>
                  <a:pt x="-38173" y="5300370"/>
                  <a:pt x="0" y="4831149"/>
                </a:cubicBezTo>
                <a:cubicBezTo>
                  <a:pt x="-70790" y="4679664"/>
                  <a:pt x="39921" y="4451072"/>
                  <a:pt x="0" y="4201723"/>
                </a:cubicBezTo>
                <a:cubicBezTo>
                  <a:pt x="-39921" y="3952374"/>
                  <a:pt x="24786" y="3904593"/>
                  <a:pt x="0" y="3610946"/>
                </a:cubicBezTo>
                <a:cubicBezTo>
                  <a:pt x="-24786" y="3317299"/>
                  <a:pt x="35263" y="3243101"/>
                  <a:pt x="0" y="3058818"/>
                </a:cubicBezTo>
                <a:cubicBezTo>
                  <a:pt x="-35263" y="2874535"/>
                  <a:pt x="24878" y="2587650"/>
                  <a:pt x="0" y="2429392"/>
                </a:cubicBezTo>
                <a:cubicBezTo>
                  <a:pt x="-24878" y="2271134"/>
                  <a:pt x="48205" y="2149465"/>
                  <a:pt x="0" y="1915913"/>
                </a:cubicBezTo>
                <a:cubicBezTo>
                  <a:pt x="-48205" y="1682361"/>
                  <a:pt x="27917" y="1681928"/>
                  <a:pt x="0" y="1479732"/>
                </a:cubicBezTo>
                <a:cubicBezTo>
                  <a:pt x="-27917" y="1277536"/>
                  <a:pt x="47280" y="1108519"/>
                  <a:pt x="0" y="96625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xmlns="" sd="408686669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Searching a Node:</a:t>
            </a:r>
          </a:p>
          <a:p>
            <a:pPr algn="ctr"/>
            <a:endParaRPr lang="en-US" sz="1200" b="1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IN" sz="105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DB69"/>
                </a:solidFill>
              </a:rPr>
              <a:t>bool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E399"/>
                </a:solidFill>
              </a:rPr>
              <a:t>search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FFDB69"/>
                </a:solidFill>
              </a:rPr>
              <a:t>const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DB69"/>
                </a:solidFill>
              </a:rPr>
              <a:t>string</a:t>
            </a:r>
            <a:r>
              <a:rPr lang="en-US" b="1" dirty="0">
                <a:solidFill>
                  <a:schemeClr val="tx1"/>
                </a:solidFill>
              </a:rPr>
              <a:t>&amp; word, </a:t>
            </a:r>
            <a:r>
              <a:rPr lang="en-US" b="1" dirty="0">
                <a:solidFill>
                  <a:srgbClr val="FFDB69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&amp; iterations)</a:t>
            </a:r>
          </a:p>
          <a:p>
            <a:r>
              <a:rPr lang="en-US" b="1" dirty="0">
                <a:solidFill>
                  <a:schemeClr val="tx1"/>
                </a:solidFill>
              </a:rPr>
              <a:t>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</a:t>
            </a:r>
            <a:r>
              <a:rPr lang="en-US" b="1" dirty="0">
                <a:solidFill>
                  <a:srgbClr val="C0E399"/>
                </a:solidFill>
              </a:rPr>
              <a:t>TrieNode</a:t>
            </a:r>
            <a:r>
              <a:rPr lang="en-US" b="1" dirty="0">
                <a:solidFill>
                  <a:schemeClr val="tx1"/>
                </a:solidFill>
              </a:rPr>
              <a:t>* current = root;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>
                <a:solidFill>
                  <a:srgbClr val="FFDB69"/>
                </a:solidFill>
              </a:rPr>
              <a:t>char</a:t>
            </a:r>
            <a:r>
              <a:rPr lang="en-US" b="1" dirty="0">
                <a:solidFill>
                  <a:schemeClr val="tx1"/>
                </a:solidFill>
              </a:rPr>
              <a:t> ch : word)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iterations++;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if</a:t>
            </a:r>
            <a:r>
              <a:rPr lang="en-US" b="1" dirty="0">
                <a:solidFill>
                  <a:schemeClr val="tx1"/>
                </a:solidFill>
              </a:rPr>
              <a:t> (current</a:t>
            </a:r>
            <a:r>
              <a:rPr lang="en-US" b="1" dirty="0">
                <a:solidFill>
                  <a:srgbClr val="FFDB69"/>
                </a:solidFill>
              </a:rPr>
              <a:t>-&gt;</a:t>
            </a:r>
            <a:r>
              <a:rPr lang="en-US" b="1" dirty="0">
                <a:solidFill>
                  <a:schemeClr val="tx1"/>
                </a:solidFill>
              </a:rPr>
              <a:t>children.find(ch) == current</a:t>
            </a:r>
          </a:p>
          <a:p>
            <a:r>
              <a:rPr lang="en-US" b="1" dirty="0">
                <a:solidFill>
                  <a:schemeClr val="tx1"/>
                </a:solidFill>
              </a:rPr>
              <a:t>							 </a:t>
            </a:r>
            <a:r>
              <a:rPr lang="en-US" b="1" dirty="0">
                <a:solidFill>
                  <a:srgbClr val="FFDB69"/>
                </a:solidFill>
              </a:rPr>
              <a:t>-&gt;</a:t>
            </a:r>
            <a:r>
              <a:rPr lang="en-US" b="1" dirty="0">
                <a:solidFill>
                  <a:schemeClr val="tx1"/>
                </a:solidFill>
              </a:rPr>
              <a:t>children.end())</a:t>
            </a:r>
          </a:p>
          <a:p>
            <a:r>
              <a:rPr lang="en-US" b="1" dirty="0">
                <a:solidFill>
                  <a:schemeClr val="tx1"/>
                </a:solidFill>
              </a:rPr>
              <a:t>	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		  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DB69"/>
                </a:solidFill>
              </a:rPr>
              <a:t>false</a:t>
            </a:r>
            <a:r>
              <a:rPr lang="en-US" b="1" dirty="0">
                <a:solidFill>
                  <a:schemeClr val="tx1"/>
                </a:solidFill>
              </a:rPr>
              <a:t>; </a:t>
            </a:r>
          </a:p>
          <a:p>
            <a:r>
              <a:rPr lang="en-US" b="1" dirty="0">
                <a:solidFill>
                  <a:schemeClr val="tx1"/>
                </a:solidFill>
              </a:rPr>
              <a:t>	      } 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current = current</a:t>
            </a:r>
            <a:r>
              <a:rPr lang="en-US" b="1" dirty="0">
                <a:solidFill>
                  <a:srgbClr val="FFDB69"/>
                </a:solidFill>
              </a:rPr>
              <a:t>-&gt;</a:t>
            </a:r>
            <a:r>
              <a:rPr lang="en-US" b="1" dirty="0">
                <a:solidFill>
                  <a:schemeClr val="tx1"/>
                </a:solidFill>
              </a:rPr>
              <a:t>children[ch];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b="1" dirty="0">
                <a:solidFill>
                  <a:schemeClr val="tx1"/>
                </a:solidFill>
              </a:rPr>
              <a:t> current</a:t>
            </a:r>
            <a:r>
              <a:rPr lang="en-US" b="1" dirty="0">
                <a:solidFill>
                  <a:srgbClr val="FFDB69"/>
                </a:solidFill>
              </a:rPr>
              <a:t>-&gt;</a:t>
            </a:r>
            <a:r>
              <a:rPr lang="en-US" b="1" dirty="0">
                <a:solidFill>
                  <a:schemeClr val="tx1"/>
                </a:solidFill>
              </a:rPr>
              <a:t>isEnd; </a:t>
            </a:r>
          </a:p>
          <a:p>
            <a:r>
              <a:rPr lang="en-US" b="1" dirty="0">
                <a:solidFill>
                  <a:schemeClr val="tx1"/>
                </a:solidFill>
              </a:rPr>
              <a:t>    }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0BEB80-34F3-381F-151F-C424327D69E5}"/>
              </a:ext>
            </a:extLst>
          </p:cNvPr>
          <p:cNvSpPr/>
          <p:nvPr/>
        </p:nvSpPr>
        <p:spPr>
          <a:xfrm>
            <a:off x="2323322" y="5940257"/>
            <a:ext cx="2892491" cy="454304"/>
          </a:xfrm>
          <a:prstGeom prst="roundRect">
            <a:avLst/>
          </a:prstGeom>
          <a:solidFill>
            <a:srgbClr val="014F7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/>
              <a:t>Time Complexity : O</a:t>
            </a:r>
            <a:r>
              <a:rPr lang="en-IN" b="1" dirty="0"/>
              <a:t>(</a:t>
            </a:r>
            <a:r>
              <a:rPr lang="en-IN" b="1" i="1" dirty="0"/>
              <a:t>n</a:t>
            </a:r>
            <a:r>
              <a:rPr lang="en-IN" b="1" dirty="0"/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6DA551-AC1E-C3A0-2308-716AEC3CD0F6}"/>
              </a:ext>
            </a:extLst>
          </p:cNvPr>
          <p:cNvSpPr/>
          <p:nvPr/>
        </p:nvSpPr>
        <p:spPr>
          <a:xfrm>
            <a:off x="8208501" y="5940257"/>
            <a:ext cx="3224610" cy="454304"/>
          </a:xfrm>
          <a:prstGeom prst="roundRect">
            <a:avLst/>
          </a:prstGeom>
          <a:solidFill>
            <a:srgbClr val="014F7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/>
              <a:t>Time Complexity : O</a:t>
            </a:r>
            <a:r>
              <a:rPr lang="en-IN" b="1" dirty="0"/>
              <a:t>(|</a:t>
            </a:r>
            <a:r>
              <a:rPr lang="en-IN" b="1" i="1" dirty="0"/>
              <a:t>m|</a:t>
            </a:r>
            <a:r>
              <a:rPr lang="en-IN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4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Quota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190</TotalTime>
  <Words>561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ADLaM Display</vt:lpstr>
      <vt:lpstr>Agency FB</vt:lpstr>
      <vt:lpstr>Arial</vt:lpstr>
      <vt:lpstr>Bahnschrift SemiBold SemiConden</vt:lpstr>
      <vt:lpstr>Century Gothic</vt:lpstr>
      <vt:lpstr>Century Gothic (body)</vt:lpstr>
      <vt:lpstr>Consolas</vt:lpstr>
      <vt:lpstr>Gill Sans MT (Headings)</vt:lpstr>
      <vt:lpstr>Wingdings 2</vt:lpstr>
      <vt:lpstr>Quotable</vt:lpstr>
      <vt:lpstr>Prefix Trees :  Real-world Application of  Tries in Solving Data and Algorithmic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Prefix Trees :  Real-world Applications of Tries in Solving Data and Algorithmic Challenges</dc:title>
  <dc:creator>Rakiul Islam</dc:creator>
  <cp:lastModifiedBy>SARANSH BANGAR (RA2211033010093)</cp:lastModifiedBy>
  <cp:revision>20</cp:revision>
  <dcterms:created xsi:type="dcterms:W3CDTF">2024-03-03T11:57:39Z</dcterms:created>
  <dcterms:modified xsi:type="dcterms:W3CDTF">2024-03-04T03:31:23Z</dcterms:modified>
</cp:coreProperties>
</file>