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2"/>
  </p:notesMasterIdLst>
  <p:sldIdLst>
    <p:sldId id="256" r:id="rId3"/>
    <p:sldId id="257" r:id="rId4"/>
    <p:sldId id="263" r:id="rId5"/>
    <p:sldId id="264" r:id="rId6"/>
    <p:sldId id="265" r:id="rId7"/>
    <p:sldId id="266" r:id="rId8"/>
    <p:sldId id="267" r:id="rId9"/>
    <p:sldId id="268" r:id="rId10"/>
    <p:sldId id="262" r:id="rId11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>
        <p:guide orient="horz" pos="22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402138" y="0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:notes"/>
          <p:cNvSpPr txBox="1">
            <a:spLocks noGrp="1"/>
          </p:cNvSpPr>
          <p:nvPr>
            <p:ph type="body" idx="1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/>
          <p:nvPr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body" idx="1"/>
          </p:nvPr>
        </p:nvSpPr>
        <p:spPr>
          <a:xfrm>
            <a:off x="3352800" y="5410200"/>
            <a:ext cx="802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2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101600" y="3352800"/>
            <a:ext cx="2743200" cy="19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/>
        </p:nvSpPr>
        <p:spPr>
          <a:xfrm>
            <a:off x="-101600" y="5257800"/>
            <a:ext cx="2946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8" name="Google Shape;28;p2"/>
          <p:cNvSpPr txBox="1"/>
          <p:nvPr/>
        </p:nvSpPr>
        <p:spPr>
          <a:xfrm>
            <a:off x="203200" y="5666602"/>
            <a:ext cx="2540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6"/>
          <p:cNvGrpSpPr/>
          <p:nvPr/>
        </p:nvGrpSpPr>
        <p:grpSpPr>
          <a:xfrm>
            <a:off x="2778517" y="6550672"/>
            <a:ext cx="9413483" cy="48665"/>
            <a:chOff x="2083888" y="6550671"/>
            <a:chExt cx="7060112" cy="48665"/>
          </a:xfrm>
        </p:grpSpPr>
        <p:sp>
          <p:nvSpPr>
            <p:cNvPr id="99" name="Google Shape;99;p16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" name="Google Shape;102;p16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8839201" y="-1"/>
            <a:ext cx="2924257" cy="6926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16"/>
          <p:cNvGrpSpPr/>
          <p:nvPr/>
        </p:nvGrpSpPr>
        <p:grpSpPr>
          <a:xfrm>
            <a:off x="2844800" y="6553201"/>
            <a:ext cx="9347201" cy="45719"/>
            <a:chOff x="1905000" y="6553200"/>
            <a:chExt cx="7010400" cy="45719"/>
          </a:xfrm>
        </p:grpSpPr>
        <p:sp>
          <p:nvSpPr>
            <p:cNvPr id="104" name="Google Shape;104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16"/>
          <p:cNvGrpSpPr/>
          <p:nvPr/>
        </p:nvGrpSpPr>
        <p:grpSpPr>
          <a:xfrm>
            <a:off x="0" y="1295401"/>
            <a:ext cx="9347201" cy="45719"/>
            <a:chOff x="1905000" y="6553200"/>
            <a:chExt cx="7010400" cy="45719"/>
          </a:xfrm>
        </p:grpSpPr>
        <p:sp>
          <p:nvSpPr>
            <p:cNvPr id="108" name="Google Shape;108;p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ftr" idx="11"/>
          </p:nvPr>
        </p:nvSpPr>
        <p:spPr>
          <a:xfrm>
            <a:off x="0" y="6554056"/>
            <a:ext cx="12192000" cy="303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815" y="6554055"/>
            <a:ext cx="1218018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3352680"/>
            <a:ext cx="11581200" cy="274212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3860640" y="6095880"/>
            <a:ext cx="3859560" cy="7524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95880"/>
            <a:ext cx="3859560" cy="7524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7721640" y="6095880"/>
            <a:ext cx="3859560" cy="752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40000" dist="2304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6">
            <a:alphaModFix/>
          </a:blip>
          <a:srcRect b="28589"/>
          <a:stretch/>
        </p:blipFill>
        <p:spPr>
          <a:xfrm>
            <a:off x="101520" y="3352680"/>
            <a:ext cx="2742120" cy="1978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01520" y="5257800"/>
            <a:ext cx="2945160" cy="53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sz="2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203040" y="5666760"/>
            <a:ext cx="25390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4368960" y="6596280"/>
            <a:ext cx="7822080" cy="25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>
            <a:off x="2778480" y="6550560"/>
            <a:ext cx="9412560" cy="47520"/>
            <a:chOff x="2778480" y="6550560"/>
            <a:chExt cx="9412560" cy="47520"/>
          </a:xfrm>
        </p:grpSpPr>
        <p:sp>
          <p:nvSpPr>
            <p:cNvPr id="83" name="Google Shape;83;p15"/>
            <p:cNvSpPr/>
            <p:nvPr/>
          </p:nvSpPr>
          <p:spPr>
            <a:xfrm>
              <a:off x="6174000" y="6550560"/>
              <a:ext cx="3103560" cy="475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9210600" y="6550560"/>
              <a:ext cx="2980440" cy="4464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2778480" y="6550560"/>
              <a:ext cx="3439800" cy="475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6" name="Google Shape;86;p15"/>
          <p:cNvPicPr preferRelativeResize="0"/>
          <p:nvPr/>
        </p:nvPicPr>
        <p:blipFill rotWithShape="1">
          <a:blip r:embed="rId15">
            <a:alphaModFix/>
          </a:blip>
          <a:srcRect l="1916" b="5315"/>
          <a:stretch/>
        </p:blipFill>
        <p:spPr>
          <a:xfrm>
            <a:off x="8839080" y="0"/>
            <a:ext cx="2923200" cy="691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5"/>
          <p:cNvGrpSpPr/>
          <p:nvPr/>
        </p:nvGrpSpPr>
        <p:grpSpPr>
          <a:xfrm>
            <a:off x="2844720" y="6553080"/>
            <a:ext cx="9345960" cy="44640"/>
            <a:chOff x="2844720" y="6553080"/>
            <a:chExt cx="9345960" cy="44640"/>
          </a:xfrm>
        </p:grpSpPr>
        <p:sp>
          <p:nvSpPr>
            <p:cNvPr id="88" name="Google Shape;88;p15"/>
            <p:cNvSpPr/>
            <p:nvPr/>
          </p:nvSpPr>
          <p:spPr>
            <a:xfrm>
              <a:off x="5994360" y="65530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44720" y="65530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087120" y="65530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0" y="1295280"/>
            <a:ext cx="9345960" cy="44640"/>
            <a:chOff x="0" y="1295280"/>
            <a:chExt cx="9345960" cy="44640"/>
          </a:xfrm>
        </p:grpSpPr>
        <p:sp>
          <p:nvSpPr>
            <p:cNvPr id="92" name="Google Shape;92;p15"/>
            <p:cNvSpPr/>
            <p:nvPr/>
          </p:nvSpPr>
          <p:spPr>
            <a:xfrm>
              <a:off x="3149640" y="1295280"/>
              <a:ext cx="3103560" cy="446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0" y="1295280"/>
              <a:ext cx="3148560" cy="446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6242400" y="1295280"/>
              <a:ext cx="3103560" cy="446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40000" dist="2304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body" idx="1"/>
          </p:nvPr>
        </p:nvSpPr>
        <p:spPr>
          <a:xfrm>
            <a:off x="3507657" y="4006644"/>
            <a:ext cx="6477002" cy="1951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Saransh Gautam</a:t>
            </a:r>
            <a:endParaRPr dirty="0"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br>
              <a:rPr lang="en-IN" sz="1600" dirty="0">
                <a:latin typeface="Arial"/>
                <a:ea typeface="Arial"/>
                <a:cs typeface="Arial"/>
                <a:sym typeface="Arial"/>
              </a:rPr>
            </a:b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Sup</a:t>
            </a:r>
            <a:r>
              <a:rPr lang="en-IN" sz="1600" dirty="0"/>
              <a:t>ervised by: Dr. Rahul Singhal</a:t>
            </a:r>
            <a:endParaRPr dirty="0"/>
          </a:p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IN" sz="1600" dirty="0">
                <a:latin typeface="Arial"/>
                <a:ea typeface="Arial"/>
                <a:cs typeface="Arial"/>
                <a:sym typeface="Arial"/>
              </a:rPr>
              <a:t>Department of Electrical and Electronics Engineering</a:t>
            </a:r>
            <a:endParaRPr dirty="0"/>
          </a:p>
        </p:txBody>
      </p:sp>
      <p:sp>
        <p:nvSpPr>
          <p:cNvPr id="170" name="Google Shape;170;p30"/>
          <p:cNvSpPr txBox="1"/>
          <p:nvPr/>
        </p:nvSpPr>
        <p:spPr>
          <a:xfrm>
            <a:off x="3507657" y="3652684"/>
            <a:ext cx="7248833" cy="54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Vehicle to Vehicle Visible Light Communication</a:t>
            </a:r>
            <a:endParaRPr dirty="0"/>
          </a:p>
        </p:txBody>
      </p:sp>
      <p:sp>
        <p:nvSpPr>
          <p:cNvPr id="171" name="Google Shape;171;p30"/>
          <p:cNvSpPr txBox="1"/>
          <p:nvPr/>
        </p:nvSpPr>
        <p:spPr>
          <a:xfrm>
            <a:off x="10178283" y="0"/>
            <a:ext cx="19543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Date:</a:t>
            </a:r>
            <a:r>
              <a:rPr lang="en-IN" sz="1800" dirty="0">
                <a:solidFill>
                  <a:schemeClr val="lt1"/>
                </a:solidFill>
              </a:rPr>
              <a:t> 17.02.24</a:t>
            </a:r>
            <a:endParaRPr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406400" y="152400"/>
            <a:ext cx="843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IN" dirty="0"/>
              <a:t>AS7341 Output:</a:t>
            </a:r>
            <a:endParaRPr dirty="0"/>
          </a:p>
        </p:txBody>
      </p:sp>
      <p:sp>
        <p:nvSpPr>
          <p:cNvPr id="177" name="Google Shape;177;p31"/>
          <p:cNvSpPr txBox="1"/>
          <p:nvPr/>
        </p:nvSpPr>
        <p:spPr>
          <a:xfrm>
            <a:off x="406400" y="2886749"/>
            <a:ext cx="10792542" cy="270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Söhne"/>
              </a:rPr>
              <a:t>Sensor kept at a distance of 30 cm from LED in a dark environment.</a:t>
            </a:r>
          </a:p>
          <a:p>
            <a:pPr marL="457200" marR="0" lvl="0" indent="-4572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Söhne"/>
              </a:rPr>
              <a:t>Both white LED and multi-</a:t>
            </a:r>
            <a:r>
              <a:rPr lang="en-US" sz="2800" b="1" dirty="0" err="1">
                <a:solidFill>
                  <a:schemeClr val="tx1"/>
                </a:solidFill>
                <a:latin typeface="Söhne"/>
              </a:rPr>
              <a:t>colour</a:t>
            </a:r>
            <a:r>
              <a:rPr lang="en-US" sz="2800" b="1" dirty="0">
                <a:solidFill>
                  <a:schemeClr val="tx1"/>
                </a:solidFill>
                <a:latin typeface="Söhne"/>
              </a:rPr>
              <a:t> LED Used</a:t>
            </a: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3142-6131-93A4-5845-50B82631E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Blue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54132D-9E67-2D9E-576D-562E43D3A6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41CEA-05B2-1FE7-A9B3-7F2CA870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442" y="1641391"/>
            <a:ext cx="1952515" cy="431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327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0023C-5051-514C-5A98-12747EE0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Green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0CD83B-A18E-7AC3-B824-92FE490D8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76E42-3C20-D632-17E4-D2113EE6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1" y="1515600"/>
            <a:ext cx="1893517" cy="477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582709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0405-4195-6EE3-7A56-D1DE52EB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Red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56209E-205D-88A0-FD99-74F7FBD27C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70D33C-A995-A44E-3C91-AB43023A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765" y="1490528"/>
            <a:ext cx="1857869" cy="474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94162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26FB-BC26-E058-529E-E1545460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3 Colours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5561B-D4D6-4954-6EBD-ECCD95F7E1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D4189-C168-5EDA-E83E-ADD895E5C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516" y="1415942"/>
            <a:ext cx="2276367" cy="495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9933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9C5-1A2E-2CB6-CA1B-F335A8F96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White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3A26D-8E8C-6B05-9D5C-A897ABEA43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72B68-470F-C4B1-8665-0A9B62A2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33" y="1418400"/>
            <a:ext cx="1945134" cy="474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060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BBDA-4952-384B-1B28-0A04EE7D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131" y="3105290"/>
            <a:ext cx="10972440" cy="1144800"/>
          </a:xfrm>
        </p:spPr>
        <p:txBody>
          <a:bodyPr/>
          <a:lstStyle/>
          <a:p>
            <a:pPr algn="ctr"/>
            <a:r>
              <a:rPr lang="en-IN" dirty="0"/>
              <a:t>Half – Duplex Communication Demo</a:t>
            </a:r>
          </a:p>
        </p:txBody>
      </p:sp>
    </p:spTree>
    <p:extLst>
      <p:ext uri="{BB962C8B-B14F-4D97-AF65-F5344CB8AC3E}">
        <p14:creationId xmlns:p14="http://schemas.microsoft.com/office/powerpoint/2010/main" val="4237423551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6"/>
          <p:cNvSpPr txBox="1"/>
          <p:nvPr/>
        </p:nvSpPr>
        <p:spPr>
          <a:xfrm>
            <a:off x="2566219" y="3117813"/>
            <a:ext cx="7059561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/>
                <a:ea typeface="Arial"/>
                <a:cs typeface="Arial"/>
                <a:sym typeface="Arial"/>
              </a:rPr>
              <a:t>Thank You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68</Words>
  <Application>Microsoft Office PowerPoint</Application>
  <PresentationFormat>Widescreen</PresentationFormat>
  <Paragraphs>15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Söhne</vt:lpstr>
      <vt:lpstr>Office Theme</vt:lpstr>
      <vt:lpstr>Office Theme</vt:lpstr>
      <vt:lpstr>PowerPoint Presentation</vt:lpstr>
      <vt:lpstr>PowerPoint Presentation</vt:lpstr>
      <vt:lpstr>Blue LED</vt:lpstr>
      <vt:lpstr>Green LED</vt:lpstr>
      <vt:lpstr>Red LED</vt:lpstr>
      <vt:lpstr>All 3 Colours</vt:lpstr>
      <vt:lpstr>White LED</vt:lpstr>
      <vt:lpstr>Half – Duplex Communication 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Saransh Gautam</cp:lastModifiedBy>
  <cp:revision>5</cp:revision>
  <dcterms:modified xsi:type="dcterms:W3CDTF">2024-02-24T09:00:22Z</dcterms:modified>
</cp:coreProperties>
</file>