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9144000" cy="5143500"/>
  <p:notesSz cx="6858000" cy="9144000"/>
  <p:embeddedFontLst>
    <p:embeddedFont>
      <p:font typeface="Nunito" charset="0"/>
      <p:regular r:id="rId17"/>
      <p:bold r:id="rId18"/>
      <p:italic r:id="rId19"/>
      <p:boldItalic r:id="rId20"/>
    </p:embeddedFont>
    <p:embeddedFont>
      <p:font typeface="Maven Pro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5aee3213_0_3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5aee3213_0_3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25aee3213_0_3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25aee3213_0_3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25aee3213_0_3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25aee3213_0_3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25aee3213_0_3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25aee3213_0_3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5aee3213_0_3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5aee3213_0_3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25aee3213_0_3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25aee3213_0_3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25aee3213_0_4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25aee3213_0_4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25aee3213_0_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25aee3213_0_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ubbi" panose="00000400000000000000" charset="0"/>
                <a:ea typeface="Gubbi" panose="00000400000000000000" charset="0"/>
                <a:cs typeface="Gubbi" panose="00000400000000000000" charset="0"/>
              </a:defRPr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Gubbi" panose="00000400000000000000" charset="0"/>
          <a:ea typeface="Gubbi" panose="00000400000000000000" charset="0"/>
          <a:cs typeface="Gubbi" panose="00000400000000000000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Gubbi" panose="00000400000000000000" charset="0"/>
          <a:ea typeface="Gubbi" panose="00000400000000000000" charset="0"/>
          <a:cs typeface="Gubbi" panose="00000400000000000000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11925" y="351450"/>
            <a:ext cx="5003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Application Development Project</a:t>
            </a:r>
            <a:endParaRPr lang="en-GB"/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671250" y="35665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Instructor: Namratha 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AI Based E commerce App</a:t>
            </a:r>
            <a:endParaRPr lang="" altLang="en-GB"/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Application Name: </a:t>
            </a:r>
            <a:r>
              <a:rPr lang="" altLang="en-GB" sz="1800" b="1"/>
              <a:t>TradeMate</a:t>
            </a:r>
            <a:r>
              <a:rPr lang="en-GB" sz="1800" b="1"/>
              <a:t>.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Team Members: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" altLang="en-GB" sz="1800" b="1"/>
              <a:t>Saransh Sinha</a:t>
            </a:r>
            <a:r>
              <a:rPr lang="en-GB" sz="1800" b="1"/>
              <a:t>(1BM17CS0</a:t>
            </a:r>
            <a:r>
              <a:rPr lang="" altLang="en-GB" sz="1800" b="1"/>
              <a:t>89</a:t>
            </a:r>
            <a:r>
              <a:rPr lang="en-GB" sz="1800" b="1"/>
              <a:t>).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R</a:t>
            </a:r>
            <a:r>
              <a:rPr lang="" altLang="en-GB" sz="1800" b="1"/>
              <a:t>ohit Mehra</a:t>
            </a:r>
            <a:r>
              <a:rPr lang="en-GB" sz="1800" b="1"/>
              <a:t>(1BM17CS0</a:t>
            </a:r>
            <a:r>
              <a:rPr lang="" altLang="en-GB" sz="1800" b="1"/>
              <a:t>79</a:t>
            </a:r>
            <a:r>
              <a:rPr lang="en-GB" sz="1800" b="1"/>
              <a:t>).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" altLang="en-GB" sz="1800" b="1"/>
              <a:t>Parth Chatta</a:t>
            </a:r>
            <a:r>
              <a:rPr lang="en-GB" sz="1800" b="1"/>
              <a:t>(1BM17CS0</a:t>
            </a:r>
            <a:r>
              <a:rPr lang="" altLang="en-GB" sz="1800" b="1"/>
              <a:t>57</a:t>
            </a:r>
            <a:r>
              <a:rPr lang="en-GB" sz="1800" b="1"/>
              <a:t>).</a:t>
            </a:r>
            <a:endParaRPr lang="en-GB"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" sz="1800" b="1"/>
              <a:t>Shivam Raj( 1BM17CS095).</a:t>
            </a:r>
            <a:endParaRPr lang=""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body" idx="1"/>
          </p:nvPr>
        </p:nvSpPr>
        <p:spPr>
          <a:xfrm>
            <a:off x="1303800" y="818025"/>
            <a:ext cx="7030500" cy="3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Content</a:t>
            </a:r>
            <a:endParaRPr sz="28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Description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Objective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Features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UI Features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Technologies used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 lang="en-GB"/>
          </a:p>
        </p:txBody>
      </p:sp>
      <p:sp>
        <p:nvSpPr>
          <p:cNvPr id="295" name="Google Shape;295;p16"/>
          <p:cNvSpPr txBox="1"/>
          <p:nvPr>
            <p:ph type="body" idx="1"/>
          </p:nvPr>
        </p:nvSpPr>
        <p:spPr>
          <a:xfrm>
            <a:off x="1303800" y="17323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sz="1800"/>
              <a:t>TradeMate is an app designed for implementing a smarter way for people to buy and sell products. The app has been designed in such a way that the user will have to do the least possible work and most of the tasks would be handled in the backend by the android and machine learning framework.</a:t>
            </a:r>
            <a:endParaRPr lang="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</p:txBody>
      </p:sp>
      <p:sp>
        <p:nvSpPr>
          <p:cNvPr id="301" name="Google Shape;301;p17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Understand the fundamentals of app development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Understand the various concepts taught in the course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Learn and apply new app development frameworks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 lang="en-GB"/>
          </a:p>
        </p:txBody>
      </p:sp>
      <p:sp>
        <p:nvSpPr>
          <p:cNvPr id="307" name="Google Shape;307;p18"/>
          <p:cNvSpPr txBox="1"/>
          <p:nvPr>
            <p:ph type="body" idx="1"/>
          </p:nvPr>
        </p:nvSpPr>
        <p:spPr>
          <a:xfrm>
            <a:off x="1303800" y="1597875"/>
            <a:ext cx="7030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Features:</a:t>
            </a:r>
            <a:endParaRPr lang="" altLang="en-GB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/>
            </a:pPr>
            <a:r>
              <a:rPr lang="" alt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can buy as well as sell products</a:t>
            </a: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/>
            </a:pPr>
            <a:r>
              <a:rPr lang="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Image classification and recognition.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/>
            </a:pPr>
            <a:r>
              <a:rPr lang="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Communication between the interested users.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/>
            </a:pPr>
            <a:r>
              <a:rPr lang="" sz="1800"/>
              <a:t>AI based search engine to give the users the best possible results.</a:t>
            </a:r>
            <a:endParaRPr lang="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Once registered, users can update profile information.</a:t>
            </a:r>
            <a:endParaRPr lang="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/>
            </a:pPr>
            <a:endParaRPr lang="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Features</a:t>
            </a:r>
            <a:endParaRPr lang="en-GB"/>
          </a:p>
        </p:txBody>
      </p:sp>
      <p:sp>
        <p:nvSpPr>
          <p:cNvPr id="318" name="Google Shape;318;p20"/>
          <p:cNvSpPr txBox="1"/>
          <p:nvPr>
            <p:ph type="body" idx="1"/>
          </p:nvPr>
        </p:nvSpPr>
        <p:spPr>
          <a:xfrm>
            <a:off x="1303800" y="1322300"/>
            <a:ext cx="7030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Some of the UI features of the app are :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Login page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Dashboard.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About Us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the side menu :</a:t>
            </a:r>
            <a:endParaRPr lang="en-GB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" altLang="en-GB" sz="152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Buy</a:t>
            </a:r>
            <a:endParaRPr lang="" altLang="en-GB" sz="152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" sz="152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Sell</a:t>
            </a:r>
            <a:endParaRPr sz="152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Profile icon to update profile information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Notificatio</a:t>
            </a:r>
            <a:r>
              <a:rPr lang="" alt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 for any desired event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 lang="en-GB"/>
          </a:p>
        </p:txBody>
      </p:sp>
      <p:sp>
        <p:nvSpPr>
          <p:cNvPr id="324" name="Google Shape;324;p21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" sz="1800"/>
              <a:t>Platform- Android Studio 3.6.1</a:t>
            </a:r>
            <a:endParaRPr lang="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" sz="1800"/>
              <a:t>Language used- Java and Xml</a:t>
            </a:r>
            <a:endParaRPr lang="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" sz="1800"/>
              <a:t>Models- Google sign in Api, Tensorflow machine learning model. </a:t>
            </a:r>
            <a:endParaRPr lang="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236575" y="19545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Presentation</Application>
  <PresentationFormat/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</vt:lpstr>
      <vt:lpstr>Maven Pro</vt:lpstr>
      <vt:lpstr>Gubbi</vt:lpstr>
      <vt:lpstr>Nunito</vt:lpstr>
      <vt:lpstr>微软雅黑</vt:lpstr>
      <vt:lpstr>Arial Unicode MS</vt:lpstr>
      <vt:lpstr>Maven Pro</vt:lpstr>
      <vt:lpstr>Nunito</vt:lpstr>
      <vt:lpstr>Droid Sans Fallback</vt:lpstr>
      <vt:lpstr>MT Extra</vt:lpstr>
      <vt:lpstr>Times New Roman</vt:lpstr>
      <vt:lpstr>Momentum</vt:lpstr>
      <vt:lpstr>Mobile Application Development Project</vt:lpstr>
      <vt:lpstr>Library Management System</vt:lpstr>
      <vt:lpstr>PowerPoint 演示文稿</vt:lpstr>
      <vt:lpstr>Project Description</vt:lpstr>
      <vt:lpstr>Objectives</vt:lpstr>
      <vt:lpstr>Features</vt:lpstr>
      <vt:lpstr>UI Features</vt:lpstr>
      <vt:lpstr>Technologies Used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Project</dc:title>
  <dc:creator/>
  <cp:lastModifiedBy>saransh</cp:lastModifiedBy>
  <cp:revision>3</cp:revision>
  <dcterms:created xsi:type="dcterms:W3CDTF">2020-03-31T09:11:30Z</dcterms:created>
  <dcterms:modified xsi:type="dcterms:W3CDTF">2020-03-31T09:11:30Z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