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6" r:id="rId8"/>
    <p:sldId id="262" r:id="rId9"/>
    <p:sldId id="264" r:id="rId10"/>
    <p:sldId id="263" r:id="rId11"/>
    <p:sldId id="265"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9E0E41-51A8-CE4D-A97D-C6F693A167D9}" v="2413" dt="2022-11-17T17:54:53.5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kur, Saransh" userId="S::sthakur6@depaul.edu::1f85bf01-203d-438c-bfbc-c4398d25f5b4" providerId="AD" clId="Web-{31EE14EA-40AD-3480-F924-C6A20FFE0978}"/>
    <pc:docChg chg="modSld">
      <pc:chgData name="Thakur, Saransh" userId="S::sthakur6@depaul.edu::1f85bf01-203d-438c-bfbc-c4398d25f5b4" providerId="AD" clId="Web-{31EE14EA-40AD-3480-F924-C6A20FFE0978}" dt="2022-11-13T16:07:59.802" v="10" actId="20577"/>
      <pc:docMkLst>
        <pc:docMk/>
      </pc:docMkLst>
      <pc:sldChg chg="modSp">
        <pc:chgData name="Thakur, Saransh" userId="S::sthakur6@depaul.edu::1f85bf01-203d-438c-bfbc-c4398d25f5b4" providerId="AD" clId="Web-{31EE14EA-40AD-3480-F924-C6A20FFE0978}" dt="2022-11-13T16:07:59.802" v="10" actId="20577"/>
        <pc:sldMkLst>
          <pc:docMk/>
          <pc:sldMk cId="3710500469" sldId="267"/>
        </pc:sldMkLst>
        <pc:spChg chg="mod">
          <ac:chgData name="Thakur, Saransh" userId="S::sthakur6@depaul.edu::1f85bf01-203d-438c-bfbc-c4398d25f5b4" providerId="AD" clId="Web-{31EE14EA-40AD-3480-F924-C6A20FFE0978}" dt="2022-11-13T16:07:59.802" v="10" actId="20577"/>
          <ac:spMkLst>
            <pc:docMk/>
            <pc:sldMk cId="3710500469" sldId="267"/>
            <ac:spMk id="2" creationId="{E0B66301-9E4D-4377-BDB2-42407D0FE39D}"/>
          </ac:spMkLst>
        </pc:spChg>
      </pc:sldChg>
    </pc:docChg>
  </pc:docChgLst>
  <pc:docChgLst>
    <pc:chgData name="Thakur, Saransh" userId="1f85bf01-203d-438c-bfbc-c4398d25f5b4" providerId="ADAL" clId="{C39E0E41-51A8-CE4D-A97D-C6F693A167D9}"/>
    <pc:docChg chg="undo custSel addSld delSld modSld">
      <pc:chgData name="Thakur, Saransh" userId="1f85bf01-203d-438c-bfbc-c4398d25f5b4" providerId="ADAL" clId="{C39E0E41-51A8-CE4D-A97D-C6F693A167D9}" dt="2022-11-17T17:56:49.657" v="2473"/>
      <pc:docMkLst>
        <pc:docMk/>
      </pc:docMkLst>
      <pc:sldChg chg="addSp delSp modSp mod setBg addAnim delAnim">
        <pc:chgData name="Thakur, Saransh" userId="1f85bf01-203d-438c-bfbc-c4398d25f5b4" providerId="ADAL" clId="{C39E0E41-51A8-CE4D-A97D-C6F693A167D9}" dt="2022-11-17T17:56:49.657" v="2473"/>
        <pc:sldMkLst>
          <pc:docMk/>
          <pc:sldMk cId="1884443173" sldId="256"/>
        </pc:sldMkLst>
        <pc:spChg chg="mod ord">
          <ac:chgData name="Thakur, Saransh" userId="1f85bf01-203d-438c-bfbc-c4398d25f5b4" providerId="ADAL" clId="{C39E0E41-51A8-CE4D-A97D-C6F693A167D9}" dt="2022-11-13T06:08:35.131" v="2277" actId="26606"/>
          <ac:spMkLst>
            <pc:docMk/>
            <pc:sldMk cId="1884443173" sldId="256"/>
            <ac:spMk id="2" creationId="{19A5D777-B6C3-8F19-DAF5-03D0775D86E1}"/>
          </ac:spMkLst>
        </pc:spChg>
        <pc:spChg chg="mod">
          <ac:chgData name="Thakur, Saransh" userId="1f85bf01-203d-438c-bfbc-c4398d25f5b4" providerId="ADAL" clId="{C39E0E41-51A8-CE4D-A97D-C6F693A167D9}" dt="2022-11-13T06:08:35.131" v="2277" actId="26606"/>
          <ac:spMkLst>
            <pc:docMk/>
            <pc:sldMk cId="1884443173" sldId="256"/>
            <ac:spMk id="3" creationId="{AD3528D4-A3C0-32C8-19E7-182879B02F67}"/>
          </ac:spMkLst>
        </pc:spChg>
        <pc:spChg chg="add del mod">
          <ac:chgData name="Thakur, Saransh" userId="1f85bf01-203d-438c-bfbc-c4398d25f5b4" providerId="ADAL" clId="{C39E0E41-51A8-CE4D-A97D-C6F693A167D9}" dt="2022-11-17T17:56:49.657" v="2473"/>
          <ac:spMkLst>
            <pc:docMk/>
            <pc:sldMk cId="1884443173" sldId="256"/>
            <ac:spMk id="4" creationId="{9200E5C1-A4C0-E259-9570-248D8B1548DF}"/>
          </ac:spMkLst>
        </pc:spChg>
        <pc:spChg chg="add del">
          <ac:chgData name="Thakur, Saransh" userId="1f85bf01-203d-438c-bfbc-c4398d25f5b4" providerId="ADAL" clId="{C39E0E41-51A8-CE4D-A97D-C6F693A167D9}" dt="2022-11-13T06:08:28.854" v="2272" actId="26606"/>
          <ac:spMkLst>
            <pc:docMk/>
            <pc:sldMk cId="1884443173" sldId="256"/>
            <ac:spMk id="8" creationId="{E8035907-EB9C-4E11-8A9B-D25B0AD8D749}"/>
          </ac:spMkLst>
        </pc:spChg>
        <pc:spChg chg="add">
          <ac:chgData name="Thakur, Saransh" userId="1f85bf01-203d-438c-bfbc-c4398d25f5b4" providerId="ADAL" clId="{C39E0E41-51A8-CE4D-A97D-C6F693A167D9}" dt="2022-11-13T06:08:35.131" v="2277" actId="26606"/>
          <ac:spMkLst>
            <pc:docMk/>
            <pc:sldMk cId="1884443173" sldId="256"/>
            <ac:spMk id="12" creationId="{821E305B-0351-4E03-8C1B-F23D3A346E81}"/>
          </ac:spMkLst>
        </pc:spChg>
        <pc:spChg chg="add del">
          <ac:chgData name="Thakur, Saransh" userId="1f85bf01-203d-438c-bfbc-c4398d25f5b4" providerId="ADAL" clId="{C39E0E41-51A8-CE4D-A97D-C6F693A167D9}" dt="2022-11-13T06:08:28.854" v="2272" actId="26606"/>
          <ac:spMkLst>
            <pc:docMk/>
            <pc:sldMk cId="1884443173" sldId="256"/>
            <ac:spMk id="14" creationId="{D9C69FA7-0958-4ED9-A0DF-E87A0C137BF5}"/>
          </ac:spMkLst>
        </pc:spChg>
        <pc:spChg chg="add del">
          <ac:chgData name="Thakur, Saransh" userId="1f85bf01-203d-438c-bfbc-c4398d25f5b4" providerId="ADAL" clId="{C39E0E41-51A8-CE4D-A97D-C6F693A167D9}" dt="2022-11-13T06:08:35.067" v="2276" actId="26606"/>
          <ac:spMkLst>
            <pc:docMk/>
            <pc:sldMk cId="1884443173" sldId="256"/>
            <ac:spMk id="19" creationId="{68C84B8E-16E8-4E54-B4AC-84CE51595508}"/>
          </ac:spMkLst>
        </pc:spChg>
        <pc:spChg chg="add del">
          <ac:chgData name="Thakur, Saransh" userId="1f85bf01-203d-438c-bfbc-c4398d25f5b4" providerId="ADAL" clId="{C39E0E41-51A8-CE4D-A97D-C6F693A167D9}" dt="2022-11-13T06:08:35.067" v="2276" actId="26606"/>
          <ac:spMkLst>
            <pc:docMk/>
            <pc:sldMk cId="1884443173" sldId="256"/>
            <ac:spMk id="20" creationId="{ECE9EEEA-5DB7-4DC7-AF9F-74D1C19B7E2E}"/>
          </ac:spMkLst>
        </pc:spChg>
        <pc:spChg chg="add del">
          <ac:chgData name="Thakur, Saransh" userId="1f85bf01-203d-438c-bfbc-c4398d25f5b4" providerId="ADAL" clId="{C39E0E41-51A8-CE4D-A97D-C6F693A167D9}" dt="2022-11-13T06:08:35.067" v="2276" actId="26606"/>
          <ac:spMkLst>
            <pc:docMk/>
            <pc:sldMk cId="1884443173" sldId="256"/>
            <ac:spMk id="21" creationId="{DF199147-B958-49C0-9BE2-65BDD892F2BB}"/>
          </ac:spMkLst>
        </pc:spChg>
        <pc:spChg chg="add del">
          <ac:chgData name="Thakur, Saransh" userId="1f85bf01-203d-438c-bfbc-c4398d25f5b4" providerId="ADAL" clId="{C39E0E41-51A8-CE4D-A97D-C6F693A167D9}" dt="2022-11-13T06:08:35.067" v="2276" actId="26606"/>
          <ac:spMkLst>
            <pc:docMk/>
            <pc:sldMk cId="1884443173" sldId="256"/>
            <ac:spMk id="22" creationId="{EF70505D-EC2C-4D1A-86DE-2583778074ED}"/>
          </ac:spMkLst>
        </pc:spChg>
        <pc:spChg chg="add">
          <ac:chgData name="Thakur, Saransh" userId="1f85bf01-203d-438c-bfbc-c4398d25f5b4" providerId="ADAL" clId="{C39E0E41-51A8-CE4D-A97D-C6F693A167D9}" dt="2022-11-13T06:08:35.131" v="2277" actId="26606"/>
          <ac:spMkLst>
            <pc:docMk/>
            <pc:sldMk cId="1884443173" sldId="256"/>
            <ac:spMk id="24" creationId="{EDF3BDB2-0586-430E-811A-74BAFDEE663D}"/>
          </ac:spMkLst>
        </pc:spChg>
        <pc:spChg chg="add">
          <ac:chgData name="Thakur, Saransh" userId="1f85bf01-203d-438c-bfbc-c4398d25f5b4" providerId="ADAL" clId="{C39E0E41-51A8-CE4D-A97D-C6F693A167D9}" dt="2022-11-13T06:08:35.131" v="2277" actId="26606"/>
          <ac:spMkLst>
            <pc:docMk/>
            <pc:sldMk cId="1884443173" sldId="256"/>
            <ac:spMk id="25" creationId="{3C848660-F9C2-4F86-A218-6AE0FB4CCC5E}"/>
          </ac:spMkLst>
        </pc:spChg>
        <pc:spChg chg="add">
          <ac:chgData name="Thakur, Saransh" userId="1f85bf01-203d-438c-bfbc-c4398d25f5b4" providerId="ADAL" clId="{C39E0E41-51A8-CE4D-A97D-C6F693A167D9}" dt="2022-11-13T06:08:35.131" v="2277" actId="26606"/>
          <ac:spMkLst>
            <pc:docMk/>
            <pc:sldMk cId="1884443173" sldId="256"/>
            <ac:spMk id="26" creationId="{5CABD882-B7CE-4433-B509-99205DB70549}"/>
          </ac:spMkLst>
        </pc:spChg>
        <pc:grpChg chg="add del">
          <ac:chgData name="Thakur, Saransh" userId="1f85bf01-203d-438c-bfbc-c4398d25f5b4" providerId="ADAL" clId="{C39E0E41-51A8-CE4D-A97D-C6F693A167D9}" dt="2022-11-13T06:08:28.854" v="2272" actId="26606"/>
          <ac:grpSpMkLst>
            <pc:docMk/>
            <pc:sldMk cId="1884443173" sldId="256"/>
            <ac:grpSpMk id="10" creationId="{B4CFDD4A-4FA1-4CD9-90D5-E253C2040BA3}"/>
          </ac:grpSpMkLst>
        </pc:grpChg>
        <pc:grpChg chg="add del">
          <ac:chgData name="Thakur, Saransh" userId="1f85bf01-203d-438c-bfbc-c4398d25f5b4" providerId="ADAL" clId="{C39E0E41-51A8-CE4D-A97D-C6F693A167D9}" dt="2022-11-13T06:08:35.067" v="2276" actId="26606"/>
          <ac:grpSpMkLst>
            <pc:docMk/>
            <pc:sldMk cId="1884443173" sldId="256"/>
            <ac:grpSpMk id="16" creationId="{2DF20BDF-18D7-4E94-9BA1-9CEB40470CB6}"/>
          </ac:grpSpMkLst>
        </pc:grpChg>
        <pc:grpChg chg="add">
          <ac:chgData name="Thakur, Saransh" userId="1f85bf01-203d-438c-bfbc-c4398d25f5b4" providerId="ADAL" clId="{C39E0E41-51A8-CE4D-A97D-C6F693A167D9}" dt="2022-11-13T06:08:35.131" v="2277" actId="26606"/>
          <ac:grpSpMkLst>
            <pc:docMk/>
            <pc:sldMk cId="1884443173" sldId="256"/>
            <ac:grpSpMk id="27" creationId="{49F6A645-6137-4F43-8E88-D91CC337D5B7}"/>
          </ac:grpSpMkLst>
        </pc:grpChg>
        <pc:picChg chg="add">
          <ac:chgData name="Thakur, Saransh" userId="1f85bf01-203d-438c-bfbc-c4398d25f5b4" providerId="ADAL" clId="{C39E0E41-51A8-CE4D-A97D-C6F693A167D9}" dt="2022-11-13T06:08:35.131" v="2277" actId="26606"/>
          <ac:picMkLst>
            <pc:docMk/>
            <pc:sldMk cId="1884443173" sldId="256"/>
            <ac:picMk id="7" creationId="{A510199C-0681-91AD-B696-72A377DFE194}"/>
          </ac:picMkLst>
        </pc:picChg>
      </pc:sldChg>
      <pc:sldChg chg="addSp delSp modSp new mod setBg">
        <pc:chgData name="Thakur, Saransh" userId="1f85bf01-203d-438c-bfbc-c4398d25f5b4" providerId="ADAL" clId="{C39E0E41-51A8-CE4D-A97D-C6F693A167D9}" dt="2022-11-13T06:08:50.193" v="2282" actId="26606"/>
        <pc:sldMkLst>
          <pc:docMk/>
          <pc:sldMk cId="3736214189" sldId="257"/>
        </pc:sldMkLst>
        <pc:spChg chg="mod">
          <ac:chgData name="Thakur, Saransh" userId="1f85bf01-203d-438c-bfbc-c4398d25f5b4" providerId="ADAL" clId="{C39E0E41-51A8-CE4D-A97D-C6F693A167D9}" dt="2022-11-13T06:08:50.193" v="2282" actId="26606"/>
          <ac:spMkLst>
            <pc:docMk/>
            <pc:sldMk cId="3736214189" sldId="257"/>
            <ac:spMk id="2" creationId="{55DD1EFD-E1FC-8B36-E511-27E09338DB73}"/>
          </ac:spMkLst>
        </pc:spChg>
        <pc:spChg chg="mod">
          <ac:chgData name="Thakur, Saransh" userId="1f85bf01-203d-438c-bfbc-c4398d25f5b4" providerId="ADAL" clId="{C39E0E41-51A8-CE4D-A97D-C6F693A167D9}" dt="2022-11-13T06:08:50.193" v="2282" actId="26606"/>
          <ac:spMkLst>
            <pc:docMk/>
            <pc:sldMk cId="3736214189" sldId="257"/>
            <ac:spMk id="3" creationId="{44D2E297-0AF1-AF45-02AF-A278A1DF2317}"/>
          </ac:spMkLst>
        </pc:spChg>
        <pc:spChg chg="add del">
          <ac:chgData name="Thakur, Saransh" userId="1f85bf01-203d-438c-bfbc-c4398d25f5b4" providerId="ADAL" clId="{C39E0E41-51A8-CE4D-A97D-C6F693A167D9}" dt="2022-11-13T06:08:48.698" v="2279" actId="26606"/>
          <ac:spMkLst>
            <pc:docMk/>
            <pc:sldMk cId="3736214189" sldId="257"/>
            <ac:spMk id="9" creationId="{D8AFD15B-CF29-4306-884F-47675092F91F}"/>
          </ac:spMkLst>
        </pc:spChg>
        <pc:spChg chg="add del">
          <ac:chgData name="Thakur, Saransh" userId="1f85bf01-203d-438c-bfbc-c4398d25f5b4" providerId="ADAL" clId="{C39E0E41-51A8-CE4D-A97D-C6F693A167D9}" dt="2022-11-13T06:08:48.698" v="2279" actId="26606"/>
          <ac:spMkLst>
            <pc:docMk/>
            <pc:sldMk cId="3736214189" sldId="257"/>
            <ac:spMk id="11" creationId="{96349AB3-1BD3-41E1-8979-1DBDCB5CDCF9}"/>
          </ac:spMkLst>
        </pc:spChg>
        <pc:spChg chg="add del">
          <ac:chgData name="Thakur, Saransh" userId="1f85bf01-203d-438c-bfbc-c4398d25f5b4" providerId="ADAL" clId="{C39E0E41-51A8-CE4D-A97D-C6F693A167D9}" dt="2022-11-13T06:08:50.135" v="2281" actId="26606"/>
          <ac:spMkLst>
            <pc:docMk/>
            <pc:sldMk cId="3736214189" sldId="257"/>
            <ac:spMk id="18" creationId="{484E34F7-E155-426C-A88E-8AEA6CF3F7EC}"/>
          </ac:spMkLst>
        </pc:spChg>
        <pc:spChg chg="add">
          <ac:chgData name="Thakur, Saransh" userId="1f85bf01-203d-438c-bfbc-c4398d25f5b4" providerId="ADAL" clId="{C39E0E41-51A8-CE4D-A97D-C6F693A167D9}" dt="2022-11-13T06:08:50.193" v="2282" actId="26606"/>
          <ac:spMkLst>
            <pc:docMk/>
            <pc:sldMk cId="3736214189" sldId="257"/>
            <ac:spMk id="20" creationId="{D8AFD15B-CF29-4306-884F-47675092F91F}"/>
          </ac:spMkLst>
        </pc:spChg>
        <pc:spChg chg="add">
          <ac:chgData name="Thakur, Saransh" userId="1f85bf01-203d-438c-bfbc-c4398d25f5b4" providerId="ADAL" clId="{C39E0E41-51A8-CE4D-A97D-C6F693A167D9}" dt="2022-11-13T06:08:50.193" v="2282" actId="26606"/>
          <ac:spMkLst>
            <pc:docMk/>
            <pc:sldMk cId="3736214189" sldId="257"/>
            <ac:spMk id="22" creationId="{96349AB3-1BD3-41E1-8979-1DBDCB5CDCF9}"/>
          </ac:spMkLst>
        </pc:spChg>
        <pc:grpChg chg="add del">
          <ac:chgData name="Thakur, Saransh" userId="1f85bf01-203d-438c-bfbc-c4398d25f5b4" providerId="ADAL" clId="{C39E0E41-51A8-CE4D-A97D-C6F693A167D9}" dt="2022-11-13T06:08:48.698" v="2279" actId="26606"/>
          <ac:grpSpMkLst>
            <pc:docMk/>
            <pc:sldMk cId="3736214189" sldId="257"/>
            <ac:grpSpMk id="13" creationId="{54CA915D-BDF0-41F8-B00E-FB186EFF7BD6}"/>
          </ac:grpSpMkLst>
        </pc:grpChg>
        <pc:grpChg chg="add">
          <ac:chgData name="Thakur, Saransh" userId="1f85bf01-203d-438c-bfbc-c4398d25f5b4" providerId="ADAL" clId="{C39E0E41-51A8-CE4D-A97D-C6F693A167D9}" dt="2022-11-13T06:08:50.193" v="2282" actId="26606"/>
          <ac:grpSpMkLst>
            <pc:docMk/>
            <pc:sldMk cId="3736214189" sldId="257"/>
            <ac:grpSpMk id="23" creationId="{54CA915D-BDF0-41F8-B00E-FB186EFF7BD6}"/>
          </ac:grpSpMkLst>
        </pc:grpChg>
        <pc:picChg chg="add del">
          <ac:chgData name="Thakur, Saransh" userId="1f85bf01-203d-438c-bfbc-c4398d25f5b4" providerId="ADAL" clId="{C39E0E41-51A8-CE4D-A97D-C6F693A167D9}" dt="2022-11-13T06:08:48.698" v="2279" actId="26606"/>
          <ac:picMkLst>
            <pc:docMk/>
            <pc:sldMk cId="3736214189" sldId="257"/>
            <ac:picMk id="5" creationId="{9820C6C9-2CEA-BF8C-55EE-0428D2284F6B}"/>
          </ac:picMkLst>
        </pc:picChg>
        <pc:picChg chg="add del">
          <ac:chgData name="Thakur, Saransh" userId="1f85bf01-203d-438c-bfbc-c4398d25f5b4" providerId="ADAL" clId="{C39E0E41-51A8-CE4D-A97D-C6F693A167D9}" dt="2022-11-13T06:08:50.135" v="2281" actId="26606"/>
          <ac:picMkLst>
            <pc:docMk/>
            <pc:sldMk cId="3736214189" sldId="257"/>
            <ac:picMk id="17" creationId="{AC7493B1-2B33-B5DB-C439-E7321142D6C5}"/>
          </ac:picMkLst>
        </pc:picChg>
        <pc:picChg chg="add">
          <ac:chgData name="Thakur, Saransh" userId="1f85bf01-203d-438c-bfbc-c4398d25f5b4" providerId="ADAL" clId="{C39E0E41-51A8-CE4D-A97D-C6F693A167D9}" dt="2022-11-13T06:08:50.193" v="2282" actId="26606"/>
          <ac:picMkLst>
            <pc:docMk/>
            <pc:sldMk cId="3736214189" sldId="257"/>
            <ac:picMk id="21" creationId="{9820C6C9-2CEA-BF8C-55EE-0428D2284F6B}"/>
          </ac:picMkLst>
        </pc:picChg>
      </pc:sldChg>
      <pc:sldChg chg="addSp delSp modSp new mod setBg">
        <pc:chgData name="Thakur, Saransh" userId="1f85bf01-203d-438c-bfbc-c4398d25f5b4" providerId="ADAL" clId="{C39E0E41-51A8-CE4D-A97D-C6F693A167D9}" dt="2022-11-13T06:09:44.786" v="2301" actId="26606"/>
        <pc:sldMkLst>
          <pc:docMk/>
          <pc:sldMk cId="476922663" sldId="258"/>
        </pc:sldMkLst>
        <pc:spChg chg="mod">
          <ac:chgData name="Thakur, Saransh" userId="1f85bf01-203d-438c-bfbc-c4398d25f5b4" providerId="ADAL" clId="{C39E0E41-51A8-CE4D-A97D-C6F693A167D9}" dt="2022-11-13T06:09:30.419" v="2288" actId="26606"/>
          <ac:spMkLst>
            <pc:docMk/>
            <pc:sldMk cId="476922663" sldId="258"/>
            <ac:spMk id="2" creationId="{A16036DD-F1F8-DA86-041D-AC0097E9B8AE}"/>
          </ac:spMkLst>
        </pc:spChg>
        <pc:spChg chg="add del mod">
          <ac:chgData name="Thakur, Saransh" userId="1f85bf01-203d-438c-bfbc-c4398d25f5b4" providerId="ADAL" clId="{C39E0E41-51A8-CE4D-A97D-C6F693A167D9}" dt="2022-11-13T06:09:44.786" v="2301" actId="26606"/>
          <ac:spMkLst>
            <pc:docMk/>
            <pc:sldMk cId="476922663" sldId="258"/>
            <ac:spMk id="3" creationId="{3C965264-A178-4CDA-8B2A-C1628E9CB6E5}"/>
          </ac:spMkLst>
        </pc:spChg>
        <pc:spChg chg="add del">
          <ac:chgData name="Thakur, Saransh" userId="1f85bf01-203d-438c-bfbc-c4398d25f5b4" providerId="ADAL" clId="{C39E0E41-51A8-CE4D-A97D-C6F693A167D9}" dt="2022-11-13T06:09:17.507" v="2284" actId="26606"/>
          <ac:spMkLst>
            <pc:docMk/>
            <pc:sldMk cId="476922663" sldId="258"/>
            <ac:spMk id="6" creationId="{3FD711E9-7F79-40A9-8D9E-4AE293C154A5}"/>
          </ac:spMkLst>
        </pc:spChg>
        <pc:spChg chg="add del">
          <ac:chgData name="Thakur, Saransh" userId="1f85bf01-203d-438c-bfbc-c4398d25f5b4" providerId="ADAL" clId="{C39E0E41-51A8-CE4D-A97D-C6F693A167D9}" dt="2022-11-13T05:45:26.372" v="2252" actId="26606"/>
          <ac:spMkLst>
            <pc:docMk/>
            <pc:sldMk cId="476922663" sldId="258"/>
            <ac:spMk id="9" creationId="{3FD711E9-7F79-40A9-8D9E-4AE293C154A5}"/>
          </ac:spMkLst>
        </pc:spChg>
        <pc:spChg chg="add del">
          <ac:chgData name="Thakur, Saransh" userId="1f85bf01-203d-438c-bfbc-c4398d25f5b4" providerId="ADAL" clId="{C39E0E41-51A8-CE4D-A97D-C6F693A167D9}" dt="2022-11-13T06:09:19.258" v="2286" actId="26606"/>
          <ac:spMkLst>
            <pc:docMk/>
            <pc:sldMk cId="476922663" sldId="258"/>
            <ac:spMk id="10" creationId="{E009DD9B-5EE2-4C0D-8B2B-351C8C102205}"/>
          </ac:spMkLst>
        </pc:spChg>
        <pc:spChg chg="add del">
          <ac:chgData name="Thakur, Saransh" userId="1f85bf01-203d-438c-bfbc-c4398d25f5b4" providerId="ADAL" clId="{C39E0E41-51A8-CE4D-A97D-C6F693A167D9}" dt="2022-11-13T06:09:19.258" v="2286" actId="26606"/>
          <ac:spMkLst>
            <pc:docMk/>
            <pc:sldMk cId="476922663" sldId="258"/>
            <ac:spMk id="11" creationId="{E720DB99-7745-4E75-9D96-AAB6D55C531E}"/>
          </ac:spMkLst>
        </pc:spChg>
        <pc:spChg chg="add del">
          <ac:chgData name="Thakur, Saransh" userId="1f85bf01-203d-438c-bfbc-c4398d25f5b4" providerId="ADAL" clId="{C39E0E41-51A8-CE4D-A97D-C6F693A167D9}" dt="2022-11-13T06:09:19.258" v="2286" actId="26606"/>
          <ac:spMkLst>
            <pc:docMk/>
            <pc:sldMk cId="476922663" sldId="258"/>
            <ac:spMk id="13" creationId="{D68803C4-E159-4360-B7BB-74205C8F782D}"/>
          </ac:spMkLst>
        </pc:spChg>
        <pc:spChg chg="add del">
          <ac:chgData name="Thakur, Saransh" userId="1f85bf01-203d-438c-bfbc-c4398d25f5b4" providerId="ADAL" clId="{C39E0E41-51A8-CE4D-A97D-C6F693A167D9}" dt="2022-11-13T06:09:19.258" v="2286" actId="26606"/>
          <ac:spMkLst>
            <pc:docMk/>
            <pc:sldMk cId="476922663" sldId="258"/>
            <ac:spMk id="14" creationId="{3C965264-A178-4CDA-8B2A-C1628E9CB6E5}"/>
          </ac:spMkLst>
        </pc:spChg>
        <pc:spChg chg="add del">
          <ac:chgData name="Thakur, Saransh" userId="1f85bf01-203d-438c-bfbc-c4398d25f5b4" providerId="ADAL" clId="{C39E0E41-51A8-CE4D-A97D-C6F693A167D9}" dt="2022-11-13T06:09:19.258" v="2286" actId="26606"/>
          <ac:spMkLst>
            <pc:docMk/>
            <pc:sldMk cId="476922663" sldId="258"/>
            <ac:spMk id="15" creationId="{504B0465-3B07-49BF-BEA7-D81476246293}"/>
          </ac:spMkLst>
        </pc:spChg>
        <pc:spChg chg="add del">
          <ac:chgData name="Thakur, Saransh" userId="1f85bf01-203d-438c-bfbc-c4398d25f5b4" providerId="ADAL" clId="{C39E0E41-51A8-CE4D-A97D-C6F693A167D9}" dt="2022-11-13T06:09:19.258" v="2286" actId="26606"/>
          <ac:spMkLst>
            <pc:docMk/>
            <pc:sldMk cId="476922663" sldId="258"/>
            <ac:spMk id="17" creationId="{49B7FFA5-14CB-4A4F-9BCC-CA3AA5D9D276}"/>
          </ac:spMkLst>
        </pc:spChg>
        <pc:spChg chg="add del">
          <ac:chgData name="Thakur, Saransh" userId="1f85bf01-203d-438c-bfbc-c4398d25f5b4" providerId="ADAL" clId="{C39E0E41-51A8-CE4D-A97D-C6F693A167D9}" dt="2022-11-13T06:09:19.258" v="2286" actId="26606"/>
          <ac:spMkLst>
            <pc:docMk/>
            <pc:sldMk cId="476922663" sldId="258"/>
            <ac:spMk id="19" creationId="{04E48745-7512-4EC2-9E20-9092D12150CA}"/>
          </ac:spMkLst>
        </pc:spChg>
        <pc:spChg chg="add del">
          <ac:chgData name="Thakur, Saransh" userId="1f85bf01-203d-438c-bfbc-c4398d25f5b4" providerId="ADAL" clId="{C39E0E41-51A8-CE4D-A97D-C6F693A167D9}" dt="2022-11-13T06:09:30.419" v="2288" actId="26606"/>
          <ac:spMkLst>
            <pc:docMk/>
            <pc:sldMk cId="476922663" sldId="258"/>
            <ac:spMk id="21" creationId="{D8AFD15B-CF29-4306-884F-47675092F91F}"/>
          </ac:spMkLst>
        </pc:spChg>
        <pc:spChg chg="add del">
          <ac:chgData name="Thakur, Saransh" userId="1f85bf01-203d-438c-bfbc-c4398d25f5b4" providerId="ADAL" clId="{C39E0E41-51A8-CE4D-A97D-C6F693A167D9}" dt="2022-11-13T06:09:30.419" v="2288" actId="26606"/>
          <ac:spMkLst>
            <pc:docMk/>
            <pc:sldMk cId="476922663" sldId="258"/>
            <ac:spMk id="23" creationId="{96349AB3-1BD3-41E1-8979-1DBDCB5CDCF9}"/>
          </ac:spMkLst>
        </pc:spChg>
        <pc:spChg chg="add del">
          <ac:chgData name="Thakur, Saransh" userId="1f85bf01-203d-438c-bfbc-c4398d25f5b4" providerId="ADAL" clId="{C39E0E41-51A8-CE4D-A97D-C6F693A167D9}" dt="2022-11-13T06:09:30.419" v="2288" actId="26606"/>
          <ac:spMkLst>
            <pc:docMk/>
            <pc:sldMk cId="476922663" sldId="258"/>
            <ac:spMk id="24" creationId="{3C965264-A178-4CDA-8B2A-C1628E9CB6E5}"/>
          </ac:spMkLst>
        </pc:spChg>
        <pc:grpChg chg="add del">
          <ac:chgData name="Thakur, Saransh" userId="1f85bf01-203d-438c-bfbc-c4398d25f5b4" providerId="ADAL" clId="{C39E0E41-51A8-CE4D-A97D-C6F693A167D9}" dt="2022-11-13T06:09:30.419" v="2288" actId="26606"/>
          <ac:grpSpMkLst>
            <pc:docMk/>
            <pc:sldMk cId="476922663" sldId="258"/>
            <ac:grpSpMk id="25" creationId="{54CA915D-BDF0-41F8-B00E-FB186EFF7BD6}"/>
          </ac:grpSpMkLst>
        </pc:grpChg>
        <pc:graphicFrameChg chg="add del">
          <ac:chgData name="Thakur, Saransh" userId="1f85bf01-203d-438c-bfbc-c4398d25f5b4" providerId="ADAL" clId="{C39E0E41-51A8-CE4D-A97D-C6F693A167D9}" dt="2022-11-13T05:45:26.372" v="2252" actId="26606"/>
          <ac:graphicFrameMkLst>
            <pc:docMk/>
            <pc:sldMk cId="476922663" sldId="258"/>
            <ac:graphicFrameMk id="5" creationId="{723688E6-00C3-FD01-BDEF-202B8F74EE20}"/>
          </ac:graphicFrameMkLst>
        </pc:graphicFrameChg>
        <pc:graphicFrameChg chg="add del">
          <ac:chgData name="Thakur, Saransh" userId="1f85bf01-203d-438c-bfbc-c4398d25f5b4" providerId="ADAL" clId="{C39E0E41-51A8-CE4D-A97D-C6F693A167D9}" dt="2022-11-13T06:09:17.507" v="2284" actId="26606"/>
          <ac:graphicFrameMkLst>
            <pc:docMk/>
            <pc:sldMk cId="476922663" sldId="258"/>
            <ac:graphicFrameMk id="7" creationId="{0470DA59-54C0-D89F-4A62-886500F20D8F}"/>
          </ac:graphicFrameMkLst>
        </pc:graphicFrameChg>
        <pc:graphicFrameChg chg="add del">
          <ac:chgData name="Thakur, Saransh" userId="1f85bf01-203d-438c-bfbc-c4398d25f5b4" providerId="ADAL" clId="{C39E0E41-51A8-CE4D-A97D-C6F693A167D9}" dt="2022-11-13T06:09:31.299" v="2290" actId="26606"/>
          <ac:graphicFrameMkLst>
            <pc:docMk/>
            <pc:sldMk cId="476922663" sldId="258"/>
            <ac:graphicFrameMk id="29" creationId="{9F377E55-3E28-2033-AD95-B130D9C63FE9}"/>
          </ac:graphicFrameMkLst>
        </pc:graphicFrameChg>
        <pc:graphicFrameChg chg="add del">
          <ac:chgData name="Thakur, Saransh" userId="1f85bf01-203d-438c-bfbc-c4398d25f5b4" providerId="ADAL" clId="{C39E0E41-51A8-CE4D-A97D-C6F693A167D9}" dt="2022-11-13T06:09:33.815" v="2292" actId="26606"/>
          <ac:graphicFrameMkLst>
            <pc:docMk/>
            <pc:sldMk cId="476922663" sldId="258"/>
            <ac:graphicFrameMk id="31" creationId="{2DC2DBA9-76C1-A557-3BBE-E9AA83A397E1}"/>
          </ac:graphicFrameMkLst>
        </pc:graphicFrameChg>
        <pc:graphicFrameChg chg="add del">
          <ac:chgData name="Thakur, Saransh" userId="1f85bf01-203d-438c-bfbc-c4398d25f5b4" providerId="ADAL" clId="{C39E0E41-51A8-CE4D-A97D-C6F693A167D9}" dt="2022-11-13T06:09:40.584" v="2294" actId="26606"/>
          <ac:graphicFrameMkLst>
            <pc:docMk/>
            <pc:sldMk cId="476922663" sldId="258"/>
            <ac:graphicFrameMk id="33" creationId="{28BAEF37-5038-0A9B-12C1-59FD298FD182}"/>
          </ac:graphicFrameMkLst>
        </pc:graphicFrameChg>
        <pc:graphicFrameChg chg="add del">
          <ac:chgData name="Thakur, Saransh" userId="1f85bf01-203d-438c-bfbc-c4398d25f5b4" providerId="ADAL" clId="{C39E0E41-51A8-CE4D-A97D-C6F693A167D9}" dt="2022-11-13T06:09:41.555" v="2296" actId="26606"/>
          <ac:graphicFrameMkLst>
            <pc:docMk/>
            <pc:sldMk cId="476922663" sldId="258"/>
            <ac:graphicFrameMk id="35" creationId="{C502F469-C299-DFF9-8826-D5B99CA46738}"/>
          </ac:graphicFrameMkLst>
        </pc:graphicFrameChg>
        <pc:graphicFrameChg chg="add del">
          <ac:chgData name="Thakur, Saransh" userId="1f85bf01-203d-438c-bfbc-c4398d25f5b4" providerId="ADAL" clId="{C39E0E41-51A8-CE4D-A97D-C6F693A167D9}" dt="2022-11-13T06:09:42.841" v="2298" actId="26606"/>
          <ac:graphicFrameMkLst>
            <pc:docMk/>
            <pc:sldMk cId="476922663" sldId="258"/>
            <ac:graphicFrameMk id="37" creationId="{28BAEF37-5038-0A9B-12C1-59FD298FD182}"/>
          </ac:graphicFrameMkLst>
        </pc:graphicFrameChg>
        <pc:graphicFrameChg chg="add del">
          <ac:chgData name="Thakur, Saransh" userId="1f85bf01-203d-438c-bfbc-c4398d25f5b4" providerId="ADAL" clId="{C39E0E41-51A8-CE4D-A97D-C6F693A167D9}" dt="2022-11-13T06:09:44.737" v="2300" actId="26606"/>
          <ac:graphicFrameMkLst>
            <pc:docMk/>
            <pc:sldMk cId="476922663" sldId="258"/>
            <ac:graphicFrameMk id="39" creationId="{2DC2DBA9-76C1-A557-3BBE-E9AA83A397E1}"/>
          </ac:graphicFrameMkLst>
        </pc:graphicFrameChg>
        <pc:graphicFrameChg chg="add">
          <ac:chgData name="Thakur, Saransh" userId="1f85bf01-203d-438c-bfbc-c4398d25f5b4" providerId="ADAL" clId="{C39E0E41-51A8-CE4D-A97D-C6F693A167D9}" dt="2022-11-13T06:09:44.786" v="2301" actId="26606"/>
          <ac:graphicFrameMkLst>
            <pc:docMk/>
            <pc:sldMk cId="476922663" sldId="258"/>
            <ac:graphicFrameMk id="41" creationId="{9F377E55-3E28-2033-AD95-B130D9C63FE9}"/>
          </ac:graphicFrameMkLst>
        </pc:graphicFrameChg>
        <pc:picChg chg="add del">
          <ac:chgData name="Thakur, Saransh" userId="1f85bf01-203d-438c-bfbc-c4398d25f5b4" providerId="ADAL" clId="{C39E0E41-51A8-CE4D-A97D-C6F693A167D9}" dt="2022-11-13T06:09:19.258" v="2286" actId="26606"/>
          <ac:picMkLst>
            <pc:docMk/>
            <pc:sldMk cId="476922663" sldId="258"/>
            <ac:picMk id="12" creationId="{E48AFAF7-25B9-AFC5-A111-8D4E4CFA39B9}"/>
          </ac:picMkLst>
        </pc:picChg>
        <pc:picChg chg="add del">
          <ac:chgData name="Thakur, Saransh" userId="1f85bf01-203d-438c-bfbc-c4398d25f5b4" providerId="ADAL" clId="{C39E0E41-51A8-CE4D-A97D-C6F693A167D9}" dt="2022-11-13T06:09:30.419" v="2288" actId="26606"/>
          <ac:picMkLst>
            <pc:docMk/>
            <pc:sldMk cId="476922663" sldId="258"/>
            <ac:picMk id="22" creationId="{4B85653E-783B-4D94-B383-E0D51F821D4F}"/>
          </ac:picMkLst>
        </pc:picChg>
      </pc:sldChg>
      <pc:sldChg chg="addSp delSp modSp new mod setBg">
        <pc:chgData name="Thakur, Saransh" userId="1f85bf01-203d-438c-bfbc-c4398d25f5b4" providerId="ADAL" clId="{C39E0E41-51A8-CE4D-A97D-C6F693A167D9}" dt="2022-11-13T19:11:42.903" v="2367" actId="21"/>
        <pc:sldMkLst>
          <pc:docMk/>
          <pc:sldMk cId="654461899" sldId="259"/>
        </pc:sldMkLst>
        <pc:spChg chg="mod">
          <ac:chgData name="Thakur, Saransh" userId="1f85bf01-203d-438c-bfbc-c4398d25f5b4" providerId="ADAL" clId="{C39E0E41-51A8-CE4D-A97D-C6F693A167D9}" dt="2022-11-13T06:55:11.625" v="2363" actId="26606"/>
          <ac:spMkLst>
            <pc:docMk/>
            <pc:sldMk cId="654461899" sldId="259"/>
            <ac:spMk id="2" creationId="{A1243FFA-D0DC-C778-4508-B6E7094FD412}"/>
          </ac:spMkLst>
        </pc:spChg>
        <pc:spChg chg="add del mod">
          <ac:chgData name="Thakur, Saransh" userId="1f85bf01-203d-438c-bfbc-c4398d25f5b4" providerId="ADAL" clId="{C39E0E41-51A8-CE4D-A97D-C6F693A167D9}" dt="2022-11-13T06:09:58.597" v="2306" actId="26606"/>
          <ac:spMkLst>
            <pc:docMk/>
            <pc:sldMk cId="654461899" sldId="259"/>
            <ac:spMk id="3" creationId="{B235FCAE-A558-EB65-45A0-72795FBA91EA}"/>
          </ac:spMkLst>
        </pc:spChg>
        <pc:spChg chg="add del">
          <ac:chgData name="Thakur, Saransh" userId="1f85bf01-203d-438c-bfbc-c4398d25f5b4" providerId="ADAL" clId="{C39E0E41-51A8-CE4D-A97D-C6F693A167D9}" dt="2022-11-13T06:09:52.575" v="2303" actId="26606"/>
          <ac:spMkLst>
            <pc:docMk/>
            <pc:sldMk cId="654461899" sldId="259"/>
            <ac:spMk id="8" creationId="{E009DD9B-5EE2-4C0D-8B2B-351C8C102205}"/>
          </ac:spMkLst>
        </pc:spChg>
        <pc:spChg chg="add del">
          <ac:chgData name="Thakur, Saransh" userId="1f85bf01-203d-438c-bfbc-c4398d25f5b4" providerId="ADAL" clId="{C39E0E41-51A8-CE4D-A97D-C6F693A167D9}" dt="2022-11-13T06:09:58.529" v="2305" actId="26606"/>
          <ac:spMkLst>
            <pc:docMk/>
            <pc:sldMk cId="654461899" sldId="259"/>
            <ac:spMk id="9" creationId="{5118BA95-03E7-41B7-B442-0AF8C0A7FF68}"/>
          </ac:spMkLst>
        </pc:spChg>
        <pc:spChg chg="add del">
          <ac:chgData name="Thakur, Saransh" userId="1f85bf01-203d-438c-bfbc-c4398d25f5b4" providerId="ADAL" clId="{C39E0E41-51A8-CE4D-A97D-C6F693A167D9}" dt="2022-11-13T06:09:52.575" v="2303" actId="26606"/>
          <ac:spMkLst>
            <pc:docMk/>
            <pc:sldMk cId="654461899" sldId="259"/>
            <ac:spMk id="10" creationId="{E720DB99-7745-4E75-9D96-AAB6D55C531E}"/>
          </ac:spMkLst>
        </pc:spChg>
        <pc:spChg chg="add del">
          <ac:chgData name="Thakur, Saransh" userId="1f85bf01-203d-438c-bfbc-c4398d25f5b4" providerId="ADAL" clId="{C39E0E41-51A8-CE4D-A97D-C6F693A167D9}" dt="2022-11-13T06:09:58.529" v="2305" actId="26606"/>
          <ac:spMkLst>
            <pc:docMk/>
            <pc:sldMk cId="654461899" sldId="259"/>
            <ac:spMk id="11" creationId="{059D8741-EAD6-41B1-A882-70D70FC35821}"/>
          </ac:spMkLst>
        </pc:spChg>
        <pc:spChg chg="add del">
          <ac:chgData name="Thakur, Saransh" userId="1f85bf01-203d-438c-bfbc-c4398d25f5b4" providerId="ADAL" clId="{C39E0E41-51A8-CE4D-A97D-C6F693A167D9}" dt="2022-11-13T06:09:52.575" v="2303" actId="26606"/>
          <ac:spMkLst>
            <pc:docMk/>
            <pc:sldMk cId="654461899" sldId="259"/>
            <ac:spMk id="12" creationId="{D68803C4-E159-4360-B7BB-74205C8F782D}"/>
          </ac:spMkLst>
        </pc:spChg>
        <pc:spChg chg="add del">
          <ac:chgData name="Thakur, Saransh" userId="1f85bf01-203d-438c-bfbc-c4398d25f5b4" providerId="ADAL" clId="{C39E0E41-51A8-CE4D-A97D-C6F693A167D9}" dt="2022-11-13T06:09:58.529" v="2305" actId="26606"/>
          <ac:spMkLst>
            <pc:docMk/>
            <pc:sldMk cId="654461899" sldId="259"/>
            <ac:spMk id="13" creationId="{45444F36-3103-4D11-A25F-C054D4606DA4}"/>
          </ac:spMkLst>
        </pc:spChg>
        <pc:spChg chg="add del">
          <ac:chgData name="Thakur, Saransh" userId="1f85bf01-203d-438c-bfbc-c4398d25f5b4" providerId="ADAL" clId="{C39E0E41-51A8-CE4D-A97D-C6F693A167D9}" dt="2022-11-13T06:09:52.575" v="2303" actId="26606"/>
          <ac:spMkLst>
            <pc:docMk/>
            <pc:sldMk cId="654461899" sldId="259"/>
            <ac:spMk id="14" creationId="{504B0465-3B07-49BF-BEA7-D81476246293}"/>
          </ac:spMkLst>
        </pc:spChg>
        <pc:spChg chg="add del">
          <ac:chgData name="Thakur, Saransh" userId="1f85bf01-203d-438c-bfbc-c4398d25f5b4" providerId="ADAL" clId="{C39E0E41-51A8-CE4D-A97D-C6F693A167D9}" dt="2022-11-13T06:09:58.529" v="2305" actId="26606"/>
          <ac:spMkLst>
            <pc:docMk/>
            <pc:sldMk cId="654461899" sldId="259"/>
            <ac:spMk id="15" creationId="{AD9B3EAD-A2B3-42C4-927C-3455E3E69EE6}"/>
          </ac:spMkLst>
        </pc:spChg>
        <pc:spChg chg="add del">
          <ac:chgData name="Thakur, Saransh" userId="1f85bf01-203d-438c-bfbc-c4398d25f5b4" providerId="ADAL" clId="{C39E0E41-51A8-CE4D-A97D-C6F693A167D9}" dt="2022-11-13T06:09:52.575" v="2303" actId="26606"/>
          <ac:spMkLst>
            <pc:docMk/>
            <pc:sldMk cId="654461899" sldId="259"/>
            <ac:spMk id="16" creationId="{49B7FFA5-14CB-4A4F-9BCC-CA3AA5D9D276}"/>
          </ac:spMkLst>
        </pc:spChg>
        <pc:spChg chg="add del">
          <ac:chgData name="Thakur, Saransh" userId="1f85bf01-203d-438c-bfbc-c4398d25f5b4" providerId="ADAL" clId="{C39E0E41-51A8-CE4D-A97D-C6F693A167D9}" dt="2022-11-13T06:11:07.759" v="2341" actId="26606"/>
          <ac:spMkLst>
            <pc:docMk/>
            <pc:sldMk cId="654461899" sldId="259"/>
            <ac:spMk id="17" creationId="{E009DD9B-5EE2-4C0D-8B2B-351C8C102205}"/>
          </ac:spMkLst>
        </pc:spChg>
        <pc:spChg chg="add del">
          <ac:chgData name="Thakur, Saransh" userId="1f85bf01-203d-438c-bfbc-c4398d25f5b4" providerId="ADAL" clId="{C39E0E41-51A8-CE4D-A97D-C6F693A167D9}" dt="2022-11-13T06:09:52.575" v="2303" actId="26606"/>
          <ac:spMkLst>
            <pc:docMk/>
            <pc:sldMk cId="654461899" sldId="259"/>
            <ac:spMk id="18" creationId="{04E48745-7512-4EC2-9E20-9092D12150CA}"/>
          </ac:spMkLst>
        </pc:spChg>
        <pc:spChg chg="add del">
          <ac:chgData name="Thakur, Saransh" userId="1f85bf01-203d-438c-bfbc-c4398d25f5b4" providerId="ADAL" clId="{C39E0E41-51A8-CE4D-A97D-C6F693A167D9}" dt="2022-11-13T06:11:07.759" v="2341" actId="26606"/>
          <ac:spMkLst>
            <pc:docMk/>
            <pc:sldMk cId="654461899" sldId="259"/>
            <ac:spMk id="19" creationId="{E720DB99-7745-4E75-9D96-AAB6D55C531E}"/>
          </ac:spMkLst>
        </pc:spChg>
        <pc:spChg chg="add del">
          <ac:chgData name="Thakur, Saransh" userId="1f85bf01-203d-438c-bfbc-c4398d25f5b4" providerId="ADAL" clId="{C39E0E41-51A8-CE4D-A97D-C6F693A167D9}" dt="2022-11-13T06:11:07.759" v="2341" actId="26606"/>
          <ac:spMkLst>
            <pc:docMk/>
            <pc:sldMk cId="654461899" sldId="259"/>
            <ac:spMk id="20" creationId="{D68803C4-E159-4360-B7BB-74205C8F782D}"/>
          </ac:spMkLst>
        </pc:spChg>
        <pc:spChg chg="add del">
          <ac:chgData name="Thakur, Saransh" userId="1f85bf01-203d-438c-bfbc-c4398d25f5b4" providerId="ADAL" clId="{C39E0E41-51A8-CE4D-A97D-C6F693A167D9}" dt="2022-11-13T06:11:07.759" v="2341" actId="26606"/>
          <ac:spMkLst>
            <pc:docMk/>
            <pc:sldMk cId="654461899" sldId="259"/>
            <ac:spMk id="21" creationId="{504B0465-3B07-49BF-BEA7-D81476246293}"/>
          </ac:spMkLst>
        </pc:spChg>
        <pc:spChg chg="add del mod">
          <ac:chgData name="Thakur, Saransh" userId="1f85bf01-203d-438c-bfbc-c4398d25f5b4" providerId="ADAL" clId="{C39E0E41-51A8-CE4D-A97D-C6F693A167D9}" dt="2022-11-13T06:11:07.759" v="2341" actId="26606"/>
          <ac:spMkLst>
            <pc:docMk/>
            <pc:sldMk cId="654461899" sldId="259"/>
            <ac:spMk id="22" creationId="{B235FCAE-A558-EB65-45A0-72795FBA91EA}"/>
          </ac:spMkLst>
        </pc:spChg>
        <pc:spChg chg="add del">
          <ac:chgData name="Thakur, Saransh" userId="1f85bf01-203d-438c-bfbc-c4398d25f5b4" providerId="ADAL" clId="{C39E0E41-51A8-CE4D-A97D-C6F693A167D9}" dt="2022-11-13T06:11:07.759" v="2341" actId="26606"/>
          <ac:spMkLst>
            <pc:docMk/>
            <pc:sldMk cId="654461899" sldId="259"/>
            <ac:spMk id="23" creationId="{49B7FFA5-14CB-4A4F-9BCC-CA3AA5D9D276}"/>
          </ac:spMkLst>
        </pc:spChg>
        <pc:spChg chg="add del">
          <ac:chgData name="Thakur, Saransh" userId="1f85bf01-203d-438c-bfbc-c4398d25f5b4" providerId="ADAL" clId="{C39E0E41-51A8-CE4D-A97D-C6F693A167D9}" dt="2022-11-13T06:11:07.759" v="2341" actId="26606"/>
          <ac:spMkLst>
            <pc:docMk/>
            <pc:sldMk cId="654461899" sldId="259"/>
            <ac:spMk id="24" creationId="{04E48745-7512-4EC2-9E20-9092D12150CA}"/>
          </ac:spMkLst>
        </pc:spChg>
        <pc:spChg chg="add del">
          <ac:chgData name="Thakur, Saransh" userId="1f85bf01-203d-438c-bfbc-c4398d25f5b4" providerId="ADAL" clId="{C39E0E41-51A8-CE4D-A97D-C6F693A167D9}" dt="2022-11-13T06:11:48.254" v="2353" actId="26606"/>
          <ac:spMkLst>
            <pc:docMk/>
            <pc:sldMk cId="654461899" sldId="259"/>
            <ac:spMk id="29" creationId="{E009DD9B-5EE2-4C0D-8B2B-351C8C102205}"/>
          </ac:spMkLst>
        </pc:spChg>
        <pc:spChg chg="add del">
          <ac:chgData name="Thakur, Saransh" userId="1f85bf01-203d-438c-bfbc-c4398d25f5b4" providerId="ADAL" clId="{C39E0E41-51A8-CE4D-A97D-C6F693A167D9}" dt="2022-11-13T06:11:07.694" v="2340" actId="26606"/>
          <ac:spMkLst>
            <pc:docMk/>
            <pc:sldMk cId="654461899" sldId="259"/>
            <ac:spMk id="30" creationId="{5118BA95-03E7-41B7-B442-0AF8C0A7FF68}"/>
          </ac:spMkLst>
        </pc:spChg>
        <pc:spChg chg="add del">
          <ac:chgData name="Thakur, Saransh" userId="1f85bf01-203d-438c-bfbc-c4398d25f5b4" providerId="ADAL" clId="{C39E0E41-51A8-CE4D-A97D-C6F693A167D9}" dt="2022-11-13T06:11:48.254" v="2353" actId="26606"/>
          <ac:spMkLst>
            <pc:docMk/>
            <pc:sldMk cId="654461899" sldId="259"/>
            <ac:spMk id="31" creationId="{E720DB99-7745-4E75-9D96-AAB6D55C531E}"/>
          </ac:spMkLst>
        </pc:spChg>
        <pc:spChg chg="add del">
          <ac:chgData name="Thakur, Saransh" userId="1f85bf01-203d-438c-bfbc-c4398d25f5b4" providerId="ADAL" clId="{C39E0E41-51A8-CE4D-A97D-C6F693A167D9}" dt="2022-11-13T06:11:07.694" v="2340" actId="26606"/>
          <ac:spMkLst>
            <pc:docMk/>
            <pc:sldMk cId="654461899" sldId="259"/>
            <ac:spMk id="32" creationId="{059D8741-EAD6-41B1-A882-70D70FC35821}"/>
          </ac:spMkLst>
        </pc:spChg>
        <pc:spChg chg="add del">
          <ac:chgData name="Thakur, Saransh" userId="1f85bf01-203d-438c-bfbc-c4398d25f5b4" providerId="ADAL" clId="{C39E0E41-51A8-CE4D-A97D-C6F693A167D9}" dt="2022-11-13T06:11:48.254" v="2353" actId="26606"/>
          <ac:spMkLst>
            <pc:docMk/>
            <pc:sldMk cId="654461899" sldId="259"/>
            <ac:spMk id="33" creationId="{D68803C4-E159-4360-B7BB-74205C8F782D}"/>
          </ac:spMkLst>
        </pc:spChg>
        <pc:spChg chg="add del">
          <ac:chgData name="Thakur, Saransh" userId="1f85bf01-203d-438c-bfbc-c4398d25f5b4" providerId="ADAL" clId="{C39E0E41-51A8-CE4D-A97D-C6F693A167D9}" dt="2022-11-13T06:11:07.694" v="2340" actId="26606"/>
          <ac:spMkLst>
            <pc:docMk/>
            <pc:sldMk cId="654461899" sldId="259"/>
            <ac:spMk id="34" creationId="{45444F36-3103-4D11-A25F-C054D4606DA4}"/>
          </ac:spMkLst>
        </pc:spChg>
        <pc:spChg chg="add del">
          <ac:chgData name="Thakur, Saransh" userId="1f85bf01-203d-438c-bfbc-c4398d25f5b4" providerId="ADAL" clId="{C39E0E41-51A8-CE4D-A97D-C6F693A167D9}" dt="2022-11-13T06:11:48.254" v="2353" actId="26606"/>
          <ac:spMkLst>
            <pc:docMk/>
            <pc:sldMk cId="654461899" sldId="259"/>
            <ac:spMk id="35" creationId="{504B0465-3B07-49BF-BEA7-D81476246293}"/>
          </ac:spMkLst>
        </pc:spChg>
        <pc:spChg chg="add del">
          <ac:chgData name="Thakur, Saransh" userId="1f85bf01-203d-438c-bfbc-c4398d25f5b4" providerId="ADAL" clId="{C39E0E41-51A8-CE4D-A97D-C6F693A167D9}" dt="2022-11-13T06:11:07.694" v="2340" actId="26606"/>
          <ac:spMkLst>
            <pc:docMk/>
            <pc:sldMk cId="654461899" sldId="259"/>
            <ac:spMk id="36" creationId="{AD9B3EAD-A2B3-42C4-927C-3455E3E69EE6}"/>
          </ac:spMkLst>
        </pc:spChg>
        <pc:spChg chg="add del">
          <ac:chgData name="Thakur, Saransh" userId="1f85bf01-203d-438c-bfbc-c4398d25f5b4" providerId="ADAL" clId="{C39E0E41-51A8-CE4D-A97D-C6F693A167D9}" dt="2022-11-13T06:11:48.254" v="2353" actId="26606"/>
          <ac:spMkLst>
            <pc:docMk/>
            <pc:sldMk cId="654461899" sldId="259"/>
            <ac:spMk id="37" creationId="{49B7FFA5-14CB-4A4F-9BCC-CA3AA5D9D276}"/>
          </ac:spMkLst>
        </pc:spChg>
        <pc:spChg chg="add del mod">
          <ac:chgData name="Thakur, Saransh" userId="1f85bf01-203d-438c-bfbc-c4398d25f5b4" providerId="ADAL" clId="{C39E0E41-51A8-CE4D-A97D-C6F693A167D9}" dt="2022-11-13T06:11:48.254" v="2353" actId="26606"/>
          <ac:spMkLst>
            <pc:docMk/>
            <pc:sldMk cId="654461899" sldId="259"/>
            <ac:spMk id="38" creationId="{B235FCAE-A558-EB65-45A0-72795FBA91EA}"/>
          </ac:spMkLst>
        </pc:spChg>
        <pc:spChg chg="add del">
          <ac:chgData name="Thakur, Saransh" userId="1f85bf01-203d-438c-bfbc-c4398d25f5b4" providerId="ADAL" clId="{C39E0E41-51A8-CE4D-A97D-C6F693A167D9}" dt="2022-11-13T06:11:48.254" v="2353" actId="26606"/>
          <ac:spMkLst>
            <pc:docMk/>
            <pc:sldMk cId="654461899" sldId="259"/>
            <ac:spMk id="39" creationId="{04E48745-7512-4EC2-9E20-9092D12150CA}"/>
          </ac:spMkLst>
        </pc:spChg>
        <pc:spChg chg="add del">
          <ac:chgData name="Thakur, Saransh" userId="1f85bf01-203d-438c-bfbc-c4398d25f5b4" providerId="ADAL" clId="{C39E0E41-51A8-CE4D-A97D-C6F693A167D9}" dt="2022-11-13T06:11:41.881" v="2346" actId="26606"/>
          <ac:spMkLst>
            <pc:docMk/>
            <pc:sldMk cId="654461899" sldId="259"/>
            <ac:spMk id="44" creationId="{E009DD9B-5EE2-4C0D-8B2B-351C8C102205}"/>
          </ac:spMkLst>
        </pc:spChg>
        <pc:spChg chg="add del">
          <ac:chgData name="Thakur, Saransh" userId="1f85bf01-203d-438c-bfbc-c4398d25f5b4" providerId="ADAL" clId="{C39E0E41-51A8-CE4D-A97D-C6F693A167D9}" dt="2022-11-13T06:11:44.642" v="2350" actId="26606"/>
          <ac:spMkLst>
            <pc:docMk/>
            <pc:sldMk cId="654461899" sldId="259"/>
            <ac:spMk id="45" creationId="{3FD711E9-7F79-40A9-8D9E-4AE293C154A5}"/>
          </ac:spMkLst>
        </pc:spChg>
        <pc:spChg chg="add del">
          <ac:chgData name="Thakur, Saransh" userId="1f85bf01-203d-438c-bfbc-c4398d25f5b4" providerId="ADAL" clId="{C39E0E41-51A8-CE4D-A97D-C6F693A167D9}" dt="2022-11-13T06:11:41.881" v="2346" actId="26606"/>
          <ac:spMkLst>
            <pc:docMk/>
            <pc:sldMk cId="654461899" sldId="259"/>
            <ac:spMk id="46" creationId="{E720DB99-7745-4E75-9D96-AAB6D55C531E}"/>
          </ac:spMkLst>
        </pc:spChg>
        <pc:spChg chg="add del">
          <ac:chgData name="Thakur, Saransh" userId="1f85bf01-203d-438c-bfbc-c4398d25f5b4" providerId="ADAL" clId="{C39E0E41-51A8-CE4D-A97D-C6F693A167D9}" dt="2022-11-13T06:11:41.881" v="2346" actId="26606"/>
          <ac:spMkLst>
            <pc:docMk/>
            <pc:sldMk cId="654461899" sldId="259"/>
            <ac:spMk id="48" creationId="{D68803C4-E159-4360-B7BB-74205C8F782D}"/>
          </ac:spMkLst>
        </pc:spChg>
        <pc:spChg chg="add del">
          <ac:chgData name="Thakur, Saransh" userId="1f85bf01-203d-438c-bfbc-c4398d25f5b4" providerId="ADAL" clId="{C39E0E41-51A8-CE4D-A97D-C6F693A167D9}" dt="2022-11-13T06:11:48.191" v="2352" actId="26606"/>
          <ac:spMkLst>
            <pc:docMk/>
            <pc:sldMk cId="654461899" sldId="259"/>
            <ac:spMk id="49" creationId="{5118BA95-03E7-41B7-B442-0AF8C0A7FF68}"/>
          </ac:spMkLst>
        </pc:spChg>
        <pc:spChg chg="add del">
          <ac:chgData name="Thakur, Saransh" userId="1f85bf01-203d-438c-bfbc-c4398d25f5b4" providerId="ADAL" clId="{C39E0E41-51A8-CE4D-A97D-C6F693A167D9}" dt="2022-11-13T06:11:41.881" v="2346" actId="26606"/>
          <ac:spMkLst>
            <pc:docMk/>
            <pc:sldMk cId="654461899" sldId="259"/>
            <ac:spMk id="50" creationId="{504B0465-3B07-49BF-BEA7-D81476246293}"/>
          </ac:spMkLst>
        </pc:spChg>
        <pc:spChg chg="add del">
          <ac:chgData name="Thakur, Saransh" userId="1f85bf01-203d-438c-bfbc-c4398d25f5b4" providerId="ADAL" clId="{C39E0E41-51A8-CE4D-A97D-C6F693A167D9}" dt="2022-11-13T06:11:41.881" v="2346" actId="26606"/>
          <ac:spMkLst>
            <pc:docMk/>
            <pc:sldMk cId="654461899" sldId="259"/>
            <ac:spMk id="52" creationId="{49B7FFA5-14CB-4A4F-9BCC-CA3AA5D9D276}"/>
          </ac:spMkLst>
        </pc:spChg>
        <pc:spChg chg="add del">
          <ac:chgData name="Thakur, Saransh" userId="1f85bf01-203d-438c-bfbc-c4398d25f5b4" providerId="ADAL" clId="{C39E0E41-51A8-CE4D-A97D-C6F693A167D9}" dt="2022-11-13T06:11:41.881" v="2346" actId="26606"/>
          <ac:spMkLst>
            <pc:docMk/>
            <pc:sldMk cId="654461899" sldId="259"/>
            <ac:spMk id="54" creationId="{04E48745-7512-4EC2-9E20-9092D12150CA}"/>
          </ac:spMkLst>
        </pc:spChg>
        <pc:spChg chg="add del">
          <ac:chgData name="Thakur, Saransh" userId="1f85bf01-203d-438c-bfbc-c4398d25f5b4" providerId="ADAL" clId="{C39E0E41-51A8-CE4D-A97D-C6F693A167D9}" dt="2022-11-13T06:11:48.191" v="2352" actId="26606"/>
          <ac:spMkLst>
            <pc:docMk/>
            <pc:sldMk cId="654461899" sldId="259"/>
            <ac:spMk id="55" creationId="{AD9B3EAD-A2B3-42C4-927C-3455E3E69EE6}"/>
          </ac:spMkLst>
        </pc:spChg>
        <pc:spChg chg="add del">
          <ac:chgData name="Thakur, Saransh" userId="1f85bf01-203d-438c-bfbc-c4398d25f5b4" providerId="ADAL" clId="{C39E0E41-51A8-CE4D-A97D-C6F693A167D9}" dt="2022-11-13T06:11:42.940" v="2348" actId="26606"/>
          <ac:spMkLst>
            <pc:docMk/>
            <pc:sldMk cId="654461899" sldId="259"/>
            <ac:spMk id="56" creationId="{4FCA88C2-C73C-4062-A097-8FBCE3090BEA}"/>
          </ac:spMkLst>
        </pc:spChg>
        <pc:spChg chg="add del">
          <ac:chgData name="Thakur, Saransh" userId="1f85bf01-203d-438c-bfbc-c4398d25f5b4" providerId="ADAL" clId="{C39E0E41-51A8-CE4D-A97D-C6F693A167D9}" dt="2022-11-13T06:11:42.940" v="2348" actId="26606"/>
          <ac:spMkLst>
            <pc:docMk/>
            <pc:sldMk cId="654461899" sldId="259"/>
            <ac:spMk id="57" creationId="{83981C21-E132-4402-B31B-D725C1CE77D2}"/>
          </ac:spMkLst>
        </pc:spChg>
        <pc:spChg chg="add del">
          <ac:chgData name="Thakur, Saransh" userId="1f85bf01-203d-438c-bfbc-c4398d25f5b4" providerId="ADAL" clId="{C39E0E41-51A8-CE4D-A97D-C6F693A167D9}" dt="2022-11-13T06:11:42.940" v="2348" actId="26606"/>
          <ac:spMkLst>
            <pc:docMk/>
            <pc:sldMk cId="654461899" sldId="259"/>
            <ac:spMk id="58" creationId="{6A685C77-4E84-486A-9AE5-F3635BE98EFB}"/>
          </ac:spMkLst>
        </pc:spChg>
        <pc:spChg chg="add del">
          <ac:chgData name="Thakur, Saransh" userId="1f85bf01-203d-438c-bfbc-c4398d25f5b4" providerId="ADAL" clId="{C39E0E41-51A8-CE4D-A97D-C6F693A167D9}" dt="2022-11-13T06:11:42.940" v="2348" actId="26606"/>
          <ac:spMkLst>
            <pc:docMk/>
            <pc:sldMk cId="654461899" sldId="259"/>
            <ac:spMk id="59" creationId="{E55C1C3E-5158-47F3-8FD9-14B22C3E6EAD}"/>
          </ac:spMkLst>
        </pc:spChg>
        <pc:spChg chg="add del">
          <ac:chgData name="Thakur, Saransh" userId="1f85bf01-203d-438c-bfbc-c4398d25f5b4" providerId="ADAL" clId="{C39E0E41-51A8-CE4D-A97D-C6F693A167D9}" dt="2022-11-13T06:11:48.191" v="2352" actId="26606"/>
          <ac:spMkLst>
            <pc:docMk/>
            <pc:sldMk cId="654461899" sldId="259"/>
            <ac:spMk id="60" creationId="{B235FCAE-A558-EB65-45A0-72795FBA91EA}"/>
          </ac:spMkLst>
        </pc:spChg>
        <pc:spChg chg="add del">
          <ac:chgData name="Thakur, Saransh" userId="1f85bf01-203d-438c-bfbc-c4398d25f5b4" providerId="ADAL" clId="{C39E0E41-51A8-CE4D-A97D-C6F693A167D9}" dt="2022-11-13T06:55:11.731" v="2364" actId="26606"/>
          <ac:spMkLst>
            <pc:docMk/>
            <pc:sldMk cId="654461899" sldId="259"/>
            <ac:spMk id="62" creationId="{5118BA95-03E7-41B7-B442-0AF8C0A7FF68}"/>
          </ac:spMkLst>
        </pc:spChg>
        <pc:spChg chg="add del">
          <ac:chgData name="Thakur, Saransh" userId="1f85bf01-203d-438c-bfbc-c4398d25f5b4" providerId="ADAL" clId="{C39E0E41-51A8-CE4D-A97D-C6F693A167D9}" dt="2022-11-13T06:55:11.731" v="2364" actId="26606"/>
          <ac:spMkLst>
            <pc:docMk/>
            <pc:sldMk cId="654461899" sldId="259"/>
            <ac:spMk id="63" creationId="{059D8741-EAD6-41B1-A882-70D70FC35821}"/>
          </ac:spMkLst>
        </pc:spChg>
        <pc:spChg chg="add del">
          <ac:chgData name="Thakur, Saransh" userId="1f85bf01-203d-438c-bfbc-c4398d25f5b4" providerId="ADAL" clId="{C39E0E41-51A8-CE4D-A97D-C6F693A167D9}" dt="2022-11-13T06:55:11.731" v="2364" actId="26606"/>
          <ac:spMkLst>
            <pc:docMk/>
            <pc:sldMk cId="654461899" sldId="259"/>
            <ac:spMk id="64" creationId="{45444F36-3103-4D11-A25F-C054D4606DA4}"/>
          </ac:spMkLst>
        </pc:spChg>
        <pc:spChg chg="add del">
          <ac:chgData name="Thakur, Saransh" userId="1f85bf01-203d-438c-bfbc-c4398d25f5b4" providerId="ADAL" clId="{C39E0E41-51A8-CE4D-A97D-C6F693A167D9}" dt="2022-11-13T06:55:11.731" v="2364" actId="26606"/>
          <ac:spMkLst>
            <pc:docMk/>
            <pc:sldMk cId="654461899" sldId="259"/>
            <ac:spMk id="65" creationId="{AD9B3EAD-A2B3-42C4-927C-3455E3E69EE6}"/>
          </ac:spMkLst>
        </pc:spChg>
        <pc:spChg chg="add del">
          <ac:chgData name="Thakur, Saransh" userId="1f85bf01-203d-438c-bfbc-c4398d25f5b4" providerId="ADAL" clId="{C39E0E41-51A8-CE4D-A97D-C6F693A167D9}" dt="2022-11-13T06:55:02.382" v="2355" actId="26606"/>
          <ac:spMkLst>
            <pc:docMk/>
            <pc:sldMk cId="654461899" sldId="259"/>
            <ac:spMk id="71" creationId="{3FD711E9-7F79-40A9-8D9E-4AE293C154A5}"/>
          </ac:spMkLst>
        </pc:spChg>
        <pc:spChg chg="add del">
          <ac:chgData name="Thakur, Saransh" userId="1f85bf01-203d-438c-bfbc-c4398d25f5b4" providerId="ADAL" clId="{C39E0E41-51A8-CE4D-A97D-C6F693A167D9}" dt="2022-11-13T06:55:05.210" v="2357" actId="26606"/>
          <ac:spMkLst>
            <pc:docMk/>
            <pc:sldMk cId="654461899" sldId="259"/>
            <ac:spMk id="73" creationId="{059D8741-EAD6-41B1-A882-70D70FC35821}"/>
          </ac:spMkLst>
        </pc:spChg>
        <pc:spChg chg="add del">
          <ac:chgData name="Thakur, Saransh" userId="1f85bf01-203d-438c-bfbc-c4398d25f5b4" providerId="ADAL" clId="{C39E0E41-51A8-CE4D-A97D-C6F693A167D9}" dt="2022-11-13T06:55:05.210" v="2357" actId="26606"/>
          <ac:spMkLst>
            <pc:docMk/>
            <pc:sldMk cId="654461899" sldId="259"/>
            <ac:spMk id="74" creationId="{5118BA95-03E7-41B7-B442-0AF8C0A7FF68}"/>
          </ac:spMkLst>
        </pc:spChg>
        <pc:spChg chg="add del">
          <ac:chgData name="Thakur, Saransh" userId="1f85bf01-203d-438c-bfbc-c4398d25f5b4" providerId="ADAL" clId="{C39E0E41-51A8-CE4D-A97D-C6F693A167D9}" dt="2022-11-13T06:55:05.210" v="2357" actId="26606"/>
          <ac:spMkLst>
            <pc:docMk/>
            <pc:sldMk cId="654461899" sldId="259"/>
            <ac:spMk id="75" creationId="{45444F36-3103-4D11-A25F-C054D4606DA4}"/>
          </ac:spMkLst>
        </pc:spChg>
        <pc:spChg chg="add del">
          <ac:chgData name="Thakur, Saransh" userId="1f85bf01-203d-438c-bfbc-c4398d25f5b4" providerId="ADAL" clId="{C39E0E41-51A8-CE4D-A97D-C6F693A167D9}" dt="2022-11-13T06:55:05.210" v="2357" actId="26606"/>
          <ac:spMkLst>
            <pc:docMk/>
            <pc:sldMk cId="654461899" sldId="259"/>
            <ac:spMk id="77" creationId="{AD9B3EAD-A2B3-42C4-927C-3455E3E69EE6}"/>
          </ac:spMkLst>
        </pc:spChg>
        <pc:spChg chg="add del">
          <ac:chgData name="Thakur, Saransh" userId="1f85bf01-203d-438c-bfbc-c4398d25f5b4" providerId="ADAL" clId="{C39E0E41-51A8-CE4D-A97D-C6F693A167D9}" dt="2022-11-13T06:55:06.495" v="2359" actId="26606"/>
          <ac:spMkLst>
            <pc:docMk/>
            <pc:sldMk cId="654461899" sldId="259"/>
            <ac:spMk id="79" creationId="{3FD711E9-7F79-40A9-8D9E-4AE293C154A5}"/>
          </ac:spMkLst>
        </pc:spChg>
        <pc:spChg chg="add del">
          <ac:chgData name="Thakur, Saransh" userId="1f85bf01-203d-438c-bfbc-c4398d25f5b4" providerId="ADAL" clId="{C39E0E41-51A8-CE4D-A97D-C6F693A167D9}" dt="2022-11-13T06:55:08.984" v="2361" actId="26606"/>
          <ac:spMkLst>
            <pc:docMk/>
            <pc:sldMk cId="654461899" sldId="259"/>
            <ac:spMk id="81" creationId="{5118BA95-03E7-41B7-B442-0AF8C0A7FF68}"/>
          </ac:spMkLst>
        </pc:spChg>
        <pc:spChg chg="add del">
          <ac:chgData name="Thakur, Saransh" userId="1f85bf01-203d-438c-bfbc-c4398d25f5b4" providerId="ADAL" clId="{C39E0E41-51A8-CE4D-A97D-C6F693A167D9}" dt="2022-11-13T06:55:08.984" v="2361" actId="26606"/>
          <ac:spMkLst>
            <pc:docMk/>
            <pc:sldMk cId="654461899" sldId="259"/>
            <ac:spMk id="82" creationId="{059D8741-EAD6-41B1-A882-70D70FC35821}"/>
          </ac:spMkLst>
        </pc:spChg>
        <pc:spChg chg="add del">
          <ac:chgData name="Thakur, Saransh" userId="1f85bf01-203d-438c-bfbc-c4398d25f5b4" providerId="ADAL" clId="{C39E0E41-51A8-CE4D-A97D-C6F693A167D9}" dt="2022-11-13T06:55:08.984" v="2361" actId="26606"/>
          <ac:spMkLst>
            <pc:docMk/>
            <pc:sldMk cId="654461899" sldId="259"/>
            <ac:spMk id="83" creationId="{45444F36-3103-4D11-A25F-C054D4606DA4}"/>
          </ac:spMkLst>
        </pc:spChg>
        <pc:spChg chg="add del">
          <ac:chgData name="Thakur, Saransh" userId="1f85bf01-203d-438c-bfbc-c4398d25f5b4" providerId="ADAL" clId="{C39E0E41-51A8-CE4D-A97D-C6F693A167D9}" dt="2022-11-13T06:55:08.984" v="2361" actId="26606"/>
          <ac:spMkLst>
            <pc:docMk/>
            <pc:sldMk cId="654461899" sldId="259"/>
            <ac:spMk id="84" creationId="{AD9B3EAD-A2B3-42C4-927C-3455E3E69EE6}"/>
          </ac:spMkLst>
        </pc:spChg>
        <pc:spChg chg="add del">
          <ac:chgData name="Thakur, Saransh" userId="1f85bf01-203d-438c-bfbc-c4398d25f5b4" providerId="ADAL" clId="{C39E0E41-51A8-CE4D-A97D-C6F693A167D9}" dt="2022-11-13T06:55:11.625" v="2363" actId="26606"/>
          <ac:spMkLst>
            <pc:docMk/>
            <pc:sldMk cId="654461899" sldId="259"/>
            <ac:spMk id="86" creationId="{BCFFB95F-D901-4937-8084-8A7BAA84FAFB}"/>
          </ac:spMkLst>
        </pc:spChg>
        <pc:spChg chg="add">
          <ac:chgData name="Thakur, Saransh" userId="1f85bf01-203d-438c-bfbc-c4398d25f5b4" providerId="ADAL" clId="{C39E0E41-51A8-CE4D-A97D-C6F693A167D9}" dt="2022-11-13T06:55:11.731" v="2364" actId="26606"/>
          <ac:spMkLst>
            <pc:docMk/>
            <pc:sldMk cId="654461899" sldId="259"/>
            <ac:spMk id="91" creationId="{5118BA95-03E7-41B7-B442-0AF8C0A7FF68}"/>
          </ac:spMkLst>
        </pc:spChg>
        <pc:spChg chg="add">
          <ac:chgData name="Thakur, Saransh" userId="1f85bf01-203d-438c-bfbc-c4398d25f5b4" providerId="ADAL" clId="{C39E0E41-51A8-CE4D-A97D-C6F693A167D9}" dt="2022-11-13T06:55:11.731" v="2364" actId="26606"/>
          <ac:spMkLst>
            <pc:docMk/>
            <pc:sldMk cId="654461899" sldId="259"/>
            <ac:spMk id="92" creationId="{059D8741-EAD6-41B1-A882-70D70FC35821}"/>
          </ac:spMkLst>
        </pc:spChg>
        <pc:spChg chg="add">
          <ac:chgData name="Thakur, Saransh" userId="1f85bf01-203d-438c-bfbc-c4398d25f5b4" providerId="ADAL" clId="{C39E0E41-51A8-CE4D-A97D-C6F693A167D9}" dt="2022-11-13T06:55:11.731" v="2364" actId="26606"/>
          <ac:spMkLst>
            <pc:docMk/>
            <pc:sldMk cId="654461899" sldId="259"/>
            <ac:spMk id="93" creationId="{45444F36-3103-4D11-A25F-C054D4606DA4}"/>
          </ac:spMkLst>
        </pc:spChg>
        <pc:spChg chg="add">
          <ac:chgData name="Thakur, Saransh" userId="1f85bf01-203d-438c-bfbc-c4398d25f5b4" providerId="ADAL" clId="{C39E0E41-51A8-CE4D-A97D-C6F693A167D9}" dt="2022-11-13T06:55:11.731" v="2364" actId="26606"/>
          <ac:spMkLst>
            <pc:docMk/>
            <pc:sldMk cId="654461899" sldId="259"/>
            <ac:spMk id="94" creationId="{AD9B3EAD-A2B3-42C4-927C-3455E3E69EE6}"/>
          </ac:spMkLst>
        </pc:spChg>
        <pc:grpChg chg="add del">
          <ac:chgData name="Thakur, Saransh" userId="1f85bf01-203d-438c-bfbc-c4398d25f5b4" providerId="ADAL" clId="{C39E0E41-51A8-CE4D-A97D-C6F693A167D9}" dt="2022-11-13T06:11:48.191" v="2352" actId="26606"/>
          <ac:grpSpMkLst>
            <pc:docMk/>
            <pc:sldMk cId="654461899" sldId="259"/>
            <ac:grpSpMk id="51" creationId="{E799C3D5-7D55-4046-808C-F290F456D6EF}"/>
          </ac:grpSpMkLst>
        </pc:grpChg>
        <pc:grpChg chg="add del">
          <ac:chgData name="Thakur, Saransh" userId="1f85bf01-203d-438c-bfbc-c4398d25f5b4" providerId="ADAL" clId="{C39E0E41-51A8-CE4D-A97D-C6F693A167D9}" dt="2022-11-13T06:55:11.625" v="2363" actId="26606"/>
          <ac:grpSpMkLst>
            <pc:docMk/>
            <pc:sldMk cId="654461899" sldId="259"/>
            <ac:grpSpMk id="87" creationId="{60F473BD-3FD3-4548-A8F5-11D3C9CB88BC}"/>
          </ac:grpSpMkLst>
        </pc:grpChg>
        <pc:graphicFrameChg chg="add del">
          <ac:chgData name="Thakur, Saransh" userId="1f85bf01-203d-438c-bfbc-c4398d25f5b4" providerId="ADAL" clId="{C39E0E41-51A8-CE4D-A97D-C6F693A167D9}" dt="2022-11-13T06:09:58.529" v="2305" actId="26606"/>
          <ac:graphicFrameMkLst>
            <pc:docMk/>
            <pc:sldMk cId="654461899" sldId="259"/>
            <ac:graphicFrameMk id="5" creationId="{B2DF2BC9-33E2-F3EE-CF0D-2AB05DBD66DB}"/>
          </ac:graphicFrameMkLst>
        </pc:graphicFrameChg>
        <pc:graphicFrameChg chg="add del">
          <ac:chgData name="Thakur, Saransh" userId="1f85bf01-203d-438c-bfbc-c4398d25f5b4" providerId="ADAL" clId="{C39E0E41-51A8-CE4D-A97D-C6F693A167D9}" dt="2022-11-13T06:11:07.694" v="2340" actId="26606"/>
          <ac:graphicFrameMkLst>
            <pc:docMk/>
            <pc:sldMk cId="654461899" sldId="259"/>
            <ac:graphicFrameMk id="26" creationId="{1BDE9015-FDC7-8404-392D-3D4CBB1EBCF2}"/>
          </ac:graphicFrameMkLst>
        </pc:graphicFrameChg>
        <pc:graphicFrameChg chg="add del">
          <ac:chgData name="Thakur, Saransh" userId="1f85bf01-203d-438c-bfbc-c4398d25f5b4" providerId="ADAL" clId="{C39E0E41-51A8-CE4D-A97D-C6F693A167D9}" dt="2022-11-13T06:11:44.642" v="2350" actId="26606"/>
          <ac:graphicFrameMkLst>
            <pc:docMk/>
            <pc:sldMk cId="654461899" sldId="259"/>
            <ac:graphicFrameMk id="41" creationId="{A2839D78-F66E-D1A6-F3B2-338BBF229DCB}"/>
          </ac:graphicFrameMkLst>
        </pc:graphicFrameChg>
        <pc:graphicFrameChg chg="add del mod modGraphic">
          <ac:chgData name="Thakur, Saransh" userId="1f85bf01-203d-438c-bfbc-c4398d25f5b4" providerId="ADAL" clId="{C39E0E41-51A8-CE4D-A97D-C6F693A167D9}" dt="2022-11-13T19:11:42.903" v="2367" actId="21"/>
          <ac:graphicFrameMkLst>
            <pc:docMk/>
            <pc:sldMk cId="654461899" sldId="259"/>
            <ac:graphicFrameMk id="66" creationId="{E78D7675-5C83-523D-C9CC-0B1562CB5F7D}"/>
          </ac:graphicFrameMkLst>
        </pc:graphicFrameChg>
      </pc:sldChg>
      <pc:sldChg chg="addSp delSp modSp new mod setBg">
        <pc:chgData name="Thakur, Saransh" userId="1f85bf01-203d-438c-bfbc-c4398d25f5b4" providerId="ADAL" clId="{C39E0E41-51A8-CE4D-A97D-C6F693A167D9}" dt="2022-11-13T05:41:49.458" v="2228" actId="122"/>
        <pc:sldMkLst>
          <pc:docMk/>
          <pc:sldMk cId="3002304941" sldId="260"/>
        </pc:sldMkLst>
        <pc:spChg chg="mod ord">
          <ac:chgData name="Thakur, Saransh" userId="1f85bf01-203d-438c-bfbc-c4398d25f5b4" providerId="ADAL" clId="{C39E0E41-51A8-CE4D-A97D-C6F693A167D9}" dt="2022-11-13T05:41:49.458" v="2228" actId="122"/>
          <ac:spMkLst>
            <pc:docMk/>
            <pc:sldMk cId="3002304941" sldId="260"/>
            <ac:spMk id="2" creationId="{7F251336-285D-04FF-8C37-039FD3677EDC}"/>
          </ac:spMkLst>
        </pc:spChg>
        <pc:spChg chg="add del">
          <ac:chgData name="Thakur, Saransh" userId="1f85bf01-203d-438c-bfbc-c4398d25f5b4" providerId="ADAL" clId="{C39E0E41-51A8-CE4D-A97D-C6F693A167D9}" dt="2022-11-13T02:31:27.761" v="1273"/>
          <ac:spMkLst>
            <pc:docMk/>
            <pc:sldMk cId="3002304941" sldId="260"/>
            <ac:spMk id="3" creationId="{A007E22B-6DBF-06C1-04DB-FC5148A88EEC}"/>
          </ac:spMkLst>
        </pc:spChg>
        <pc:spChg chg="add del">
          <ac:chgData name="Thakur, Saransh" userId="1f85bf01-203d-438c-bfbc-c4398d25f5b4" providerId="ADAL" clId="{C39E0E41-51A8-CE4D-A97D-C6F693A167D9}" dt="2022-11-13T02:30:32.580" v="1250" actId="26606"/>
          <ac:spMkLst>
            <pc:docMk/>
            <pc:sldMk cId="3002304941" sldId="260"/>
            <ac:spMk id="9" creationId="{F9A37F21-5BA2-1709-4013-96AA90F718C3}"/>
          </ac:spMkLst>
        </pc:spChg>
        <pc:spChg chg="add del">
          <ac:chgData name="Thakur, Saransh" userId="1f85bf01-203d-438c-bfbc-c4398d25f5b4" providerId="ADAL" clId="{C39E0E41-51A8-CE4D-A97D-C6F693A167D9}" dt="2022-11-13T02:32:09.744" v="1285" actId="26606"/>
          <ac:spMkLst>
            <pc:docMk/>
            <pc:sldMk cId="3002304941" sldId="260"/>
            <ac:spMk id="10" creationId="{E009DD9B-5EE2-4C0D-8B2B-351C8C102205}"/>
          </ac:spMkLst>
        </pc:spChg>
        <pc:spChg chg="add del">
          <ac:chgData name="Thakur, Saransh" userId="1f85bf01-203d-438c-bfbc-c4398d25f5b4" providerId="ADAL" clId="{C39E0E41-51A8-CE4D-A97D-C6F693A167D9}" dt="2022-11-13T02:32:09.744" v="1285" actId="26606"/>
          <ac:spMkLst>
            <pc:docMk/>
            <pc:sldMk cId="3002304941" sldId="260"/>
            <ac:spMk id="11" creationId="{58C3369F-B75C-F4D7-2BBF-CDD0D8E4D9FC}"/>
          </ac:spMkLst>
        </pc:spChg>
        <pc:spChg chg="add del">
          <ac:chgData name="Thakur, Saransh" userId="1f85bf01-203d-438c-bfbc-c4398d25f5b4" providerId="ADAL" clId="{C39E0E41-51A8-CE4D-A97D-C6F693A167D9}" dt="2022-11-13T02:30:32.580" v="1250" actId="26606"/>
          <ac:spMkLst>
            <pc:docMk/>
            <pc:sldMk cId="3002304941" sldId="260"/>
            <ac:spMk id="12" creationId="{CCF043BA-0C52-4068-BCF5-2B2D89BA9D36}"/>
          </ac:spMkLst>
        </pc:spChg>
        <pc:spChg chg="add del">
          <ac:chgData name="Thakur, Saransh" userId="1f85bf01-203d-438c-bfbc-c4398d25f5b4" providerId="ADAL" clId="{C39E0E41-51A8-CE4D-A97D-C6F693A167D9}" dt="2022-11-13T02:32:09.744" v="1285" actId="26606"/>
          <ac:spMkLst>
            <pc:docMk/>
            <pc:sldMk cId="3002304941" sldId="260"/>
            <ac:spMk id="13" creationId="{D68803C4-E159-4360-B7BB-74205C8F782D}"/>
          </ac:spMkLst>
        </pc:spChg>
        <pc:spChg chg="add del">
          <ac:chgData name="Thakur, Saransh" userId="1f85bf01-203d-438c-bfbc-c4398d25f5b4" providerId="ADAL" clId="{C39E0E41-51A8-CE4D-A97D-C6F693A167D9}" dt="2022-11-13T02:32:09.744" v="1285" actId="26606"/>
          <ac:spMkLst>
            <pc:docMk/>
            <pc:sldMk cId="3002304941" sldId="260"/>
            <ac:spMk id="15" creationId="{504B0465-3B07-49BF-BEA7-D81476246293}"/>
          </ac:spMkLst>
        </pc:spChg>
        <pc:spChg chg="add del">
          <ac:chgData name="Thakur, Saransh" userId="1f85bf01-203d-438c-bfbc-c4398d25f5b4" providerId="ADAL" clId="{C39E0E41-51A8-CE4D-A97D-C6F693A167D9}" dt="2022-11-13T02:32:09.744" v="1285" actId="26606"/>
          <ac:spMkLst>
            <pc:docMk/>
            <pc:sldMk cId="3002304941" sldId="260"/>
            <ac:spMk id="16" creationId="{E720DB99-7745-4E75-9D96-AAB6D55C531E}"/>
          </ac:spMkLst>
        </pc:spChg>
        <pc:spChg chg="add del">
          <ac:chgData name="Thakur, Saransh" userId="1f85bf01-203d-438c-bfbc-c4398d25f5b4" providerId="ADAL" clId="{C39E0E41-51A8-CE4D-A97D-C6F693A167D9}" dt="2022-11-13T02:32:09.744" v="1285" actId="26606"/>
          <ac:spMkLst>
            <pc:docMk/>
            <pc:sldMk cId="3002304941" sldId="260"/>
            <ac:spMk id="17" creationId="{49B7FFA5-14CB-4A4F-9BCC-CA3AA5D9D276}"/>
          </ac:spMkLst>
        </pc:spChg>
        <pc:spChg chg="add del">
          <ac:chgData name="Thakur, Saransh" userId="1f85bf01-203d-438c-bfbc-c4398d25f5b4" providerId="ADAL" clId="{C39E0E41-51A8-CE4D-A97D-C6F693A167D9}" dt="2022-11-13T02:31:12.108" v="1270" actId="26606"/>
          <ac:spMkLst>
            <pc:docMk/>
            <pc:sldMk cId="3002304941" sldId="260"/>
            <ac:spMk id="18" creationId="{504B0465-3B07-49BF-BEA7-D81476246293}"/>
          </ac:spMkLst>
        </pc:spChg>
        <pc:spChg chg="add del">
          <ac:chgData name="Thakur, Saransh" userId="1f85bf01-203d-438c-bfbc-c4398d25f5b4" providerId="ADAL" clId="{C39E0E41-51A8-CE4D-A97D-C6F693A167D9}" dt="2022-11-13T02:31:12.108" v="1270" actId="26606"/>
          <ac:spMkLst>
            <pc:docMk/>
            <pc:sldMk cId="3002304941" sldId="260"/>
            <ac:spMk id="19" creationId="{E009DD9B-5EE2-4C0D-8B2B-351C8C102205}"/>
          </ac:spMkLst>
        </pc:spChg>
        <pc:spChg chg="add del">
          <ac:chgData name="Thakur, Saransh" userId="1f85bf01-203d-438c-bfbc-c4398d25f5b4" providerId="ADAL" clId="{C39E0E41-51A8-CE4D-A97D-C6F693A167D9}" dt="2022-11-13T02:31:12.108" v="1270" actId="26606"/>
          <ac:spMkLst>
            <pc:docMk/>
            <pc:sldMk cId="3002304941" sldId="260"/>
            <ac:spMk id="20" creationId="{49B7FFA5-14CB-4A4F-9BCC-CA3AA5D9D276}"/>
          </ac:spMkLst>
        </pc:spChg>
        <pc:spChg chg="add del">
          <ac:chgData name="Thakur, Saransh" userId="1f85bf01-203d-438c-bfbc-c4398d25f5b4" providerId="ADAL" clId="{C39E0E41-51A8-CE4D-A97D-C6F693A167D9}" dt="2022-11-13T02:31:12.108" v="1270" actId="26606"/>
          <ac:spMkLst>
            <pc:docMk/>
            <pc:sldMk cId="3002304941" sldId="260"/>
            <ac:spMk id="21" creationId="{E720DB99-7745-4E75-9D96-AAB6D55C531E}"/>
          </ac:spMkLst>
        </pc:spChg>
        <pc:spChg chg="add del">
          <ac:chgData name="Thakur, Saransh" userId="1f85bf01-203d-438c-bfbc-c4398d25f5b4" providerId="ADAL" clId="{C39E0E41-51A8-CE4D-A97D-C6F693A167D9}" dt="2022-11-13T02:31:12.108" v="1270" actId="26606"/>
          <ac:spMkLst>
            <pc:docMk/>
            <pc:sldMk cId="3002304941" sldId="260"/>
            <ac:spMk id="22" creationId="{04E48745-7512-4EC2-9E20-9092D12150CA}"/>
          </ac:spMkLst>
        </pc:spChg>
        <pc:spChg chg="add del">
          <ac:chgData name="Thakur, Saransh" userId="1f85bf01-203d-438c-bfbc-c4398d25f5b4" providerId="ADAL" clId="{C39E0E41-51A8-CE4D-A97D-C6F693A167D9}" dt="2022-11-13T02:31:12.108" v="1270" actId="26606"/>
          <ac:spMkLst>
            <pc:docMk/>
            <pc:sldMk cId="3002304941" sldId="260"/>
            <ac:spMk id="23" creationId="{D68803C4-E159-4360-B7BB-74205C8F782D}"/>
          </ac:spMkLst>
        </pc:spChg>
        <pc:spChg chg="add del mod">
          <ac:chgData name="Thakur, Saransh" userId="1f85bf01-203d-438c-bfbc-c4398d25f5b4" providerId="ADAL" clId="{C39E0E41-51A8-CE4D-A97D-C6F693A167D9}" dt="2022-11-13T02:31:12.108" v="1270" actId="26606"/>
          <ac:spMkLst>
            <pc:docMk/>
            <pc:sldMk cId="3002304941" sldId="260"/>
            <ac:spMk id="24" creationId="{2E4BBCD3-365A-0823-E7FA-0963D3C33648}"/>
          </ac:spMkLst>
        </pc:spChg>
        <pc:spChg chg="add del">
          <ac:chgData name="Thakur, Saransh" userId="1f85bf01-203d-438c-bfbc-c4398d25f5b4" providerId="ADAL" clId="{C39E0E41-51A8-CE4D-A97D-C6F693A167D9}" dt="2022-11-13T02:32:09.744" v="1285" actId="26606"/>
          <ac:spMkLst>
            <pc:docMk/>
            <pc:sldMk cId="3002304941" sldId="260"/>
            <ac:spMk id="25" creationId="{04E48745-7512-4EC2-9E20-9092D12150CA}"/>
          </ac:spMkLst>
        </pc:spChg>
        <pc:spChg chg="add del">
          <ac:chgData name="Thakur, Saransh" userId="1f85bf01-203d-438c-bfbc-c4398d25f5b4" providerId="ADAL" clId="{C39E0E41-51A8-CE4D-A97D-C6F693A167D9}" dt="2022-11-13T02:32:25.963" v="1287" actId="26606"/>
          <ac:spMkLst>
            <pc:docMk/>
            <pc:sldMk cId="3002304941" sldId="260"/>
            <ac:spMk id="26" creationId="{E009DD9B-5EE2-4C0D-8B2B-351C8C102205}"/>
          </ac:spMkLst>
        </pc:spChg>
        <pc:spChg chg="add del">
          <ac:chgData name="Thakur, Saransh" userId="1f85bf01-203d-438c-bfbc-c4398d25f5b4" providerId="ADAL" clId="{C39E0E41-51A8-CE4D-A97D-C6F693A167D9}" dt="2022-11-13T02:32:25.963" v="1287" actId="26606"/>
          <ac:spMkLst>
            <pc:docMk/>
            <pc:sldMk cId="3002304941" sldId="260"/>
            <ac:spMk id="27" creationId="{E720DB99-7745-4E75-9D96-AAB6D55C531E}"/>
          </ac:spMkLst>
        </pc:spChg>
        <pc:spChg chg="add del">
          <ac:chgData name="Thakur, Saransh" userId="1f85bf01-203d-438c-bfbc-c4398d25f5b4" providerId="ADAL" clId="{C39E0E41-51A8-CE4D-A97D-C6F693A167D9}" dt="2022-11-13T02:32:25.963" v="1287" actId="26606"/>
          <ac:spMkLst>
            <pc:docMk/>
            <pc:sldMk cId="3002304941" sldId="260"/>
            <ac:spMk id="28" creationId="{D68803C4-E159-4360-B7BB-74205C8F782D}"/>
          </ac:spMkLst>
        </pc:spChg>
        <pc:spChg chg="add del">
          <ac:chgData name="Thakur, Saransh" userId="1f85bf01-203d-438c-bfbc-c4398d25f5b4" providerId="ADAL" clId="{C39E0E41-51A8-CE4D-A97D-C6F693A167D9}" dt="2022-11-13T02:30:40.736" v="1254" actId="26606"/>
          <ac:spMkLst>
            <pc:docMk/>
            <pc:sldMk cId="3002304941" sldId="260"/>
            <ac:spMk id="29" creationId="{D8AFD15B-CF29-4306-884F-47675092F91F}"/>
          </ac:spMkLst>
        </pc:spChg>
        <pc:spChg chg="add del">
          <ac:chgData name="Thakur, Saransh" userId="1f85bf01-203d-438c-bfbc-c4398d25f5b4" providerId="ADAL" clId="{C39E0E41-51A8-CE4D-A97D-C6F693A167D9}" dt="2022-11-13T02:32:25.963" v="1287" actId="26606"/>
          <ac:spMkLst>
            <pc:docMk/>
            <pc:sldMk cId="3002304941" sldId="260"/>
            <ac:spMk id="30" creationId="{504B0465-3B07-49BF-BEA7-D81476246293}"/>
          </ac:spMkLst>
        </pc:spChg>
        <pc:spChg chg="add del">
          <ac:chgData name="Thakur, Saransh" userId="1f85bf01-203d-438c-bfbc-c4398d25f5b4" providerId="ADAL" clId="{C39E0E41-51A8-CE4D-A97D-C6F693A167D9}" dt="2022-11-13T02:30:40.736" v="1254" actId="26606"/>
          <ac:spMkLst>
            <pc:docMk/>
            <pc:sldMk cId="3002304941" sldId="260"/>
            <ac:spMk id="31" creationId="{96349AB3-1BD3-41E1-8979-1DBDCB5CDCF9}"/>
          </ac:spMkLst>
        </pc:spChg>
        <pc:spChg chg="add del">
          <ac:chgData name="Thakur, Saransh" userId="1f85bf01-203d-438c-bfbc-c4398d25f5b4" providerId="ADAL" clId="{C39E0E41-51A8-CE4D-A97D-C6F693A167D9}" dt="2022-11-13T02:32:25.963" v="1287" actId="26606"/>
          <ac:spMkLst>
            <pc:docMk/>
            <pc:sldMk cId="3002304941" sldId="260"/>
            <ac:spMk id="32" creationId="{AB28B0FC-61AD-BEF1-CAAC-46202EA29481}"/>
          </ac:spMkLst>
        </pc:spChg>
        <pc:spChg chg="add del">
          <ac:chgData name="Thakur, Saransh" userId="1f85bf01-203d-438c-bfbc-c4398d25f5b4" providerId="ADAL" clId="{C39E0E41-51A8-CE4D-A97D-C6F693A167D9}" dt="2022-11-13T02:32:25.963" v="1287" actId="26606"/>
          <ac:spMkLst>
            <pc:docMk/>
            <pc:sldMk cId="3002304941" sldId="260"/>
            <ac:spMk id="34" creationId="{49B7FFA5-14CB-4A4F-9BCC-CA3AA5D9D276}"/>
          </ac:spMkLst>
        </pc:spChg>
        <pc:spChg chg="add del">
          <ac:chgData name="Thakur, Saransh" userId="1f85bf01-203d-438c-bfbc-c4398d25f5b4" providerId="ADAL" clId="{C39E0E41-51A8-CE4D-A97D-C6F693A167D9}" dt="2022-11-13T02:31:11.233" v="1268" actId="26606"/>
          <ac:spMkLst>
            <pc:docMk/>
            <pc:sldMk cId="3002304941" sldId="260"/>
            <ac:spMk id="35" creationId="{504B0465-3B07-49BF-BEA7-D81476246293}"/>
          </ac:spMkLst>
        </pc:spChg>
        <pc:spChg chg="add del">
          <ac:chgData name="Thakur, Saransh" userId="1f85bf01-203d-438c-bfbc-c4398d25f5b4" providerId="ADAL" clId="{C39E0E41-51A8-CE4D-A97D-C6F693A167D9}" dt="2022-11-13T02:32:25.963" v="1287" actId="26606"/>
          <ac:spMkLst>
            <pc:docMk/>
            <pc:sldMk cId="3002304941" sldId="260"/>
            <ac:spMk id="36" creationId="{04E48745-7512-4EC2-9E20-9092D12150CA}"/>
          </ac:spMkLst>
        </pc:spChg>
        <pc:spChg chg="add del">
          <ac:chgData name="Thakur, Saransh" userId="1f85bf01-203d-438c-bfbc-c4398d25f5b4" providerId="ADAL" clId="{C39E0E41-51A8-CE4D-A97D-C6F693A167D9}" dt="2022-11-13T02:31:11.233" v="1268" actId="26606"/>
          <ac:spMkLst>
            <pc:docMk/>
            <pc:sldMk cId="3002304941" sldId="260"/>
            <ac:spMk id="37" creationId="{49B7FFA5-14CB-4A4F-9BCC-CA3AA5D9D276}"/>
          </ac:spMkLst>
        </pc:spChg>
        <pc:spChg chg="add del">
          <ac:chgData name="Thakur, Saransh" userId="1f85bf01-203d-438c-bfbc-c4398d25f5b4" providerId="ADAL" clId="{C39E0E41-51A8-CE4D-A97D-C6F693A167D9}" dt="2022-11-13T02:31:11.233" v="1268" actId="26606"/>
          <ac:spMkLst>
            <pc:docMk/>
            <pc:sldMk cId="3002304941" sldId="260"/>
            <ac:spMk id="38" creationId="{E009DD9B-5EE2-4C0D-8B2B-351C8C102205}"/>
          </ac:spMkLst>
        </pc:spChg>
        <pc:spChg chg="add del">
          <ac:chgData name="Thakur, Saransh" userId="1f85bf01-203d-438c-bfbc-c4398d25f5b4" providerId="ADAL" clId="{C39E0E41-51A8-CE4D-A97D-C6F693A167D9}" dt="2022-11-13T02:31:11.233" v="1268" actId="26606"/>
          <ac:spMkLst>
            <pc:docMk/>
            <pc:sldMk cId="3002304941" sldId="260"/>
            <ac:spMk id="39" creationId="{04E48745-7512-4EC2-9E20-9092D12150CA}"/>
          </ac:spMkLst>
        </pc:spChg>
        <pc:spChg chg="add del">
          <ac:chgData name="Thakur, Saransh" userId="1f85bf01-203d-438c-bfbc-c4398d25f5b4" providerId="ADAL" clId="{C39E0E41-51A8-CE4D-A97D-C6F693A167D9}" dt="2022-11-13T02:31:11.233" v="1268" actId="26606"/>
          <ac:spMkLst>
            <pc:docMk/>
            <pc:sldMk cId="3002304941" sldId="260"/>
            <ac:spMk id="40" creationId="{E720DB99-7745-4E75-9D96-AAB6D55C531E}"/>
          </ac:spMkLst>
        </pc:spChg>
        <pc:spChg chg="add del">
          <ac:chgData name="Thakur, Saransh" userId="1f85bf01-203d-438c-bfbc-c4398d25f5b4" providerId="ADAL" clId="{C39E0E41-51A8-CE4D-A97D-C6F693A167D9}" dt="2022-11-13T02:31:11.233" v="1268" actId="26606"/>
          <ac:spMkLst>
            <pc:docMk/>
            <pc:sldMk cId="3002304941" sldId="260"/>
            <ac:spMk id="41" creationId="{D68803C4-E159-4360-B7BB-74205C8F782D}"/>
          </ac:spMkLst>
        </pc:spChg>
        <pc:spChg chg="add del">
          <ac:chgData name="Thakur, Saransh" userId="1f85bf01-203d-438c-bfbc-c4398d25f5b4" providerId="ADAL" clId="{C39E0E41-51A8-CE4D-A97D-C6F693A167D9}" dt="2022-11-13T02:33:37.424" v="1310" actId="26606"/>
          <ac:spMkLst>
            <pc:docMk/>
            <pc:sldMk cId="3002304941" sldId="260"/>
            <ac:spMk id="42" creationId="{F3AF35CD-DA30-4E34-B0F3-32C27766DA05}"/>
          </ac:spMkLst>
        </pc:spChg>
        <pc:spChg chg="add del">
          <ac:chgData name="Thakur, Saransh" userId="1f85bf01-203d-438c-bfbc-c4398d25f5b4" providerId="ADAL" clId="{C39E0E41-51A8-CE4D-A97D-C6F693A167D9}" dt="2022-11-13T02:31:10.320" v="1266" actId="26606"/>
          <ac:spMkLst>
            <pc:docMk/>
            <pc:sldMk cId="3002304941" sldId="260"/>
            <ac:spMk id="43" creationId="{E009DD9B-5EE2-4C0D-8B2B-351C8C102205}"/>
          </ac:spMkLst>
        </pc:spChg>
        <pc:spChg chg="add del">
          <ac:chgData name="Thakur, Saransh" userId="1f85bf01-203d-438c-bfbc-c4398d25f5b4" providerId="ADAL" clId="{C39E0E41-51A8-CE4D-A97D-C6F693A167D9}" dt="2022-11-13T02:31:10.320" v="1266" actId="26606"/>
          <ac:spMkLst>
            <pc:docMk/>
            <pc:sldMk cId="3002304941" sldId="260"/>
            <ac:spMk id="44" creationId="{E720DB99-7745-4E75-9D96-AAB6D55C531E}"/>
          </ac:spMkLst>
        </pc:spChg>
        <pc:spChg chg="add del">
          <ac:chgData name="Thakur, Saransh" userId="1f85bf01-203d-438c-bfbc-c4398d25f5b4" providerId="ADAL" clId="{C39E0E41-51A8-CE4D-A97D-C6F693A167D9}" dt="2022-11-13T02:31:10.320" v="1266" actId="26606"/>
          <ac:spMkLst>
            <pc:docMk/>
            <pc:sldMk cId="3002304941" sldId="260"/>
            <ac:spMk id="45" creationId="{D68803C4-E159-4360-B7BB-74205C8F782D}"/>
          </ac:spMkLst>
        </pc:spChg>
        <pc:spChg chg="add del">
          <ac:chgData name="Thakur, Saransh" userId="1f85bf01-203d-438c-bfbc-c4398d25f5b4" providerId="ADAL" clId="{C39E0E41-51A8-CE4D-A97D-C6F693A167D9}" dt="2022-11-13T02:30:51.131" v="1258" actId="26606"/>
          <ac:spMkLst>
            <pc:docMk/>
            <pc:sldMk cId="3002304941" sldId="260"/>
            <ac:spMk id="46" creationId="{E009DD9B-5EE2-4C0D-8B2B-351C8C102205}"/>
          </ac:spMkLst>
        </pc:spChg>
        <pc:spChg chg="add del">
          <ac:chgData name="Thakur, Saransh" userId="1f85bf01-203d-438c-bfbc-c4398d25f5b4" providerId="ADAL" clId="{C39E0E41-51A8-CE4D-A97D-C6F693A167D9}" dt="2022-11-13T02:31:10.320" v="1266" actId="26606"/>
          <ac:spMkLst>
            <pc:docMk/>
            <pc:sldMk cId="3002304941" sldId="260"/>
            <ac:spMk id="47" creationId="{504B0465-3B07-49BF-BEA7-D81476246293}"/>
          </ac:spMkLst>
        </pc:spChg>
        <pc:spChg chg="add del">
          <ac:chgData name="Thakur, Saransh" userId="1f85bf01-203d-438c-bfbc-c4398d25f5b4" providerId="ADAL" clId="{C39E0E41-51A8-CE4D-A97D-C6F693A167D9}" dt="2022-11-13T02:30:51.131" v="1258" actId="26606"/>
          <ac:spMkLst>
            <pc:docMk/>
            <pc:sldMk cId="3002304941" sldId="260"/>
            <ac:spMk id="48" creationId="{E720DB99-7745-4E75-9D96-AAB6D55C531E}"/>
          </ac:spMkLst>
        </pc:spChg>
        <pc:spChg chg="add del">
          <ac:chgData name="Thakur, Saransh" userId="1f85bf01-203d-438c-bfbc-c4398d25f5b4" providerId="ADAL" clId="{C39E0E41-51A8-CE4D-A97D-C6F693A167D9}" dt="2022-11-13T02:31:10.320" v="1266" actId="26606"/>
          <ac:spMkLst>
            <pc:docMk/>
            <pc:sldMk cId="3002304941" sldId="260"/>
            <ac:spMk id="49" creationId="{49B7FFA5-14CB-4A4F-9BCC-CA3AA5D9D276}"/>
          </ac:spMkLst>
        </pc:spChg>
        <pc:spChg chg="add del">
          <ac:chgData name="Thakur, Saransh" userId="1f85bf01-203d-438c-bfbc-c4398d25f5b4" providerId="ADAL" clId="{C39E0E41-51A8-CE4D-A97D-C6F693A167D9}" dt="2022-11-13T02:30:51.131" v="1258" actId="26606"/>
          <ac:spMkLst>
            <pc:docMk/>
            <pc:sldMk cId="3002304941" sldId="260"/>
            <ac:spMk id="50" creationId="{D68803C4-E159-4360-B7BB-74205C8F782D}"/>
          </ac:spMkLst>
        </pc:spChg>
        <pc:spChg chg="add del">
          <ac:chgData name="Thakur, Saransh" userId="1f85bf01-203d-438c-bfbc-c4398d25f5b4" providerId="ADAL" clId="{C39E0E41-51A8-CE4D-A97D-C6F693A167D9}" dt="2022-11-13T02:31:10.320" v="1266" actId="26606"/>
          <ac:spMkLst>
            <pc:docMk/>
            <pc:sldMk cId="3002304941" sldId="260"/>
            <ac:spMk id="51" creationId="{04E48745-7512-4EC2-9E20-9092D12150CA}"/>
          </ac:spMkLst>
        </pc:spChg>
        <pc:spChg chg="add del">
          <ac:chgData name="Thakur, Saransh" userId="1f85bf01-203d-438c-bfbc-c4398d25f5b4" providerId="ADAL" clId="{C39E0E41-51A8-CE4D-A97D-C6F693A167D9}" dt="2022-11-13T02:30:51.131" v="1258" actId="26606"/>
          <ac:spMkLst>
            <pc:docMk/>
            <pc:sldMk cId="3002304941" sldId="260"/>
            <ac:spMk id="52" creationId="{504B0465-3B07-49BF-BEA7-D81476246293}"/>
          </ac:spMkLst>
        </pc:spChg>
        <pc:spChg chg="add mod ord">
          <ac:chgData name="Thakur, Saransh" userId="1f85bf01-203d-438c-bfbc-c4398d25f5b4" providerId="ADAL" clId="{C39E0E41-51A8-CE4D-A97D-C6F693A167D9}" dt="2022-11-13T05:41:39.164" v="2222" actId="26606"/>
          <ac:spMkLst>
            <pc:docMk/>
            <pc:sldMk cId="3002304941" sldId="260"/>
            <ac:spMk id="53" creationId="{CBD9834D-C8D2-0417-26B7-6C4EF14F7140}"/>
          </ac:spMkLst>
        </pc:spChg>
        <pc:spChg chg="add del">
          <ac:chgData name="Thakur, Saransh" userId="1f85bf01-203d-438c-bfbc-c4398d25f5b4" providerId="ADAL" clId="{C39E0E41-51A8-CE4D-A97D-C6F693A167D9}" dt="2022-11-13T02:30:51.131" v="1258" actId="26606"/>
          <ac:spMkLst>
            <pc:docMk/>
            <pc:sldMk cId="3002304941" sldId="260"/>
            <ac:spMk id="54" creationId="{49B7FFA5-14CB-4A4F-9BCC-CA3AA5D9D276}"/>
          </ac:spMkLst>
        </pc:spChg>
        <pc:spChg chg="add del">
          <ac:chgData name="Thakur, Saransh" userId="1f85bf01-203d-438c-bfbc-c4398d25f5b4" providerId="ADAL" clId="{C39E0E41-51A8-CE4D-A97D-C6F693A167D9}" dt="2022-11-13T02:30:51.131" v="1258" actId="26606"/>
          <ac:spMkLst>
            <pc:docMk/>
            <pc:sldMk cId="3002304941" sldId="260"/>
            <ac:spMk id="56" creationId="{04E48745-7512-4EC2-9E20-9092D12150CA}"/>
          </ac:spMkLst>
        </pc:spChg>
        <pc:spChg chg="add del">
          <ac:chgData name="Thakur, Saransh" userId="1f85bf01-203d-438c-bfbc-c4398d25f5b4" providerId="ADAL" clId="{C39E0E41-51A8-CE4D-A97D-C6F693A167D9}" dt="2022-11-13T02:30:56.527" v="1260" actId="26606"/>
          <ac:spMkLst>
            <pc:docMk/>
            <pc:sldMk cId="3002304941" sldId="260"/>
            <ac:spMk id="58" creationId="{E009DD9B-5EE2-4C0D-8B2B-351C8C102205}"/>
          </ac:spMkLst>
        </pc:spChg>
        <pc:spChg chg="add del">
          <ac:chgData name="Thakur, Saransh" userId="1f85bf01-203d-438c-bfbc-c4398d25f5b4" providerId="ADAL" clId="{C39E0E41-51A8-CE4D-A97D-C6F693A167D9}" dt="2022-11-13T02:30:56.527" v="1260" actId="26606"/>
          <ac:spMkLst>
            <pc:docMk/>
            <pc:sldMk cId="3002304941" sldId="260"/>
            <ac:spMk id="59" creationId="{E720DB99-7745-4E75-9D96-AAB6D55C531E}"/>
          </ac:spMkLst>
        </pc:spChg>
        <pc:spChg chg="add del">
          <ac:chgData name="Thakur, Saransh" userId="1f85bf01-203d-438c-bfbc-c4398d25f5b4" providerId="ADAL" clId="{C39E0E41-51A8-CE4D-A97D-C6F693A167D9}" dt="2022-11-13T02:30:56.527" v="1260" actId="26606"/>
          <ac:spMkLst>
            <pc:docMk/>
            <pc:sldMk cId="3002304941" sldId="260"/>
            <ac:spMk id="60" creationId="{D68803C4-E159-4360-B7BB-74205C8F782D}"/>
          </ac:spMkLst>
        </pc:spChg>
        <pc:spChg chg="add del">
          <ac:chgData name="Thakur, Saransh" userId="1f85bf01-203d-438c-bfbc-c4398d25f5b4" providerId="ADAL" clId="{C39E0E41-51A8-CE4D-A97D-C6F693A167D9}" dt="2022-11-13T02:30:56.527" v="1260" actId="26606"/>
          <ac:spMkLst>
            <pc:docMk/>
            <pc:sldMk cId="3002304941" sldId="260"/>
            <ac:spMk id="61" creationId="{504B0465-3B07-49BF-BEA7-D81476246293}"/>
          </ac:spMkLst>
        </pc:spChg>
        <pc:spChg chg="add del">
          <ac:chgData name="Thakur, Saransh" userId="1f85bf01-203d-438c-bfbc-c4398d25f5b4" providerId="ADAL" clId="{C39E0E41-51A8-CE4D-A97D-C6F693A167D9}" dt="2022-11-13T02:30:56.527" v="1260" actId="26606"/>
          <ac:spMkLst>
            <pc:docMk/>
            <pc:sldMk cId="3002304941" sldId="260"/>
            <ac:spMk id="62" creationId="{49B7FFA5-14CB-4A4F-9BCC-CA3AA5D9D276}"/>
          </ac:spMkLst>
        </pc:spChg>
        <pc:spChg chg="add del">
          <ac:chgData name="Thakur, Saransh" userId="1f85bf01-203d-438c-bfbc-c4398d25f5b4" providerId="ADAL" clId="{C39E0E41-51A8-CE4D-A97D-C6F693A167D9}" dt="2022-11-13T02:30:56.527" v="1260" actId="26606"/>
          <ac:spMkLst>
            <pc:docMk/>
            <pc:sldMk cId="3002304941" sldId="260"/>
            <ac:spMk id="63" creationId="{04E48745-7512-4EC2-9E20-9092D12150CA}"/>
          </ac:spMkLst>
        </pc:spChg>
        <pc:spChg chg="add del">
          <ac:chgData name="Thakur, Saransh" userId="1f85bf01-203d-438c-bfbc-c4398d25f5b4" providerId="ADAL" clId="{C39E0E41-51A8-CE4D-A97D-C6F693A167D9}" dt="2022-11-13T02:42:41.966" v="1494" actId="26606"/>
          <ac:spMkLst>
            <pc:docMk/>
            <pc:sldMk cId="3002304941" sldId="260"/>
            <ac:spMk id="65" creationId="{E009DD9B-5EE2-4C0D-8B2B-351C8C102205}"/>
          </ac:spMkLst>
        </pc:spChg>
        <pc:spChg chg="add del">
          <ac:chgData name="Thakur, Saransh" userId="1f85bf01-203d-438c-bfbc-c4398d25f5b4" providerId="ADAL" clId="{C39E0E41-51A8-CE4D-A97D-C6F693A167D9}" dt="2022-11-13T02:33:35.311" v="1307" actId="26606"/>
          <ac:spMkLst>
            <pc:docMk/>
            <pc:sldMk cId="3002304941" sldId="260"/>
            <ac:spMk id="66" creationId="{5B057BAA-CAD8-42D7-8DDF-E2075435DAF9}"/>
          </ac:spMkLst>
        </pc:spChg>
        <pc:spChg chg="add del">
          <ac:chgData name="Thakur, Saransh" userId="1f85bf01-203d-438c-bfbc-c4398d25f5b4" providerId="ADAL" clId="{C39E0E41-51A8-CE4D-A97D-C6F693A167D9}" dt="2022-11-13T02:42:41.966" v="1494" actId="26606"/>
          <ac:spMkLst>
            <pc:docMk/>
            <pc:sldMk cId="3002304941" sldId="260"/>
            <ac:spMk id="68" creationId="{04E48745-7512-4EC2-9E20-9092D12150CA}"/>
          </ac:spMkLst>
        </pc:spChg>
        <pc:spChg chg="add del">
          <ac:chgData name="Thakur, Saransh" userId="1f85bf01-203d-438c-bfbc-c4398d25f5b4" providerId="ADAL" clId="{C39E0E41-51A8-CE4D-A97D-C6F693A167D9}" dt="2022-11-13T02:33:07.042" v="1295" actId="26606"/>
          <ac:spMkLst>
            <pc:docMk/>
            <pc:sldMk cId="3002304941" sldId="260"/>
            <ac:spMk id="69" creationId="{E009DD9B-5EE2-4C0D-8B2B-351C8C102205}"/>
          </ac:spMkLst>
        </pc:spChg>
        <pc:spChg chg="add del">
          <ac:chgData name="Thakur, Saransh" userId="1f85bf01-203d-438c-bfbc-c4398d25f5b4" providerId="ADAL" clId="{C39E0E41-51A8-CE4D-A97D-C6F693A167D9}" dt="2022-11-13T02:42:41.966" v="1494" actId="26606"/>
          <ac:spMkLst>
            <pc:docMk/>
            <pc:sldMk cId="3002304941" sldId="260"/>
            <ac:spMk id="70" creationId="{E720DB99-7745-4E75-9D96-AAB6D55C531E}"/>
          </ac:spMkLst>
        </pc:spChg>
        <pc:spChg chg="add del">
          <ac:chgData name="Thakur, Saransh" userId="1f85bf01-203d-438c-bfbc-c4398d25f5b4" providerId="ADAL" clId="{C39E0E41-51A8-CE4D-A97D-C6F693A167D9}" dt="2022-11-13T02:33:07.042" v="1295" actId="26606"/>
          <ac:spMkLst>
            <pc:docMk/>
            <pc:sldMk cId="3002304941" sldId="260"/>
            <ac:spMk id="71" creationId="{E720DB99-7745-4E75-9D96-AAB6D55C531E}"/>
          </ac:spMkLst>
        </pc:spChg>
        <pc:spChg chg="add del">
          <ac:chgData name="Thakur, Saransh" userId="1f85bf01-203d-438c-bfbc-c4398d25f5b4" providerId="ADAL" clId="{C39E0E41-51A8-CE4D-A97D-C6F693A167D9}" dt="2022-11-13T02:42:41.966" v="1494" actId="26606"/>
          <ac:spMkLst>
            <pc:docMk/>
            <pc:sldMk cId="3002304941" sldId="260"/>
            <ac:spMk id="72" creationId="{D68803C4-E159-4360-B7BB-74205C8F782D}"/>
          </ac:spMkLst>
        </pc:spChg>
        <pc:spChg chg="add del">
          <ac:chgData name="Thakur, Saransh" userId="1f85bf01-203d-438c-bfbc-c4398d25f5b4" providerId="ADAL" clId="{C39E0E41-51A8-CE4D-A97D-C6F693A167D9}" dt="2022-11-13T02:33:07.042" v="1295" actId="26606"/>
          <ac:spMkLst>
            <pc:docMk/>
            <pc:sldMk cId="3002304941" sldId="260"/>
            <ac:spMk id="73" creationId="{D68803C4-E159-4360-B7BB-74205C8F782D}"/>
          </ac:spMkLst>
        </pc:spChg>
        <pc:spChg chg="add del">
          <ac:chgData name="Thakur, Saransh" userId="1f85bf01-203d-438c-bfbc-c4398d25f5b4" providerId="ADAL" clId="{C39E0E41-51A8-CE4D-A97D-C6F693A167D9}" dt="2022-11-13T02:33:37.409" v="1309" actId="26606"/>
          <ac:spMkLst>
            <pc:docMk/>
            <pc:sldMk cId="3002304941" sldId="260"/>
            <ac:spMk id="74" creationId="{CCF043BA-0C52-4068-BCF5-2B2D89BA9D36}"/>
          </ac:spMkLst>
        </pc:spChg>
        <pc:spChg chg="add del">
          <ac:chgData name="Thakur, Saransh" userId="1f85bf01-203d-438c-bfbc-c4398d25f5b4" providerId="ADAL" clId="{C39E0E41-51A8-CE4D-A97D-C6F693A167D9}" dt="2022-11-13T02:33:07.042" v="1295" actId="26606"/>
          <ac:spMkLst>
            <pc:docMk/>
            <pc:sldMk cId="3002304941" sldId="260"/>
            <ac:spMk id="75" creationId="{504B0465-3B07-49BF-BEA7-D81476246293}"/>
          </ac:spMkLst>
        </pc:spChg>
        <pc:spChg chg="add del">
          <ac:chgData name="Thakur, Saransh" userId="1f85bf01-203d-438c-bfbc-c4398d25f5b4" providerId="ADAL" clId="{C39E0E41-51A8-CE4D-A97D-C6F693A167D9}" dt="2022-11-13T02:33:07.042" v="1295" actId="26606"/>
          <ac:spMkLst>
            <pc:docMk/>
            <pc:sldMk cId="3002304941" sldId="260"/>
            <ac:spMk id="77" creationId="{49B7FFA5-14CB-4A4F-9BCC-CA3AA5D9D276}"/>
          </ac:spMkLst>
        </pc:spChg>
        <pc:spChg chg="add del">
          <ac:chgData name="Thakur, Saransh" userId="1f85bf01-203d-438c-bfbc-c4398d25f5b4" providerId="ADAL" clId="{C39E0E41-51A8-CE4D-A97D-C6F693A167D9}" dt="2022-11-13T02:42:41.966" v="1494" actId="26606"/>
          <ac:spMkLst>
            <pc:docMk/>
            <pc:sldMk cId="3002304941" sldId="260"/>
            <ac:spMk id="78" creationId="{504B0465-3B07-49BF-BEA7-D81476246293}"/>
          </ac:spMkLst>
        </pc:spChg>
        <pc:spChg chg="add del">
          <ac:chgData name="Thakur, Saransh" userId="1f85bf01-203d-438c-bfbc-c4398d25f5b4" providerId="ADAL" clId="{C39E0E41-51A8-CE4D-A97D-C6F693A167D9}" dt="2022-11-13T02:33:07.042" v="1295" actId="26606"/>
          <ac:spMkLst>
            <pc:docMk/>
            <pc:sldMk cId="3002304941" sldId="260"/>
            <ac:spMk id="79" creationId="{04E48745-7512-4EC2-9E20-9092D12150CA}"/>
          </ac:spMkLst>
        </pc:spChg>
        <pc:spChg chg="add del">
          <ac:chgData name="Thakur, Saransh" userId="1f85bf01-203d-438c-bfbc-c4398d25f5b4" providerId="ADAL" clId="{C39E0E41-51A8-CE4D-A97D-C6F693A167D9}" dt="2022-11-13T02:42:41.966" v="1494" actId="26606"/>
          <ac:spMkLst>
            <pc:docMk/>
            <pc:sldMk cId="3002304941" sldId="260"/>
            <ac:spMk id="80" creationId="{49B7FFA5-14CB-4A4F-9BCC-CA3AA5D9D276}"/>
          </ac:spMkLst>
        </pc:spChg>
        <pc:spChg chg="add del">
          <ac:chgData name="Thakur, Saransh" userId="1f85bf01-203d-438c-bfbc-c4398d25f5b4" providerId="ADAL" clId="{C39E0E41-51A8-CE4D-A97D-C6F693A167D9}" dt="2022-11-13T02:33:11.135" v="1297" actId="26606"/>
          <ac:spMkLst>
            <pc:docMk/>
            <pc:sldMk cId="3002304941" sldId="260"/>
            <ac:spMk id="81" creationId="{F3AF35CD-DA30-4E34-B0F3-32C27766DA05}"/>
          </ac:spMkLst>
        </pc:spChg>
        <pc:spChg chg="add del">
          <ac:chgData name="Thakur, Saransh" userId="1f85bf01-203d-438c-bfbc-c4398d25f5b4" providerId="ADAL" clId="{C39E0E41-51A8-CE4D-A97D-C6F693A167D9}" dt="2022-11-13T02:42:41.907" v="1493" actId="26606"/>
          <ac:spMkLst>
            <pc:docMk/>
            <pc:sldMk cId="3002304941" sldId="260"/>
            <ac:spMk id="83" creationId="{89C8D586-1ECD-4981-BED2-97336112C0AD}"/>
          </ac:spMkLst>
        </pc:spChg>
        <pc:spChg chg="add del">
          <ac:chgData name="Thakur, Saransh" userId="1f85bf01-203d-438c-bfbc-c4398d25f5b4" providerId="ADAL" clId="{C39E0E41-51A8-CE4D-A97D-C6F693A167D9}" dt="2022-11-13T02:33:16.756" v="1301" actId="26606"/>
          <ac:spMkLst>
            <pc:docMk/>
            <pc:sldMk cId="3002304941" sldId="260"/>
            <ac:spMk id="85" creationId="{E009DD9B-5EE2-4C0D-8B2B-351C8C102205}"/>
          </ac:spMkLst>
        </pc:spChg>
        <pc:spChg chg="add del">
          <ac:chgData name="Thakur, Saransh" userId="1f85bf01-203d-438c-bfbc-c4398d25f5b4" providerId="ADAL" clId="{C39E0E41-51A8-CE4D-A97D-C6F693A167D9}" dt="2022-11-13T02:33:16.756" v="1301" actId="26606"/>
          <ac:spMkLst>
            <pc:docMk/>
            <pc:sldMk cId="3002304941" sldId="260"/>
            <ac:spMk id="86" creationId="{E720DB99-7745-4E75-9D96-AAB6D55C531E}"/>
          </ac:spMkLst>
        </pc:spChg>
        <pc:spChg chg="add del">
          <ac:chgData name="Thakur, Saransh" userId="1f85bf01-203d-438c-bfbc-c4398d25f5b4" providerId="ADAL" clId="{C39E0E41-51A8-CE4D-A97D-C6F693A167D9}" dt="2022-11-13T02:33:16.756" v="1301" actId="26606"/>
          <ac:spMkLst>
            <pc:docMk/>
            <pc:sldMk cId="3002304941" sldId="260"/>
            <ac:spMk id="87" creationId="{D68803C4-E159-4360-B7BB-74205C8F782D}"/>
          </ac:spMkLst>
        </pc:spChg>
        <pc:spChg chg="add del">
          <ac:chgData name="Thakur, Saransh" userId="1f85bf01-203d-438c-bfbc-c4398d25f5b4" providerId="ADAL" clId="{C39E0E41-51A8-CE4D-A97D-C6F693A167D9}" dt="2022-11-13T02:33:16.756" v="1301" actId="26606"/>
          <ac:spMkLst>
            <pc:docMk/>
            <pc:sldMk cId="3002304941" sldId="260"/>
            <ac:spMk id="88" creationId="{504B0465-3B07-49BF-BEA7-D81476246293}"/>
          </ac:spMkLst>
        </pc:spChg>
        <pc:spChg chg="add del">
          <ac:chgData name="Thakur, Saransh" userId="1f85bf01-203d-438c-bfbc-c4398d25f5b4" providerId="ADAL" clId="{C39E0E41-51A8-CE4D-A97D-C6F693A167D9}" dt="2022-11-13T02:33:16.756" v="1301" actId="26606"/>
          <ac:spMkLst>
            <pc:docMk/>
            <pc:sldMk cId="3002304941" sldId="260"/>
            <ac:spMk id="89" creationId="{49B7FFA5-14CB-4A4F-9BCC-CA3AA5D9D276}"/>
          </ac:spMkLst>
        </pc:spChg>
        <pc:spChg chg="add del">
          <ac:chgData name="Thakur, Saransh" userId="1f85bf01-203d-438c-bfbc-c4398d25f5b4" providerId="ADAL" clId="{C39E0E41-51A8-CE4D-A97D-C6F693A167D9}" dt="2022-11-13T02:33:16.756" v="1301" actId="26606"/>
          <ac:spMkLst>
            <pc:docMk/>
            <pc:sldMk cId="3002304941" sldId="260"/>
            <ac:spMk id="90" creationId="{04E48745-7512-4EC2-9E20-9092D12150CA}"/>
          </ac:spMkLst>
        </pc:spChg>
        <pc:spChg chg="add del">
          <ac:chgData name="Thakur, Saransh" userId="1f85bf01-203d-438c-bfbc-c4398d25f5b4" providerId="ADAL" clId="{C39E0E41-51A8-CE4D-A97D-C6F693A167D9}" dt="2022-11-13T05:41:39.164" v="2222" actId="26606"/>
          <ac:spMkLst>
            <pc:docMk/>
            <pc:sldMk cId="3002304941" sldId="260"/>
            <ac:spMk id="93" creationId="{49B7FFA5-14CB-4A4F-9BCC-CA3AA5D9D276}"/>
          </ac:spMkLst>
        </pc:spChg>
        <pc:spChg chg="add del">
          <ac:chgData name="Thakur, Saransh" userId="1f85bf01-203d-438c-bfbc-c4398d25f5b4" providerId="ADAL" clId="{C39E0E41-51A8-CE4D-A97D-C6F693A167D9}" dt="2022-11-13T05:41:39.164" v="2222" actId="26606"/>
          <ac:spMkLst>
            <pc:docMk/>
            <pc:sldMk cId="3002304941" sldId="260"/>
            <ac:spMk id="94" creationId="{E009DD9B-5EE2-4C0D-8B2B-351C8C102205}"/>
          </ac:spMkLst>
        </pc:spChg>
        <pc:spChg chg="add del">
          <ac:chgData name="Thakur, Saransh" userId="1f85bf01-203d-438c-bfbc-c4398d25f5b4" providerId="ADAL" clId="{C39E0E41-51A8-CE4D-A97D-C6F693A167D9}" dt="2022-11-13T05:41:39.164" v="2222" actId="26606"/>
          <ac:spMkLst>
            <pc:docMk/>
            <pc:sldMk cId="3002304941" sldId="260"/>
            <ac:spMk id="95" creationId="{04E48745-7512-4EC2-9E20-9092D12150CA}"/>
          </ac:spMkLst>
        </pc:spChg>
        <pc:spChg chg="add del">
          <ac:chgData name="Thakur, Saransh" userId="1f85bf01-203d-438c-bfbc-c4398d25f5b4" providerId="ADAL" clId="{C39E0E41-51A8-CE4D-A97D-C6F693A167D9}" dt="2022-11-13T05:41:39.164" v="2222" actId="26606"/>
          <ac:spMkLst>
            <pc:docMk/>
            <pc:sldMk cId="3002304941" sldId="260"/>
            <ac:spMk id="96" creationId="{E720DB99-7745-4E75-9D96-AAB6D55C531E}"/>
          </ac:spMkLst>
        </pc:spChg>
        <pc:spChg chg="add del">
          <ac:chgData name="Thakur, Saransh" userId="1f85bf01-203d-438c-bfbc-c4398d25f5b4" providerId="ADAL" clId="{C39E0E41-51A8-CE4D-A97D-C6F693A167D9}" dt="2022-11-13T05:41:39.164" v="2222" actId="26606"/>
          <ac:spMkLst>
            <pc:docMk/>
            <pc:sldMk cId="3002304941" sldId="260"/>
            <ac:spMk id="97" creationId="{D68803C4-E159-4360-B7BB-74205C8F782D}"/>
          </ac:spMkLst>
        </pc:spChg>
        <pc:spChg chg="add del">
          <ac:chgData name="Thakur, Saransh" userId="1f85bf01-203d-438c-bfbc-c4398d25f5b4" providerId="ADAL" clId="{C39E0E41-51A8-CE4D-A97D-C6F693A167D9}" dt="2022-11-13T05:41:39.164" v="2222" actId="26606"/>
          <ac:spMkLst>
            <pc:docMk/>
            <pc:sldMk cId="3002304941" sldId="260"/>
            <ac:spMk id="98" creationId="{504B0465-3B07-49BF-BEA7-D81476246293}"/>
          </ac:spMkLst>
        </pc:spChg>
        <pc:spChg chg="add del">
          <ac:chgData name="Thakur, Saransh" userId="1f85bf01-203d-438c-bfbc-c4398d25f5b4" providerId="ADAL" clId="{C39E0E41-51A8-CE4D-A97D-C6F693A167D9}" dt="2022-11-13T05:41:37.863" v="2219" actId="26606"/>
          <ac:spMkLst>
            <pc:docMk/>
            <pc:sldMk cId="3002304941" sldId="260"/>
            <ac:spMk id="101" creationId="{F3AF35CD-DA30-4E34-B0F3-32C27766DA05}"/>
          </ac:spMkLst>
        </pc:spChg>
        <pc:spChg chg="add del">
          <ac:chgData name="Thakur, Saransh" userId="1f85bf01-203d-438c-bfbc-c4398d25f5b4" providerId="ADAL" clId="{C39E0E41-51A8-CE4D-A97D-C6F693A167D9}" dt="2022-11-13T05:41:16.439" v="2207" actId="26606"/>
          <ac:spMkLst>
            <pc:docMk/>
            <pc:sldMk cId="3002304941" sldId="260"/>
            <ac:spMk id="104" creationId="{F3AF35CD-DA30-4E34-B0F3-32C27766DA05}"/>
          </ac:spMkLst>
        </pc:spChg>
        <pc:spChg chg="add del">
          <ac:chgData name="Thakur, Saransh" userId="1f85bf01-203d-438c-bfbc-c4398d25f5b4" providerId="ADAL" clId="{C39E0E41-51A8-CE4D-A97D-C6F693A167D9}" dt="2022-11-13T05:41:39.153" v="2221" actId="26606"/>
          <ac:spMkLst>
            <pc:docMk/>
            <pc:sldMk cId="3002304941" sldId="260"/>
            <ac:spMk id="110" creationId="{504B0465-3B07-49BF-BEA7-D81476246293}"/>
          </ac:spMkLst>
        </pc:spChg>
        <pc:spChg chg="add del">
          <ac:chgData name="Thakur, Saransh" userId="1f85bf01-203d-438c-bfbc-c4398d25f5b4" providerId="ADAL" clId="{C39E0E41-51A8-CE4D-A97D-C6F693A167D9}" dt="2022-11-13T05:41:39.153" v="2221" actId="26606"/>
          <ac:spMkLst>
            <pc:docMk/>
            <pc:sldMk cId="3002304941" sldId="260"/>
            <ac:spMk id="111" creationId="{E009DD9B-5EE2-4C0D-8B2B-351C8C102205}"/>
          </ac:spMkLst>
        </pc:spChg>
        <pc:spChg chg="add del">
          <ac:chgData name="Thakur, Saransh" userId="1f85bf01-203d-438c-bfbc-c4398d25f5b4" providerId="ADAL" clId="{C39E0E41-51A8-CE4D-A97D-C6F693A167D9}" dt="2022-11-13T05:41:39.153" v="2221" actId="26606"/>
          <ac:spMkLst>
            <pc:docMk/>
            <pc:sldMk cId="3002304941" sldId="260"/>
            <ac:spMk id="112" creationId="{49B7FFA5-14CB-4A4F-9BCC-CA3AA5D9D276}"/>
          </ac:spMkLst>
        </pc:spChg>
        <pc:spChg chg="add del">
          <ac:chgData name="Thakur, Saransh" userId="1f85bf01-203d-438c-bfbc-c4398d25f5b4" providerId="ADAL" clId="{C39E0E41-51A8-CE4D-A97D-C6F693A167D9}" dt="2022-11-13T05:41:39.153" v="2221" actId="26606"/>
          <ac:spMkLst>
            <pc:docMk/>
            <pc:sldMk cId="3002304941" sldId="260"/>
            <ac:spMk id="113" creationId="{E720DB99-7745-4E75-9D96-AAB6D55C531E}"/>
          </ac:spMkLst>
        </pc:spChg>
        <pc:spChg chg="add del">
          <ac:chgData name="Thakur, Saransh" userId="1f85bf01-203d-438c-bfbc-c4398d25f5b4" providerId="ADAL" clId="{C39E0E41-51A8-CE4D-A97D-C6F693A167D9}" dt="2022-11-13T05:41:39.153" v="2221" actId="26606"/>
          <ac:spMkLst>
            <pc:docMk/>
            <pc:sldMk cId="3002304941" sldId="260"/>
            <ac:spMk id="114" creationId="{04E48745-7512-4EC2-9E20-9092D12150CA}"/>
          </ac:spMkLst>
        </pc:spChg>
        <pc:spChg chg="add del">
          <ac:chgData name="Thakur, Saransh" userId="1f85bf01-203d-438c-bfbc-c4398d25f5b4" providerId="ADAL" clId="{C39E0E41-51A8-CE4D-A97D-C6F693A167D9}" dt="2022-11-13T05:41:39.153" v="2221" actId="26606"/>
          <ac:spMkLst>
            <pc:docMk/>
            <pc:sldMk cId="3002304941" sldId="260"/>
            <ac:spMk id="115" creationId="{D68803C4-E159-4360-B7BB-74205C8F782D}"/>
          </ac:spMkLst>
        </pc:spChg>
        <pc:grpChg chg="add del">
          <ac:chgData name="Thakur, Saransh" userId="1f85bf01-203d-438c-bfbc-c4398d25f5b4" providerId="ADAL" clId="{C39E0E41-51A8-CE4D-A97D-C6F693A167D9}" dt="2022-11-13T02:30:32.580" v="1250" actId="26606"/>
          <ac:grpSpMkLst>
            <pc:docMk/>
            <pc:sldMk cId="3002304941" sldId="260"/>
            <ac:grpSpMk id="14" creationId="{789ACCC8-A635-400E-B9C0-AD9CA57109CE}"/>
          </ac:grpSpMkLst>
        </pc:grpChg>
        <pc:grpChg chg="add del">
          <ac:chgData name="Thakur, Saransh" userId="1f85bf01-203d-438c-bfbc-c4398d25f5b4" providerId="ADAL" clId="{C39E0E41-51A8-CE4D-A97D-C6F693A167D9}" dt="2022-11-13T02:30:40.736" v="1254" actId="26606"/>
          <ac:grpSpMkLst>
            <pc:docMk/>
            <pc:sldMk cId="3002304941" sldId="260"/>
            <ac:grpSpMk id="33" creationId="{54CA915D-BDF0-41F8-B00E-FB186EFF7BD6}"/>
          </ac:grpSpMkLst>
        </pc:grpChg>
        <pc:grpChg chg="add del">
          <ac:chgData name="Thakur, Saransh" userId="1f85bf01-203d-438c-bfbc-c4398d25f5b4" providerId="ADAL" clId="{C39E0E41-51A8-CE4D-A97D-C6F693A167D9}" dt="2022-11-13T02:33:37.424" v="1310" actId="26606"/>
          <ac:grpSpMkLst>
            <pc:docMk/>
            <pc:sldMk cId="3002304941" sldId="260"/>
            <ac:grpSpMk id="55" creationId="{BCFC42DC-2C46-47C4-BC61-530557385DBD}"/>
          </ac:grpSpMkLst>
        </pc:grpChg>
        <pc:grpChg chg="add del">
          <ac:chgData name="Thakur, Saransh" userId="1f85bf01-203d-438c-bfbc-c4398d25f5b4" providerId="ADAL" clId="{C39E0E41-51A8-CE4D-A97D-C6F693A167D9}" dt="2022-11-13T02:33:35.311" v="1307" actId="26606"/>
          <ac:grpSpMkLst>
            <pc:docMk/>
            <pc:sldMk cId="3002304941" sldId="260"/>
            <ac:grpSpMk id="67" creationId="{ECBD3C71-5915-4215-B435-9334BCE4BE43}"/>
          </ac:grpSpMkLst>
        </pc:grpChg>
        <pc:grpChg chg="add del">
          <ac:chgData name="Thakur, Saransh" userId="1f85bf01-203d-438c-bfbc-c4398d25f5b4" providerId="ADAL" clId="{C39E0E41-51A8-CE4D-A97D-C6F693A167D9}" dt="2022-11-13T02:33:37.409" v="1309" actId="26606"/>
          <ac:grpSpMkLst>
            <pc:docMk/>
            <pc:sldMk cId="3002304941" sldId="260"/>
            <ac:grpSpMk id="76" creationId="{789ACCC8-A635-400E-B9C0-AD9CA57109CE}"/>
          </ac:grpSpMkLst>
        </pc:grpChg>
        <pc:grpChg chg="add del">
          <ac:chgData name="Thakur, Saransh" userId="1f85bf01-203d-438c-bfbc-c4398d25f5b4" providerId="ADAL" clId="{C39E0E41-51A8-CE4D-A97D-C6F693A167D9}" dt="2022-11-13T02:33:11.135" v="1297" actId="26606"/>
          <ac:grpSpMkLst>
            <pc:docMk/>
            <pc:sldMk cId="3002304941" sldId="260"/>
            <ac:grpSpMk id="82" creationId="{BCFC42DC-2C46-47C4-BC61-530557385DBD}"/>
          </ac:grpSpMkLst>
        </pc:grpChg>
        <pc:grpChg chg="add del">
          <ac:chgData name="Thakur, Saransh" userId="1f85bf01-203d-438c-bfbc-c4398d25f5b4" providerId="ADAL" clId="{C39E0E41-51A8-CE4D-A97D-C6F693A167D9}" dt="2022-11-13T02:42:41.907" v="1493" actId="26606"/>
          <ac:grpSpMkLst>
            <pc:docMk/>
            <pc:sldMk cId="3002304941" sldId="260"/>
            <ac:grpSpMk id="84" creationId="{AF001A23-2767-4A31-BD30-56112DE9527E}"/>
          </ac:grpSpMkLst>
        </pc:grpChg>
        <pc:grpChg chg="add del">
          <ac:chgData name="Thakur, Saransh" userId="1f85bf01-203d-438c-bfbc-c4398d25f5b4" providerId="ADAL" clId="{C39E0E41-51A8-CE4D-A97D-C6F693A167D9}" dt="2022-11-13T05:41:37.863" v="2219" actId="26606"/>
          <ac:grpSpMkLst>
            <pc:docMk/>
            <pc:sldMk cId="3002304941" sldId="260"/>
            <ac:grpSpMk id="102" creationId="{BCFC42DC-2C46-47C4-BC61-530557385DBD}"/>
          </ac:grpSpMkLst>
        </pc:grpChg>
        <pc:grpChg chg="add del">
          <ac:chgData name="Thakur, Saransh" userId="1f85bf01-203d-438c-bfbc-c4398d25f5b4" providerId="ADAL" clId="{C39E0E41-51A8-CE4D-A97D-C6F693A167D9}" dt="2022-11-13T05:41:16.439" v="2207" actId="26606"/>
          <ac:grpSpMkLst>
            <pc:docMk/>
            <pc:sldMk cId="3002304941" sldId="260"/>
            <ac:grpSpMk id="106" creationId="{BCFC42DC-2C46-47C4-BC61-530557385DBD}"/>
          </ac:grpSpMkLst>
        </pc:grpChg>
        <pc:picChg chg="add del mod ord">
          <ac:chgData name="Thakur, Saransh" userId="1f85bf01-203d-438c-bfbc-c4398d25f5b4" providerId="ADAL" clId="{C39E0E41-51A8-CE4D-A97D-C6F693A167D9}" dt="2022-11-13T02:31:12.981" v="1272"/>
          <ac:picMkLst>
            <pc:docMk/>
            <pc:sldMk cId="3002304941" sldId="260"/>
            <ac:picMk id="5" creationId="{9105A50B-6E51-93AF-25EF-056949B4ABB8}"/>
          </ac:picMkLst>
        </pc:picChg>
        <pc:picChg chg="add del mod modCrop">
          <ac:chgData name="Thakur, Saransh" userId="1f85bf01-203d-438c-bfbc-c4398d25f5b4" providerId="ADAL" clId="{C39E0E41-51A8-CE4D-A97D-C6F693A167D9}" dt="2022-11-13T04:57:26.830" v="1551" actId="21"/>
          <ac:picMkLst>
            <pc:docMk/>
            <pc:sldMk cId="3002304941" sldId="260"/>
            <ac:picMk id="7" creationId="{440AA8F9-81A6-8098-1A90-779067F4FC73}"/>
          </ac:picMkLst>
        </pc:picChg>
        <pc:picChg chg="add mod">
          <ac:chgData name="Thakur, Saransh" userId="1f85bf01-203d-438c-bfbc-c4398d25f5b4" providerId="ADAL" clId="{C39E0E41-51A8-CE4D-A97D-C6F693A167D9}" dt="2022-11-13T05:41:45.082" v="2224" actId="27614"/>
          <ac:picMkLst>
            <pc:docMk/>
            <pc:sldMk cId="3002304941" sldId="260"/>
            <ac:picMk id="99" creationId="{25DA7E4C-63EB-3146-793D-9E25F82028CD}"/>
          </ac:picMkLst>
        </pc:picChg>
      </pc:sldChg>
      <pc:sldChg chg="addSp delSp modSp new mod setBg">
        <pc:chgData name="Thakur, Saransh" userId="1f85bf01-203d-438c-bfbc-c4398d25f5b4" providerId="ADAL" clId="{C39E0E41-51A8-CE4D-A97D-C6F693A167D9}" dt="2022-11-13T05:41:59.009" v="2229" actId="122"/>
        <pc:sldMkLst>
          <pc:docMk/>
          <pc:sldMk cId="1659030435" sldId="261"/>
        </pc:sldMkLst>
        <pc:spChg chg="mod">
          <ac:chgData name="Thakur, Saransh" userId="1f85bf01-203d-438c-bfbc-c4398d25f5b4" providerId="ADAL" clId="{C39E0E41-51A8-CE4D-A97D-C6F693A167D9}" dt="2022-11-13T05:41:59.009" v="2229" actId="122"/>
          <ac:spMkLst>
            <pc:docMk/>
            <pc:sldMk cId="1659030435" sldId="261"/>
            <ac:spMk id="2" creationId="{570E8A9A-17D7-22E0-CBB8-9CD280BB5A66}"/>
          </ac:spMkLst>
        </pc:spChg>
        <pc:spChg chg="del">
          <ac:chgData name="Thakur, Saransh" userId="1f85bf01-203d-438c-bfbc-c4398d25f5b4" providerId="ADAL" clId="{C39E0E41-51A8-CE4D-A97D-C6F693A167D9}" dt="2022-11-13T02:38:57.310" v="1370"/>
          <ac:spMkLst>
            <pc:docMk/>
            <pc:sldMk cId="1659030435" sldId="261"/>
            <ac:spMk id="3" creationId="{0CF49A32-062B-0391-5BE2-46C94694B25B}"/>
          </ac:spMkLst>
        </pc:spChg>
        <pc:spChg chg="add mod ord">
          <ac:chgData name="Thakur, Saransh" userId="1f85bf01-203d-438c-bfbc-c4398d25f5b4" providerId="ADAL" clId="{C39E0E41-51A8-CE4D-A97D-C6F693A167D9}" dt="2022-11-13T05:25:27.242" v="1732" actId="26606"/>
          <ac:spMkLst>
            <pc:docMk/>
            <pc:sldMk cId="1659030435" sldId="261"/>
            <ac:spMk id="9" creationId="{42CE20C9-F3FA-997C-B818-0A884E8482C9}"/>
          </ac:spMkLst>
        </pc:spChg>
        <pc:spChg chg="add del">
          <ac:chgData name="Thakur, Saransh" userId="1f85bf01-203d-438c-bfbc-c4398d25f5b4" providerId="ADAL" clId="{C39E0E41-51A8-CE4D-A97D-C6F693A167D9}" dt="2022-11-13T02:41:54.611" v="1482" actId="26606"/>
          <ac:spMkLst>
            <pc:docMk/>
            <pc:sldMk cId="1659030435" sldId="261"/>
            <ac:spMk id="12" creationId="{E009DD9B-5EE2-4C0D-8B2B-351C8C102205}"/>
          </ac:spMkLst>
        </pc:spChg>
        <pc:spChg chg="add del">
          <ac:chgData name="Thakur, Saransh" userId="1f85bf01-203d-438c-bfbc-c4398d25f5b4" providerId="ADAL" clId="{C39E0E41-51A8-CE4D-A97D-C6F693A167D9}" dt="2022-11-13T02:41:54.611" v="1482" actId="26606"/>
          <ac:spMkLst>
            <pc:docMk/>
            <pc:sldMk cId="1659030435" sldId="261"/>
            <ac:spMk id="14" creationId="{E720DB99-7745-4E75-9D96-AAB6D55C531E}"/>
          </ac:spMkLst>
        </pc:spChg>
        <pc:spChg chg="add del">
          <ac:chgData name="Thakur, Saransh" userId="1f85bf01-203d-438c-bfbc-c4398d25f5b4" providerId="ADAL" clId="{C39E0E41-51A8-CE4D-A97D-C6F693A167D9}" dt="2022-11-13T05:25:27.242" v="1732" actId="26606"/>
          <ac:spMkLst>
            <pc:docMk/>
            <pc:sldMk cId="1659030435" sldId="261"/>
            <ac:spMk id="15" creationId="{E009DD9B-5EE2-4C0D-8B2B-351C8C102205}"/>
          </ac:spMkLst>
        </pc:spChg>
        <pc:spChg chg="add del">
          <ac:chgData name="Thakur, Saransh" userId="1f85bf01-203d-438c-bfbc-c4398d25f5b4" providerId="ADAL" clId="{C39E0E41-51A8-CE4D-A97D-C6F693A167D9}" dt="2022-11-13T02:41:54.611" v="1482" actId="26606"/>
          <ac:spMkLst>
            <pc:docMk/>
            <pc:sldMk cId="1659030435" sldId="261"/>
            <ac:spMk id="16" creationId="{D68803C4-E159-4360-B7BB-74205C8F782D}"/>
          </ac:spMkLst>
        </pc:spChg>
        <pc:spChg chg="add del">
          <ac:chgData name="Thakur, Saransh" userId="1f85bf01-203d-438c-bfbc-c4398d25f5b4" providerId="ADAL" clId="{C39E0E41-51A8-CE4D-A97D-C6F693A167D9}" dt="2022-11-13T05:25:27.242" v="1732" actId="26606"/>
          <ac:spMkLst>
            <pc:docMk/>
            <pc:sldMk cId="1659030435" sldId="261"/>
            <ac:spMk id="17" creationId="{E720DB99-7745-4E75-9D96-AAB6D55C531E}"/>
          </ac:spMkLst>
        </pc:spChg>
        <pc:spChg chg="add del">
          <ac:chgData name="Thakur, Saransh" userId="1f85bf01-203d-438c-bfbc-c4398d25f5b4" providerId="ADAL" clId="{C39E0E41-51A8-CE4D-A97D-C6F693A167D9}" dt="2022-11-13T02:41:54.611" v="1482" actId="26606"/>
          <ac:spMkLst>
            <pc:docMk/>
            <pc:sldMk cId="1659030435" sldId="261"/>
            <ac:spMk id="18" creationId="{504B0465-3B07-49BF-BEA7-D81476246293}"/>
          </ac:spMkLst>
        </pc:spChg>
        <pc:spChg chg="add del">
          <ac:chgData name="Thakur, Saransh" userId="1f85bf01-203d-438c-bfbc-c4398d25f5b4" providerId="ADAL" clId="{C39E0E41-51A8-CE4D-A97D-C6F693A167D9}" dt="2022-11-13T05:25:27.242" v="1732" actId="26606"/>
          <ac:spMkLst>
            <pc:docMk/>
            <pc:sldMk cId="1659030435" sldId="261"/>
            <ac:spMk id="19" creationId="{D68803C4-E159-4360-B7BB-74205C8F782D}"/>
          </ac:spMkLst>
        </pc:spChg>
        <pc:spChg chg="add del">
          <ac:chgData name="Thakur, Saransh" userId="1f85bf01-203d-438c-bfbc-c4398d25f5b4" providerId="ADAL" clId="{C39E0E41-51A8-CE4D-A97D-C6F693A167D9}" dt="2022-11-13T02:41:54.611" v="1482" actId="26606"/>
          <ac:spMkLst>
            <pc:docMk/>
            <pc:sldMk cId="1659030435" sldId="261"/>
            <ac:spMk id="20" creationId="{49B7FFA5-14CB-4A4F-9BCC-CA3AA5D9D276}"/>
          </ac:spMkLst>
        </pc:spChg>
        <pc:spChg chg="add del">
          <ac:chgData name="Thakur, Saransh" userId="1f85bf01-203d-438c-bfbc-c4398d25f5b4" providerId="ADAL" clId="{C39E0E41-51A8-CE4D-A97D-C6F693A167D9}" dt="2022-11-13T02:41:54.611" v="1482" actId="26606"/>
          <ac:spMkLst>
            <pc:docMk/>
            <pc:sldMk cId="1659030435" sldId="261"/>
            <ac:spMk id="22" creationId="{04E48745-7512-4EC2-9E20-9092D12150CA}"/>
          </ac:spMkLst>
        </pc:spChg>
        <pc:spChg chg="add del">
          <ac:chgData name="Thakur, Saransh" userId="1f85bf01-203d-438c-bfbc-c4398d25f5b4" providerId="ADAL" clId="{C39E0E41-51A8-CE4D-A97D-C6F693A167D9}" dt="2022-11-13T05:25:27.242" v="1732" actId="26606"/>
          <ac:spMkLst>
            <pc:docMk/>
            <pc:sldMk cId="1659030435" sldId="261"/>
            <ac:spMk id="24" creationId="{504B0465-3B07-49BF-BEA7-D81476246293}"/>
          </ac:spMkLst>
        </pc:spChg>
        <pc:spChg chg="add del">
          <ac:chgData name="Thakur, Saransh" userId="1f85bf01-203d-438c-bfbc-c4398d25f5b4" providerId="ADAL" clId="{C39E0E41-51A8-CE4D-A97D-C6F693A167D9}" dt="2022-11-13T05:25:27.242" v="1732" actId="26606"/>
          <ac:spMkLst>
            <pc:docMk/>
            <pc:sldMk cId="1659030435" sldId="261"/>
            <ac:spMk id="26" creationId="{49B7FFA5-14CB-4A4F-9BCC-CA3AA5D9D276}"/>
          </ac:spMkLst>
        </pc:spChg>
        <pc:spChg chg="add del">
          <ac:chgData name="Thakur, Saransh" userId="1f85bf01-203d-438c-bfbc-c4398d25f5b4" providerId="ADAL" clId="{C39E0E41-51A8-CE4D-A97D-C6F693A167D9}" dt="2022-11-13T02:42:30.997" v="1491" actId="26606"/>
          <ac:spMkLst>
            <pc:docMk/>
            <pc:sldMk cId="1659030435" sldId="261"/>
            <ac:spMk id="27" creationId="{E009DD9B-5EE2-4C0D-8B2B-351C8C102205}"/>
          </ac:spMkLst>
        </pc:spChg>
        <pc:spChg chg="add del">
          <ac:chgData name="Thakur, Saransh" userId="1f85bf01-203d-438c-bfbc-c4398d25f5b4" providerId="ADAL" clId="{C39E0E41-51A8-CE4D-A97D-C6F693A167D9}" dt="2022-11-13T05:25:27.242" v="1732" actId="26606"/>
          <ac:spMkLst>
            <pc:docMk/>
            <pc:sldMk cId="1659030435" sldId="261"/>
            <ac:spMk id="28" creationId="{04E48745-7512-4EC2-9E20-9092D12150CA}"/>
          </ac:spMkLst>
        </pc:spChg>
        <pc:spChg chg="add del">
          <ac:chgData name="Thakur, Saransh" userId="1f85bf01-203d-438c-bfbc-c4398d25f5b4" providerId="ADAL" clId="{C39E0E41-51A8-CE4D-A97D-C6F693A167D9}" dt="2022-11-13T02:42:30.997" v="1491" actId="26606"/>
          <ac:spMkLst>
            <pc:docMk/>
            <pc:sldMk cId="1659030435" sldId="261"/>
            <ac:spMk id="29" creationId="{E720DB99-7745-4E75-9D96-AAB6D55C531E}"/>
          </ac:spMkLst>
        </pc:spChg>
        <pc:spChg chg="add del">
          <ac:chgData name="Thakur, Saransh" userId="1f85bf01-203d-438c-bfbc-c4398d25f5b4" providerId="ADAL" clId="{C39E0E41-51A8-CE4D-A97D-C6F693A167D9}" dt="2022-11-13T05:25:25.723" v="1729" actId="26606"/>
          <ac:spMkLst>
            <pc:docMk/>
            <pc:sldMk cId="1659030435" sldId="261"/>
            <ac:spMk id="30" creationId="{E009DD9B-5EE2-4C0D-8B2B-351C8C102205}"/>
          </ac:spMkLst>
        </pc:spChg>
        <pc:spChg chg="add del">
          <ac:chgData name="Thakur, Saransh" userId="1f85bf01-203d-438c-bfbc-c4398d25f5b4" providerId="ADAL" clId="{C39E0E41-51A8-CE4D-A97D-C6F693A167D9}" dt="2022-11-13T02:42:30.997" v="1491" actId="26606"/>
          <ac:spMkLst>
            <pc:docMk/>
            <pc:sldMk cId="1659030435" sldId="261"/>
            <ac:spMk id="31" creationId="{D68803C4-E159-4360-B7BB-74205C8F782D}"/>
          </ac:spMkLst>
        </pc:spChg>
        <pc:spChg chg="add del">
          <ac:chgData name="Thakur, Saransh" userId="1f85bf01-203d-438c-bfbc-c4398d25f5b4" providerId="ADAL" clId="{C39E0E41-51A8-CE4D-A97D-C6F693A167D9}" dt="2022-11-13T05:25:25.723" v="1729" actId="26606"/>
          <ac:spMkLst>
            <pc:docMk/>
            <pc:sldMk cId="1659030435" sldId="261"/>
            <ac:spMk id="32" creationId="{E720DB99-7745-4E75-9D96-AAB6D55C531E}"/>
          </ac:spMkLst>
        </pc:spChg>
        <pc:spChg chg="add del">
          <ac:chgData name="Thakur, Saransh" userId="1f85bf01-203d-438c-bfbc-c4398d25f5b4" providerId="ADAL" clId="{C39E0E41-51A8-CE4D-A97D-C6F693A167D9}" dt="2022-11-13T02:42:30.997" v="1491" actId="26606"/>
          <ac:spMkLst>
            <pc:docMk/>
            <pc:sldMk cId="1659030435" sldId="261"/>
            <ac:spMk id="33" creationId="{504B0465-3B07-49BF-BEA7-D81476246293}"/>
          </ac:spMkLst>
        </pc:spChg>
        <pc:spChg chg="add del">
          <ac:chgData name="Thakur, Saransh" userId="1f85bf01-203d-438c-bfbc-c4398d25f5b4" providerId="ADAL" clId="{C39E0E41-51A8-CE4D-A97D-C6F693A167D9}" dt="2022-11-13T05:25:25.723" v="1729" actId="26606"/>
          <ac:spMkLst>
            <pc:docMk/>
            <pc:sldMk cId="1659030435" sldId="261"/>
            <ac:spMk id="34" creationId="{D68803C4-E159-4360-B7BB-74205C8F782D}"/>
          </ac:spMkLst>
        </pc:spChg>
        <pc:spChg chg="add del">
          <ac:chgData name="Thakur, Saransh" userId="1f85bf01-203d-438c-bfbc-c4398d25f5b4" providerId="ADAL" clId="{C39E0E41-51A8-CE4D-A97D-C6F693A167D9}" dt="2022-11-13T02:42:30.997" v="1491" actId="26606"/>
          <ac:spMkLst>
            <pc:docMk/>
            <pc:sldMk cId="1659030435" sldId="261"/>
            <ac:spMk id="35" creationId="{49B7FFA5-14CB-4A4F-9BCC-CA3AA5D9D276}"/>
          </ac:spMkLst>
        </pc:spChg>
        <pc:spChg chg="add del">
          <ac:chgData name="Thakur, Saransh" userId="1f85bf01-203d-438c-bfbc-c4398d25f5b4" providerId="ADAL" clId="{C39E0E41-51A8-CE4D-A97D-C6F693A167D9}" dt="2022-11-13T02:42:30.997" v="1491" actId="26606"/>
          <ac:spMkLst>
            <pc:docMk/>
            <pc:sldMk cId="1659030435" sldId="261"/>
            <ac:spMk id="37" creationId="{04E48745-7512-4EC2-9E20-9092D12150CA}"/>
          </ac:spMkLst>
        </pc:spChg>
        <pc:spChg chg="add del">
          <ac:chgData name="Thakur, Saransh" userId="1f85bf01-203d-438c-bfbc-c4398d25f5b4" providerId="ADAL" clId="{C39E0E41-51A8-CE4D-A97D-C6F693A167D9}" dt="2022-11-13T05:25:25.723" v="1729" actId="26606"/>
          <ac:spMkLst>
            <pc:docMk/>
            <pc:sldMk cId="1659030435" sldId="261"/>
            <ac:spMk id="39" creationId="{504B0465-3B07-49BF-BEA7-D81476246293}"/>
          </ac:spMkLst>
        </pc:spChg>
        <pc:spChg chg="add del">
          <ac:chgData name="Thakur, Saransh" userId="1f85bf01-203d-438c-bfbc-c4398d25f5b4" providerId="ADAL" clId="{C39E0E41-51A8-CE4D-A97D-C6F693A167D9}" dt="2022-11-13T05:25:25.723" v="1729" actId="26606"/>
          <ac:spMkLst>
            <pc:docMk/>
            <pc:sldMk cId="1659030435" sldId="261"/>
            <ac:spMk id="41" creationId="{49B7FFA5-14CB-4A4F-9BCC-CA3AA5D9D276}"/>
          </ac:spMkLst>
        </pc:spChg>
        <pc:spChg chg="add del">
          <ac:chgData name="Thakur, Saransh" userId="1f85bf01-203d-438c-bfbc-c4398d25f5b4" providerId="ADAL" clId="{C39E0E41-51A8-CE4D-A97D-C6F693A167D9}" dt="2022-11-13T02:42:30.967" v="1490" actId="26606"/>
          <ac:spMkLst>
            <pc:docMk/>
            <pc:sldMk cId="1659030435" sldId="261"/>
            <ac:spMk id="42" creationId="{E009DD9B-5EE2-4C0D-8B2B-351C8C102205}"/>
          </ac:spMkLst>
        </pc:spChg>
        <pc:spChg chg="add del">
          <ac:chgData name="Thakur, Saransh" userId="1f85bf01-203d-438c-bfbc-c4398d25f5b4" providerId="ADAL" clId="{C39E0E41-51A8-CE4D-A97D-C6F693A167D9}" dt="2022-11-13T05:25:25.723" v="1729" actId="26606"/>
          <ac:spMkLst>
            <pc:docMk/>
            <pc:sldMk cId="1659030435" sldId="261"/>
            <ac:spMk id="43" creationId="{04E48745-7512-4EC2-9E20-9092D12150CA}"/>
          </ac:spMkLst>
        </pc:spChg>
        <pc:spChg chg="add del">
          <ac:chgData name="Thakur, Saransh" userId="1f85bf01-203d-438c-bfbc-c4398d25f5b4" providerId="ADAL" clId="{C39E0E41-51A8-CE4D-A97D-C6F693A167D9}" dt="2022-11-13T02:42:30.967" v="1490" actId="26606"/>
          <ac:spMkLst>
            <pc:docMk/>
            <pc:sldMk cId="1659030435" sldId="261"/>
            <ac:spMk id="44" creationId="{E720DB99-7745-4E75-9D96-AAB6D55C531E}"/>
          </ac:spMkLst>
        </pc:spChg>
        <pc:spChg chg="add del">
          <ac:chgData name="Thakur, Saransh" userId="1f85bf01-203d-438c-bfbc-c4398d25f5b4" providerId="ADAL" clId="{C39E0E41-51A8-CE4D-A97D-C6F693A167D9}" dt="2022-11-13T02:42:30.967" v="1490" actId="26606"/>
          <ac:spMkLst>
            <pc:docMk/>
            <pc:sldMk cId="1659030435" sldId="261"/>
            <ac:spMk id="46" creationId="{D68803C4-E159-4360-B7BB-74205C8F782D}"/>
          </ac:spMkLst>
        </pc:spChg>
        <pc:spChg chg="add del">
          <ac:chgData name="Thakur, Saransh" userId="1f85bf01-203d-438c-bfbc-c4398d25f5b4" providerId="ADAL" clId="{C39E0E41-51A8-CE4D-A97D-C6F693A167D9}" dt="2022-11-13T02:42:30.967" v="1490" actId="26606"/>
          <ac:spMkLst>
            <pc:docMk/>
            <pc:sldMk cId="1659030435" sldId="261"/>
            <ac:spMk id="48" creationId="{504B0465-3B07-49BF-BEA7-D81476246293}"/>
          </ac:spMkLst>
        </pc:spChg>
        <pc:spChg chg="add del">
          <ac:chgData name="Thakur, Saransh" userId="1f85bf01-203d-438c-bfbc-c4398d25f5b4" providerId="ADAL" clId="{C39E0E41-51A8-CE4D-A97D-C6F693A167D9}" dt="2022-11-13T02:42:30.967" v="1490" actId="26606"/>
          <ac:spMkLst>
            <pc:docMk/>
            <pc:sldMk cId="1659030435" sldId="261"/>
            <ac:spMk id="50" creationId="{49B7FFA5-14CB-4A4F-9BCC-CA3AA5D9D276}"/>
          </ac:spMkLst>
        </pc:spChg>
        <pc:spChg chg="add del">
          <ac:chgData name="Thakur, Saransh" userId="1f85bf01-203d-438c-bfbc-c4398d25f5b4" providerId="ADAL" clId="{C39E0E41-51A8-CE4D-A97D-C6F693A167D9}" dt="2022-11-13T02:42:30.967" v="1490" actId="26606"/>
          <ac:spMkLst>
            <pc:docMk/>
            <pc:sldMk cId="1659030435" sldId="261"/>
            <ac:spMk id="52" creationId="{04E48745-7512-4EC2-9E20-9092D12150CA}"/>
          </ac:spMkLst>
        </pc:spChg>
        <pc:spChg chg="add del">
          <ac:chgData name="Thakur, Saransh" userId="1f85bf01-203d-438c-bfbc-c4398d25f5b4" providerId="ADAL" clId="{C39E0E41-51A8-CE4D-A97D-C6F693A167D9}" dt="2022-11-13T02:42:47.372" v="1495" actId="26606"/>
          <ac:spMkLst>
            <pc:docMk/>
            <pc:sldMk cId="1659030435" sldId="261"/>
            <ac:spMk id="54" creationId="{89C8D586-1ECD-4981-BED2-97336112C0AD}"/>
          </ac:spMkLst>
        </pc:spChg>
        <pc:spChg chg="add del">
          <ac:chgData name="Thakur, Saransh" userId="1f85bf01-203d-438c-bfbc-c4398d25f5b4" providerId="ADAL" clId="{C39E0E41-51A8-CE4D-A97D-C6F693A167D9}" dt="2022-11-13T02:44:39.882" v="1510" actId="26606"/>
          <ac:spMkLst>
            <pc:docMk/>
            <pc:sldMk cId="1659030435" sldId="261"/>
            <ac:spMk id="61" creationId="{E009DD9B-5EE2-4C0D-8B2B-351C8C102205}"/>
          </ac:spMkLst>
        </pc:spChg>
        <pc:spChg chg="add del">
          <ac:chgData name="Thakur, Saransh" userId="1f85bf01-203d-438c-bfbc-c4398d25f5b4" providerId="ADAL" clId="{C39E0E41-51A8-CE4D-A97D-C6F693A167D9}" dt="2022-11-13T02:44:39.882" v="1510" actId="26606"/>
          <ac:spMkLst>
            <pc:docMk/>
            <pc:sldMk cId="1659030435" sldId="261"/>
            <ac:spMk id="63" creationId="{E720DB99-7745-4E75-9D96-AAB6D55C531E}"/>
          </ac:spMkLst>
        </pc:spChg>
        <pc:spChg chg="add del">
          <ac:chgData name="Thakur, Saransh" userId="1f85bf01-203d-438c-bfbc-c4398d25f5b4" providerId="ADAL" clId="{C39E0E41-51A8-CE4D-A97D-C6F693A167D9}" dt="2022-11-13T02:44:39.882" v="1510" actId="26606"/>
          <ac:spMkLst>
            <pc:docMk/>
            <pc:sldMk cId="1659030435" sldId="261"/>
            <ac:spMk id="65" creationId="{D68803C4-E159-4360-B7BB-74205C8F782D}"/>
          </ac:spMkLst>
        </pc:spChg>
        <pc:spChg chg="add del">
          <ac:chgData name="Thakur, Saransh" userId="1f85bf01-203d-438c-bfbc-c4398d25f5b4" providerId="ADAL" clId="{C39E0E41-51A8-CE4D-A97D-C6F693A167D9}" dt="2022-11-13T02:44:39.882" v="1510" actId="26606"/>
          <ac:spMkLst>
            <pc:docMk/>
            <pc:sldMk cId="1659030435" sldId="261"/>
            <ac:spMk id="67" creationId="{504B0465-3B07-49BF-BEA7-D81476246293}"/>
          </ac:spMkLst>
        </pc:spChg>
        <pc:spChg chg="add del">
          <ac:chgData name="Thakur, Saransh" userId="1f85bf01-203d-438c-bfbc-c4398d25f5b4" providerId="ADAL" clId="{C39E0E41-51A8-CE4D-A97D-C6F693A167D9}" dt="2022-11-13T02:44:39.882" v="1510" actId="26606"/>
          <ac:spMkLst>
            <pc:docMk/>
            <pc:sldMk cId="1659030435" sldId="261"/>
            <ac:spMk id="69" creationId="{49B7FFA5-14CB-4A4F-9BCC-CA3AA5D9D276}"/>
          </ac:spMkLst>
        </pc:spChg>
        <pc:spChg chg="add del">
          <ac:chgData name="Thakur, Saransh" userId="1f85bf01-203d-438c-bfbc-c4398d25f5b4" providerId="ADAL" clId="{C39E0E41-51A8-CE4D-A97D-C6F693A167D9}" dt="2022-11-13T02:44:39.882" v="1510" actId="26606"/>
          <ac:spMkLst>
            <pc:docMk/>
            <pc:sldMk cId="1659030435" sldId="261"/>
            <ac:spMk id="71" creationId="{04E48745-7512-4EC2-9E20-9092D12150CA}"/>
          </ac:spMkLst>
        </pc:spChg>
        <pc:spChg chg="add del">
          <ac:chgData name="Thakur, Saransh" userId="1f85bf01-203d-438c-bfbc-c4398d25f5b4" providerId="ADAL" clId="{C39E0E41-51A8-CE4D-A97D-C6F693A167D9}" dt="2022-11-13T02:44:36.138" v="1507" actId="26606"/>
          <ac:spMkLst>
            <pc:docMk/>
            <pc:sldMk cId="1659030435" sldId="261"/>
            <ac:spMk id="76" creationId="{E009DD9B-5EE2-4C0D-8B2B-351C8C102205}"/>
          </ac:spMkLst>
        </pc:spChg>
        <pc:spChg chg="add del">
          <ac:chgData name="Thakur, Saransh" userId="1f85bf01-203d-438c-bfbc-c4398d25f5b4" providerId="ADAL" clId="{C39E0E41-51A8-CE4D-A97D-C6F693A167D9}" dt="2022-11-13T02:44:36.138" v="1507" actId="26606"/>
          <ac:spMkLst>
            <pc:docMk/>
            <pc:sldMk cId="1659030435" sldId="261"/>
            <ac:spMk id="78" creationId="{E720DB99-7745-4E75-9D96-AAB6D55C531E}"/>
          </ac:spMkLst>
        </pc:spChg>
        <pc:spChg chg="add del">
          <ac:chgData name="Thakur, Saransh" userId="1f85bf01-203d-438c-bfbc-c4398d25f5b4" providerId="ADAL" clId="{C39E0E41-51A8-CE4D-A97D-C6F693A167D9}" dt="2022-11-13T02:44:36.138" v="1507" actId="26606"/>
          <ac:spMkLst>
            <pc:docMk/>
            <pc:sldMk cId="1659030435" sldId="261"/>
            <ac:spMk id="80" creationId="{D68803C4-E159-4360-B7BB-74205C8F782D}"/>
          </ac:spMkLst>
        </pc:spChg>
        <pc:spChg chg="add del">
          <ac:chgData name="Thakur, Saransh" userId="1f85bf01-203d-438c-bfbc-c4398d25f5b4" providerId="ADAL" clId="{C39E0E41-51A8-CE4D-A97D-C6F693A167D9}" dt="2022-11-13T02:44:36.138" v="1507" actId="26606"/>
          <ac:spMkLst>
            <pc:docMk/>
            <pc:sldMk cId="1659030435" sldId="261"/>
            <ac:spMk id="82" creationId="{504B0465-3B07-49BF-BEA7-D81476246293}"/>
          </ac:spMkLst>
        </pc:spChg>
        <pc:spChg chg="add del">
          <ac:chgData name="Thakur, Saransh" userId="1f85bf01-203d-438c-bfbc-c4398d25f5b4" providerId="ADAL" clId="{C39E0E41-51A8-CE4D-A97D-C6F693A167D9}" dt="2022-11-13T02:44:36.138" v="1507" actId="26606"/>
          <ac:spMkLst>
            <pc:docMk/>
            <pc:sldMk cId="1659030435" sldId="261"/>
            <ac:spMk id="84" creationId="{49B7FFA5-14CB-4A4F-9BCC-CA3AA5D9D276}"/>
          </ac:spMkLst>
        </pc:spChg>
        <pc:spChg chg="add del">
          <ac:chgData name="Thakur, Saransh" userId="1f85bf01-203d-438c-bfbc-c4398d25f5b4" providerId="ADAL" clId="{C39E0E41-51A8-CE4D-A97D-C6F693A167D9}" dt="2022-11-13T02:44:36.138" v="1507" actId="26606"/>
          <ac:spMkLst>
            <pc:docMk/>
            <pc:sldMk cId="1659030435" sldId="261"/>
            <ac:spMk id="86" creationId="{04E48745-7512-4EC2-9E20-9092D12150CA}"/>
          </ac:spMkLst>
        </pc:spChg>
        <pc:spChg chg="add del">
          <ac:chgData name="Thakur, Saransh" userId="1f85bf01-203d-438c-bfbc-c4398d25f5b4" providerId="ADAL" clId="{C39E0E41-51A8-CE4D-A97D-C6F693A167D9}" dt="2022-11-13T02:44:39.868" v="1509" actId="26606"/>
          <ac:spMkLst>
            <pc:docMk/>
            <pc:sldMk cId="1659030435" sldId="261"/>
            <ac:spMk id="88" creationId="{D8AFD15B-CF29-4306-884F-47675092F91F}"/>
          </ac:spMkLst>
        </pc:spChg>
        <pc:spChg chg="add del">
          <ac:chgData name="Thakur, Saransh" userId="1f85bf01-203d-438c-bfbc-c4398d25f5b4" providerId="ADAL" clId="{C39E0E41-51A8-CE4D-A97D-C6F693A167D9}" dt="2022-11-13T02:44:39.868" v="1509" actId="26606"/>
          <ac:spMkLst>
            <pc:docMk/>
            <pc:sldMk cId="1659030435" sldId="261"/>
            <ac:spMk id="89" creationId="{96349AB3-1BD3-41E1-8979-1DBDCB5CDCF9}"/>
          </ac:spMkLst>
        </pc:spChg>
        <pc:grpChg chg="add del">
          <ac:chgData name="Thakur, Saransh" userId="1f85bf01-203d-438c-bfbc-c4398d25f5b4" providerId="ADAL" clId="{C39E0E41-51A8-CE4D-A97D-C6F693A167D9}" dt="2022-11-13T02:42:47.372" v="1495" actId="26606"/>
          <ac:grpSpMkLst>
            <pc:docMk/>
            <pc:sldMk cId="1659030435" sldId="261"/>
            <ac:grpSpMk id="55" creationId="{AF001A23-2767-4A31-BD30-56112DE9527E}"/>
          </ac:grpSpMkLst>
        </pc:grpChg>
        <pc:grpChg chg="add del">
          <ac:chgData name="Thakur, Saransh" userId="1f85bf01-203d-438c-bfbc-c4398d25f5b4" providerId="ADAL" clId="{C39E0E41-51A8-CE4D-A97D-C6F693A167D9}" dt="2022-11-13T02:44:39.868" v="1509" actId="26606"/>
          <ac:grpSpMkLst>
            <pc:docMk/>
            <pc:sldMk cId="1659030435" sldId="261"/>
            <ac:grpSpMk id="90" creationId="{54CA915D-BDF0-41F8-B00E-FB186EFF7BD6}"/>
          </ac:grpSpMkLst>
        </pc:grpChg>
        <pc:picChg chg="add del mod">
          <ac:chgData name="Thakur, Saransh" userId="1f85bf01-203d-438c-bfbc-c4398d25f5b4" providerId="ADAL" clId="{C39E0E41-51A8-CE4D-A97D-C6F693A167D9}" dt="2022-11-13T02:41:59.529" v="1483" actId="21"/>
          <ac:picMkLst>
            <pc:docMk/>
            <pc:sldMk cId="1659030435" sldId="261"/>
            <ac:picMk id="5" creationId="{D34A4221-A7E7-F7F3-FEF1-DD0248A082A6}"/>
          </ac:picMkLst>
        </pc:picChg>
        <pc:picChg chg="add del mod">
          <ac:chgData name="Thakur, Saransh" userId="1f85bf01-203d-438c-bfbc-c4398d25f5b4" providerId="ADAL" clId="{C39E0E41-51A8-CE4D-A97D-C6F693A167D9}" dt="2022-11-13T02:44:00.512" v="1500" actId="21"/>
          <ac:picMkLst>
            <pc:docMk/>
            <pc:sldMk cId="1659030435" sldId="261"/>
            <ac:picMk id="7" creationId="{F4D2983A-13F0-88FA-282F-12EA19263738}"/>
          </ac:picMkLst>
        </pc:picChg>
        <pc:picChg chg="add del mod">
          <ac:chgData name="Thakur, Saransh" userId="1f85bf01-203d-438c-bfbc-c4398d25f5b4" providerId="ADAL" clId="{C39E0E41-51A8-CE4D-A97D-C6F693A167D9}" dt="2022-11-13T04:58:17.435" v="1557" actId="21"/>
          <ac:picMkLst>
            <pc:docMk/>
            <pc:sldMk cId="1659030435" sldId="261"/>
            <ac:picMk id="10" creationId="{62B08D12-56D0-02D8-9E57-B1C3329D84BB}"/>
          </ac:picMkLst>
        </pc:picChg>
        <pc:picChg chg="add mod">
          <ac:chgData name="Thakur, Saransh" userId="1f85bf01-203d-438c-bfbc-c4398d25f5b4" providerId="ADAL" clId="{C39E0E41-51A8-CE4D-A97D-C6F693A167D9}" dt="2022-11-13T05:25:27.242" v="1732" actId="26606"/>
          <ac:picMkLst>
            <pc:docMk/>
            <pc:sldMk cId="1659030435" sldId="261"/>
            <ac:picMk id="13" creationId="{21386EE6-1519-D712-285D-6A6E67A47E62}"/>
          </ac:picMkLst>
        </pc:picChg>
      </pc:sldChg>
      <pc:sldChg chg="addSp delSp modSp new mod setBg">
        <pc:chgData name="Thakur, Saransh" userId="1f85bf01-203d-438c-bfbc-c4398d25f5b4" providerId="ADAL" clId="{C39E0E41-51A8-CE4D-A97D-C6F693A167D9}" dt="2022-11-13T05:42:29.780" v="2230" actId="122"/>
        <pc:sldMkLst>
          <pc:docMk/>
          <pc:sldMk cId="4196707334" sldId="262"/>
        </pc:sldMkLst>
        <pc:spChg chg="mod">
          <ac:chgData name="Thakur, Saransh" userId="1f85bf01-203d-438c-bfbc-c4398d25f5b4" providerId="ADAL" clId="{C39E0E41-51A8-CE4D-A97D-C6F693A167D9}" dt="2022-11-13T05:42:29.780" v="2230" actId="122"/>
          <ac:spMkLst>
            <pc:docMk/>
            <pc:sldMk cId="4196707334" sldId="262"/>
            <ac:spMk id="2" creationId="{1225D18D-9C43-809A-48D2-929DACA9CFEB}"/>
          </ac:spMkLst>
        </pc:spChg>
        <pc:spChg chg="del">
          <ac:chgData name="Thakur, Saransh" userId="1f85bf01-203d-438c-bfbc-c4398d25f5b4" providerId="ADAL" clId="{C39E0E41-51A8-CE4D-A97D-C6F693A167D9}" dt="2022-11-13T02:46:56.960" v="1540"/>
          <ac:spMkLst>
            <pc:docMk/>
            <pc:sldMk cId="4196707334" sldId="262"/>
            <ac:spMk id="3" creationId="{FEFD9E47-421C-B658-5CAD-F064ECE1AF06}"/>
          </ac:spMkLst>
        </pc:spChg>
        <pc:spChg chg="add del">
          <ac:chgData name="Thakur, Saransh" userId="1f85bf01-203d-438c-bfbc-c4398d25f5b4" providerId="ADAL" clId="{C39E0E41-51A8-CE4D-A97D-C6F693A167D9}" dt="2022-11-13T02:47:14.632" v="1544" actId="26606"/>
          <ac:spMkLst>
            <pc:docMk/>
            <pc:sldMk cId="4196707334" sldId="262"/>
            <ac:spMk id="9" creationId="{AEEA235B-66C0-F030-132C-092728EABDAB}"/>
          </ac:spMkLst>
        </pc:spChg>
        <pc:spChg chg="add mod">
          <ac:chgData name="Thakur, Saransh" userId="1f85bf01-203d-438c-bfbc-c4398d25f5b4" providerId="ADAL" clId="{C39E0E41-51A8-CE4D-A97D-C6F693A167D9}" dt="2022-11-13T05:25:07.905" v="1722" actId="26606"/>
          <ac:spMkLst>
            <pc:docMk/>
            <pc:sldMk cId="4196707334" sldId="262"/>
            <ac:spMk id="11" creationId="{B9B3D3DD-19DF-4D6E-BFAC-B6BAF00B5ED5}"/>
          </ac:spMkLst>
        </pc:spChg>
        <pc:spChg chg="add del">
          <ac:chgData name="Thakur, Saransh" userId="1f85bf01-203d-438c-bfbc-c4398d25f5b4" providerId="ADAL" clId="{C39E0E41-51A8-CE4D-A97D-C6F693A167D9}" dt="2022-11-13T02:47:14.632" v="1544" actId="26606"/>
          <ac:spMkLst>
            <pc:docMk/>
            <pc:sldMk cId="4196707334" sldId="262"/>
            <ac:spMk id="12" creationId="{1C7FF924-8DA0-4BE9-8C7E-095B0EC13A44}"/>
          </ac:spMkLst>
        </pc:spChg>
        <pc:spChg chg="add del">
          <ac:chgData name="Thakur, Saransh" userId="1f85bf01-203d-438c-bfbc-c4398d25f5b4" providerId="ADAL" clId="{C39E0E41-51A8-CE4D-A97D-C6F693A167D9}" dt="2022-11-13T05:22:17.195" v="1662" actId="26606"/>
          <ac:spMkLst>
            <pc:docMk/>
            <pc:sldMk cId="4196707334" sldId="262"/>
            <ac:spMk id="13" creationId="{E720DB99-7745-4E75-9D96-AAB6D55C531E}"/>
          </ac:spMkLst>
        </pc:spChg>
        <pc:spChg chg="add del">
          <ac:chgData name="Thakur, Saransh" userId="1f85bf01-203d-438c-bfbc-c4398d25f5b4" providerId="ADAL" clId="{C39E0E41-51A8-CE4D-A97D-C6F693A167D9}" dt="2022-11-13T05:22:17.195" v="1662" actId="26606"/>
          <ac:spMkLst>
            <pc:docMk/>
            <pc:sldMk cId="4196707334" sldId="262"/>
            <ac:spMk id="15" creationId="{D68803C4-E159-4360-B7BB-74205C8F782D}"/>
          </ac:spMkLst>
        </pc:spChg>
        <pc:spChg chg="add del">
          <ac:chgData name="Thakur, Saransh" userId="1f85bf01-203d-438c-bfbc-c4398d25f5b4" providerId="ADAL" clId="{C39E0E41-51A8-CE4D-A97D-C6F693A167D9}" dt="2022-11-13T05:22:17.195" v="1662" actId="26606"/>
          <ac:spMkLst>
            <pc:docMk/>
            <pc:sldMk cId="4196707334" sldId="262"/>
            <ac:spMk id="16" creationId="{E009DD9B-5EE2-4C0D-8B2B-351C8C102205}"/>
          </ac:spMkLst>
        </pc:spChg>
        <pc:spChg chg="add del">
          <ac:chgData name="Thakur, Saransh" userId="1f85bf01-203d-438c-bfbc-c4398d25f5b4" providerId="ADAL" clId="{C39E0E41-51A8-CE4D-A97D-C6F693A167D9}" dt="2022-11-13T05:22:17.195" v="1662" actId="26606"/>
          <ac:spMkLst>
            <pc:docMk/>
            <pc:sldMk cId="4196707334" sldId="262"/>
            <ac:spMk id="17" creationId="{504B0465-3B07-49BF-BEA7-D81476246293}"/>
          </ac:spMkLst>
        </pc:spChg>
        <pc:spChg chg="add del">
          <ac:chgData name="Thakur, Saransh" userId="1f85bf01-203d-438c-bfbc-c4398d25f5b4" providerId="ADAL" clId="{C39E0E41-51A8-CE4D-A97D-C6F693A167D9}" dt="2022-11-13T02:47:17.163" v="1546" actId="26606"/>
          <ac:spMkLst>
            <pc:docMk/>
            <pc:sldMk cId="4196707334" sldId="262"/>
            <ac:spMk id="18" creationId="{504B0465-3B07-49BF-BEA7-D81476246293}"/>
          </ac:spMkLst>
        </pc:spChg>
        <pc:spChg chg="add del">
          <ac:chgData name="Thakur, Saransh" userId="1f85bf01-203d-438c-bfbc-c4398d25f5b4" providerId="ADAL" clId="{C39E0E41-51A8-CE4D-A97D-C6F693A167D9}" dt="2022-11-13T02:47:17.163" v="1546" actId="26606"/>
          <ac:spMkLst>
            <pc:docMk/>
            <pc:sldMk cId="4196707334" sldId="262"/>
            <ac:spMk id="19" creationId="{E009DD9B-5EE2-4C0D-8B2B-351C8C102205}"/>
          </ac:spMkLst>
        </pc:spChg>
        <pc:spChg chg="add del">
          <ac:chgData name="Thakur, Saransh" userId="1f85bf01-203d-438c-bfbc-c4398d25f5b4" providerId="ADAL" clId="{C39E0E41-51A8-CE4D-A97D-C6F693A167D9}" dt="2022-11-13T02:47:17.163" v="1546" actId="26606"/>
          <ac:spMkLst>
            <pc:docMk/>
            <pc:sldMk cId="4196707334" sldId="262"/>
            <ac:spMk id="20" creationId="{49B7FFA5-14CB-4A4F-9BCC-CA3AA5D9D276}"/>
          </ac:spMkLst>
        </pc:spChg>
        <pc:spChg chg="add del">
          <ac:chgData name="Thakur, Saransh" userId="1f85bf01-203d-438c-bfbc-c4398d25f5b4" providerId="ADAL" clId="{C39E0E41-51A8-CE4D-A97D-C6F693A167D9}" dt="2022-11-13T02:47:17.163" v="1546" actId="26606"/>
          <ac:spMkLst>
            <pc:docMk/>
            <pc:sldMk cId="4196707334" sldId="262"/>
            <ac:spMk id="21" creationId="{E720DB99-7745-4E75-9D96-AAB6D55C531E}"/>
          </ac:spMkLst>
        </pc:spChg>
        <pc:spChg chg="add del">
          <ac:chgData name="Thakur, Saransh" userId="1f85bf01-203d-438c-bfbc-c4398d25f5b4" providerId="ADAL" clId="{C39E0E41-51A8-CE4D-A97D-C6F693A167D9}" dt="2022-11-13T02:47:17.163" v="1546" actId="26606"/>
          <ac:spMkLst>
            <pc:docMk/>
            <pc:sldMk cId="4196707334" sldId="262"/>
            <ac:spMk id="22" creationId="{04E48745-7512-4EC2-9E20-9092D12150CA}"/>
          </ac:spMkLst>
        </pc:spChg>
        <pc:spChg chg="add del">
          <ac:chgData name="Thakur, Saransh" userId="1f85bf01-203d-438c-bfbc-c4398d25f5b4" providerId="ADAL" clId="{C39E0E41-51A8-CE4D-A97D-C6F693A167D9}" dt="2022-11-13T02:47:17.163" v="1546" actId="26606"/>
          <ac:spMkLst>
            <pc:docMk/>
            <pc:sldMk cId="4196707334" sldId="262"/>
            <ac:spMk id="23" creationId="{D68803C4-E159-4360-B7BB-74205C8F782D}"/>
          </ac:spMkLst>
        </pc:spChg>
        <pc:spChg chg="add del">
          <ac:chgData name="Thakur, Saransh" userId="1f85bf01-203d-438c-bfbc-c4398d25f5b4" providerId="ADAL" clId="{C39E0E41-51A8-CE4D-A97D-C6F693A167D9}" dt="2022-11-13T02:47:17.163" v="1546" actId="26606"/>
          <ac:spMkLst>
            <pc:docMk/>
            <pc:sldMk cId="4196707334" sldId="262"/>
            <ac:spMk id="24" creationId="{0BCC912F-6293-AE9B-913F-8F0237D789C6}"/>
          </ac:spMkLst>
        </pc:spChg>
        <pc:spChg chg="add del">
          <ac:chgData name="Thakur, Saransh" userId="1f85bf01-203d-438c-bfbc-c4398d25f5b4" providerId="ADAL" clId="{C39E0E41-51A8-CE4D-A97D-C6F693A167D9}" dt="2022-11-13T05:22:17.195" v="1662" actId="26606"/>
          <ac:spMkLst>
            <pc:docMk/>
            <pc:sldMk cId="4196707334" sldId="262"/>
            <ac:spMk id="25" creationId="{49B7FFA5-14CB-4A4F-9BCC-CA3AA5D9D276}"/>
          </ac:spMkLst>
        </pc:spChg>
        <pc:spChg chg="add del">
          <ac:chgData name="Thakur, Saransh" userId="1f85bf01-203d-438c-bfbc-c4398d25f5b4" providerId="ADAL" clId="{C39E0E41-51A8-CE4D-A97D-C6F693A167D9}" dt="2022-11-13T04:59:11.751" v="1562"/>
          <ac:spMkLst>
            <pc:docMk/>
            <pc:sldMk cId="4196707334" sldId="262"/>
            <ac:spMk id="26" creationId="{2A36BEFA-7E84-DB37-4317-A29281D60C70}"/>
          </ac:spMkLst>
        </pc:spChg>
        <pc:spChg chg="add del">
          <ac:chgData name="Thakur, Saransh" userId="1f85bf01-203d-438c-bfbc-c4398d25f5b4" providerId="ADAL" clId="{C39E0E41-51A8-CE4D-A97D-C6F693A167D9}" dt="2022-11-13T05:22:17.195" v="1662" actId="26606"/>
          <ac:spMkLst>
            <pc:docMk/>
            <pc:sldMk cId="4196707334" sldId="262"/>
            <ac:spMk id="27" creationId="{04E48745-7512-4EC2-9E20-9092D12150CA}"/>
          </ac:spMkLst>
        </pc:spChg>
        <pc:spChg chg="add del">
          <ac:chgData name="Thakur, Saransh" userId="1f85bf01-203d-438c-bfbc-c4398d25f5b4" providerId="ADAL" clId="{C39E0E41-51A8-CE4D-A97D-C6F693A167D9}" dt="2022-11-13T05:25:07.905" v="1722" actId="26606"/>
          <ac:spMkLst>
            <pc:docMk/>
            <pc:sldMk cId="4196707334" sldId="262"/>
            <ac:spMk id="32" creationId="{5B057BAA-CAD8-42D7-8DDF-E2075435DAF9}"/>
          </ac:spMkLst>
        </pc:spChg>
        <pc:spChg chg="add del">
          <ac:chgData name="Thakur, Saransh" userId="1f85bf01-203d-438c-bfbc-c4398d25f5b4" providerId="ADAL" clId="{C39E0E41-51A8-CE4D-A97D-C6F693A167D9}" dt="2022-11-13T05:25:07.893" v="1721" actId="26606"/>
          <ac:spMkLst>
            <pc:docMk/>
            <pc:sldMk cId="4196707334" sldId="262"/>
            <ac:spMk id="41" creationId="{E009DD9B-5EE2-4C0D-8B2B-351C8C102205}"/>
          </ac:spMkLst>
        </pc:spChg>
        <pc:spChg chg="add del">
          <ac:chgData name="Thakur, Saransh" userId="1f85bf01-203d-438c-bfbc-c4398d25f5b4" providerId="ADAL" clId="{C39E0E41-51A8-CE4D-A97D-C6F693A167D9}" dt="2022-11-13T05:25:07.893" v="1721" actId="26606"/>
          <ac:spMkLst>
            <pc:docMk/>
            <pc:sldMk cId="4196707334" sldId="262"/>
            <ac:spMk id="43" creationId="{E720DB99-7745-4E75-9D96-AAB6D55C531E}"/>
          </ac:spMkLst>
        </pc:spChg>
        <pc:spChg chg="add del">
          <ac:chgData name="Thakur, Saransh" userId="1f85bf01-203d-438c-bfbc-c4398d25f5b4" providerId="ADAL" clId="{C39E0E41-51A8-CE4D-A97D-C6F693A167D9}" dt="2022-11-13T05:25:07.893" v="1721" actId="26606"/>
          <ac:spMkLst>
            <pc:docMk/>
            <pc:sldMk cId="4196707334" sldId="262"/>
            <ac:spMk id="45" creationId="{D68803C4-E159-4360-B7BB-74205C8F782D}"/>
          </ac:spMkLst>
        </pc:spChg>
        <pc:spChg chg="add del">
          <ac:chgData name="Thakur, Saransh" userId="1f85bf01-203d-438c-bfbc-c4398d25f5b4" providerId="ADAL" clId="{C39E0E41-51A8-CE4D-A97D-C6F693A167D9}" dt="2022-11-13T05:25:07.893" v="1721" actId="26606"/>
          <ac:spMkLst>
            <pc:docMk/>
            <pc:sldMk cId="4196707334" sldId="262"/>
            <ac:spMk id="47" creationId="{504B0465-3B07-49BF-BEA7-D81476246293}"/>
          </ac:spMkLst>
        </pc:spChg>
        <pc:spChg chg="add del">
          <ac:chgData name="Thakur, Saransh" userId="1f85bf01-203d-438c-bfbc-c4398d25f5b4" providerId="ADAL" clId="{C39E0E41-51A8-CE4D-A97D-C6F693A167D9}" dt="2022-11-13T05:25:07.893" v="1721" actId="26606"/>
          <ac:spMkLst>
            <pc:docMk/>
            <pc:sldMk cId="4196707334" sldId="262"/>
            <ac:spMk id="49" creationId="{49B7FFA5-14CB-4A4F-9BCC-CA3AA5D9D276}"/>
          </ac:spMkLst>
        </pc:spChg>
        <pc:spChg chg="add del">
          <ac:chgData name="Thakur, Saransh" userId="1f85bf01-203d-438c-bfbc-c4398d25f5b4" providerId="ADAL" clId="{C39E0E41-51A8-CE4D-A97D-C6F693A167D9}" dt="2022-11-13T05:25:07.893" v="1721" actId="26606"/>
          <ac:spMkLst>
            <pc:docMk/>
            <pc:sldMk cId="4196707334" sldId="262"/>
            <ac:spMk id="51" creationId="{04E48745-7512-4EC2-9E20-9092D12150CA}"/>
          </ac:spMkLst>
        </pc:spChg>
        <pc:grpChg chg="add del">
          <ac:chgData name="Thakur, Saransh" userId="1f85bf01-203d-438c-bfbc-c4398d25f5b4" providerId="ADAL" clId="{C39E0E41-51A8-CE4D-A97D-C6F693A167D9}" dt="2022-11-13T02:47:14.632" v="1544" actId="26606"/>
          <ac:grpSpMkLst>
            <pc:docMk/>
            <pc:sldMk cId="4196707334" sldId="262"/>
            <ac:grpSpMk id="14" creationId="{5029B4A8-2CF0-48DC-B29E-F3B62EDDC445}"/>
          </ac:grpSpMkLst>
        </pc:grpChg>
        <pc:grpChg chg="add del">
          <ac:chgData name="Thakur, Saransh" userId="1f85bf01-203d-438c-bfbc-c4398d25f5b4" providerId="ADAL" clId="{C39E0E41-51A8-CE4D-A97D-C6F693A167D9}" dt="2022-11-13T05:25:07.905" v="1722" actId="26606"/>
          <ac:grpSpMkLst>
            <pc:docMk/>
            <pc:sldMk cId="4196707334" sldId="262"/>
            <ac:grpSpMk id="34" creationId="{ECBD3C71-5915-4215-B435-9334BCE4BE43}"/>
          </ac:grpSpMkLst>
        </pc:grpChg>
        <pc:picChg chg="add del mod">
          <ac:chgData name="Thakur, Saransh" userId="1f85bf01-203d-438c-bfbc-c4398d25f5b4" providerId="ADAL" clId="{C39E0E41-51A8-CE4D-A97D-C6F693A167D9}" dt="2022-11-13T04:59:17.411" v="1566" actId="21"/>
          <ac:picMkLst>
            <pc:docMk/>
            <pc:sldMk cId="4196707334" sldId="262"/>
            <ac:picMk id="5" creationId="{3B15CC6B-B942-1DAE-41D3-80FDC6D689BD}"/>
          </ac:picMkLst>
        </pc:picChg>
        <pc:picChg chg="add mod">
          <ac:chgData name="Thakur, Saransh" userId="1f85bf01-203d-438c-bfbc-c4398d25f5b4" providerId="ADAL" clId="{C39E0E41-51A8-CE4D-A97D-C6F693A167D9}" dt="2022-11-13T05:25:07.905" v="1722" actId="26606"/>
          <ac:picMkLst>
            <pc:docMk/>
            <pc:sldMk cId="4196707334" sldId="262"/>
            <ac:picMk id="7" creationId="{33D5FF5E-0E98-6D34-95AE-503F87730D97}"/>
          </ac:picMkLst>
        </pc:picChg>
      </pc:sldChg>
      <pc:sldChg chg="addSp delSp modSp new mod setBg">
        <pc:chgData name="Thakur, Saransh" userId="1f85bf01-203d-438c-bfbc-c4398d25f5b4" providerId="ADAL" clId="{C39E0E41-51A8-CE4D-A97D-C6F693A167D9}" dt="2022-11-13T05:42:48.482" v="2232" actId="122"/>
        <pc:sldMkLst>
          <pc:docMk/>
          <pc:sldMk cId="2992606137" sldId="263"/>
        </pc:sldMkLst>
        <pc:spChg chg="mod">
          <ac:chgData name="Thakur, Saransh" userId="1f85bf01-203d-438c-bfbc-c4398d25f5b4" providerId="ADAL" clId="{C39E0E41-51A8-CE4D-A97D-C6F693A167D9}" dt="2022-11-13T05:42:48.482" v="2232" actId="122"/>
          <ac:spMkLst>
            <pc:docMk/>
            <pc:sldMk cId="2992606137" sldId="263"/>
            <ac:spMk id="2" creationId="{F0C411D5-84AA-17B4-14D6-D3DC215F2A11}"/>
          </ac:spMkLst>
        </pc:spChg>
        <pc:spChg chg="del">
          <ac:chgData name="Thakur, Saransh" userId="1f85bf01-203d-438c-bfbc-c4398d25f5b4" providerId="ADAL" clId="{C39E0E41-51A8-CE4D-A97D-C6F693A167D9}" dt="2022-11-13T05:14:17.581" v="1576"/>
          <ac:spMkLst>
            <pc:docMk/>
            <pc:sldMk cId="2992606137" sldId="263"/>
            <ac:spMk id="3" creationId="{96CDC42D-A348-3F6B-DCA9-732D7677BB8A}"/>
          </ac:spMkLst>
        </pc:spChg>
        <pc:spChg chg="add del">
          <ac:chgData name="Thakur, Saransh" userId="1f85bf01-203d-438c-bfbc-c4398d25f5b4" providerId="ADAL" clId="{C39E0E41-51A8-CE4D-A97D-C6F693A167D9}" dt="2022-11-13T05:15:54.613" v="1582" actId="26606"/>
          <ac:spMkLst>
            <pc:docMk/>
            <pc:sldMk cId="2992606137" sldId="263"/>
            <ac:spMk id="9" creationId="{3669F788-A01F-2A15-8F55-13C3AF0256EC}"/>
          </ac:spMkLst>
        </pc:spChg>
        <pc:spChg chg="add del">
          <ac:chgData name="Thakur, Saransh" userId="1f85bf01-203d-438c-bfbc-c4398d25f5b4" providerId="ADAL" clId="{C39E0E41-51A8-CE4D-A97D-C6F693A167D9}" dt="2022-11-13T05:16:01.484" v="1584" actId="26606"/>
          <ac:spMkLst>
            <pc:docMk/>
            <pc:sldMk cId="2992606137" sldId="263"/>
            <ac:spMk id="11" creationId="{62E0D385-7455-081D-9C31-AA23B35F77FE}"/>
          </ac:spMkLst>
        </pc:spChg>
        <pc:spChg chg="add del">
          <ac:chgData name="Thakur, Saransh" userId="1f85bf01-203d-438c-bfbc-c4398d25f5b4" providerId="ADAL" clId="{C39E0E41-51A8-CE4D-A97D-C6F693A167D9}" dt="2022-11-13T05:16:01.484" v="1584" actId="26606"/>
          <ac:spMkLst>
            <pc:docMk/>
            <pc:sldMk cId="2992606137" sldId="263"/>
            <ac:spMk id="12" creationId="{E009DD9B-5EE2-4C0D-8B2B-351C8C102205}"/>
          </ac:spMkLst>
        </pc:spChg>
        <pc:spChg chg="add del">
          <ac:chgData name="Thakur, Saransh" userId="1f85bf01-203d-438c-bfbc-c4398d25f5b4" providerId="ADAL" clId="{C39E0E41-51A8-CE4D-A97D-C6F693A167D9}" dt="2022-11-13T05:16:01.484" v="1584" actId="26606"/>
          <ac:spMkLst>
            <pc:docMk/>
            <pc:sldMk cId="2992606137" sldId="263"/>
            <ac:spMk id="14" creationId="{E720DB99-7745-4E75-9D96-AAB6D55C531E}"/>
          </ac:spMkLst>
        </pc:spChg>
        <pc:spChg chg="add del">
          <ac:chgData name="Thakur, Saransh" userId="1f85bf01-203d-438c-bfbc-c4398d25f5b4" providerId="ADAL" clId="{C39E0E41-51A8-CE4D-A97D-C6F693A167D9}" dt="2022-11-13T05:16:01.484" v="1584" actId="26606"/>
          <ac:spMkLst>
            <pc:docMk/>
            <pc:sldMk cId="2992606137" sldId="263"/>
            <ac:spMk id="16" creationId="{D68803C4-E159-4360-B7BB-74205C8F782D}"/>
          </ac:spMkLst>
        </pc:spChg>
        <pc:spChg chg="add del">
          <ac:chgData name="Thakur, Saransh" userId="1f85bf01-203d-438c-bfbc-c4398d25f5b4" providerId="ADAL" clId="{C39E0E41-51A8-CE4D-A97D-C6F693A167D9}" dt="2022-11-13T05:16:01.484" v="1584" actId="26606"/>
          <ac:spMkLst>
            <pc:docMk/>
            <pc:sldMk cId="2992606137" sldId="263"/>
            <ac:spMk id="18" creationId="{504B0465-3B07-49BF-BEA7-D81476246293}"/>
          </ac:spMkLst>
        </pc:spChg>
        <pc:spChg chg="add del">
          <ac:chgData name="Thakur, Saransh" userId="1f85bf01-203d-438c-bfbc-c4398d25f5b4" providerId="ADAL" clId="{C39E0E41-51A8-CE4D-A97D-C6F693A167D9}" dt="2022-11-13T05:16:01.484" v="1584" actId="26606"/>
          <ac:spMkLst>
            <pc:docMk/>
            <pc:sldMk cId="2992606137" sldId="263"/>
            <ac:spMk id="20" creationId="{49B7FFA5-14CB-4A4F-9BCC-CA3AA5D9D276}"/>
          </ac:spMkLst>
        </pc:spChg>
        <pc:spChg chg="add del">
          <ac:chgData name="Thakur, Saransh" userId="1f85bf01-203d-438c-bfbc-c4398d25f5b4" providerId="ADAL" clId="{C39E0E41-51A8-CE4D-A97D-C6F693A167D9}" dt="2022-11-13T05:16:01.484" v="1584" actId="26606"/>
          <ac:spMkLst>
            <pc:docMk/>
            <pc:sldMk cId="2992606137" sldId="263"/>
            <ac:spMk id="22" creationId="{04E48745-7512-4EC2-9E20-9092D12150CA}"/>
          </ac:spMkLst>
        </pc:spChg>
        <pc:spChg chg="add del">
          <ac:chgData name="Thakur, Saransh" userId="1f85bf01-203d-438c-bfbc-c4398d25f5b4" providerId="ADAL" clId="{C39E0E41-51A8-CE4D-A97D-C6F693A167D9}" dt="2022-11-13T05:16:05.403" v="1586" actId="26606"/>
          <ac:spMkLst>
            <pc:docMk/>
            <pc:sldMk cId="2992606137" sldId="263"/>
            <ac:spMk id="24" creationId="{6CF88CCB-E0D0-C516-38F9-45DBD735A07D}"/>
          </ac:spMkLst>
        </pc:spChg>
        <pc:spChg chg="add mod">
          <ac:chgData name="Thakur, Saransh" userId="1f85bf01-203d-438c-bfbc-c4398d25f5b4" providerId="ADAL" clId="{C39E0E41-51A8-CE4D-A97D-C6F693A167D9}" dt="2022-11-13T05:35:02.816" v="2073" actId="26606"/>
          <ac:spMkLst>
            <pc:docMk/>
            <pc:sldMk cId="2992606137" sldId="263"/>
            <ac:spMk id="26" creationId="{3669F788-A01F-2A15-8F55-13C3AF0256EC}"/>
          </ac:spMkLst>
        </pc:spChg>
        <pc:spChg chg="add del">
          <ac:chgData name="Thakur, Saransh" userId="1f85bf01-203d-438c-bfbc-c4398d25f5b4" providerId="ADAL" clId="{C39E0E41-51A8-CE4D-A97D-C6F693A167D9}" dt="2022-11-13T05:35:02.816" v="2073" actId="26606"/>
          <ac:spMkLst>
            <pc:docMk/>
            <pc:sldMk cId="2992606137" sldId="263"/>
            <ac:spMk id="31" creationId="{E009DD9B-5EE2-4C0D-8B2B-351C8C102205}"/>
          </ac:spMkLst>
        </pc:spChg>
        <pc:spChg chg="add del">
          <ac:chgData name="Thakur, Saransh" userId="1f85bf01-203d-438c-bfbc-c4398d25f5b4" providerId="ADAL" clId="{C39E0E41-51A8-CE4D-A97D-C6F693A167D9}" dt="2022-11-13T05:35:02.816" v="2073" actId="26606"/>
          <ac:spMkLst>
            <pc:docMk/>
            <pc:sldMk cId="2992606137" sldId="263"/>
            <ac:spMk id="33" creationId="{E720DB99-7745-4E75-9D96-AAB6D55C531E}"/>
          </ac:spMkLst>
        </pc:spChg>
        <pc:spChg chg="add del">
          <ac:chgData name="Thakur, Saransh" userId="1f85bf01-203d-438c-bfbc-c4398d25f5b4" providerId="ADAL" clId="{C39E0E41-51A8-CE4D-A97D-C6F693A167D9}" dt="2022-11-13T05:35:02.816" v="2073" actId="26606"/>
          <ac:spMkLst>
            <pc:docMk/>
            <pc:sldMk cId="2992606137" sldId="263"/>
            <ac:spMk id="35" creationId="{D68803C4-E159-4360-B7BB-74205C8F782D}"/>
          </ac:spMkLst>
        </pc:spChg>
        <pc:spChg chg="add del">
          <ac:chgData name="Thakur, Saransh" userId="1f85bf01-203d-438c-bfbc-c4398d25f5b4" providerId="ADAL" clId="{C39E0E41-51A8-CE4D-A97D-C6F693A167D9}" dt="2022-11-13T05:35:02.816" v="2073" actId="26606"/>
          <ac:spMkLst>
            <pc:docMk/>
            <pc:sldMk cId="2992606137" sldId="263"/>
            <ac:spMk id="37" creationId="{504B0465-3B07-49BF-BEA7-D81476246293}"/>
          </ac:spMkLst>
        </pc:spChg>
        <pc:spChg chg="add del">
          <ac:chgData name="Thakur, Saransh" userId="1f85bf01-203d-438c-bfbc-c4398d25f5b4" providerId="ADAL" clId="{C39E0E41-51A8-CE4D-A97D-C6F693A167D9}" dt="2022-11-13T05:35:02.816" v="2073" actId="26606"/>
          <ac:spMkLst>
            <pc:docMk/>
            <pc:sldMk cId="2992606137" sldId="263"/>
            <ac:spMk id="39" creationId="{49B7FFA5-14CB-4A4F-9BCC-CA3AA5D9D276}"/>
          </ac:spMkLst>
        </pc:spChg>
        <pc:spChg chg="add del">
          <ac:chgData name="Thakur, Saransh" userId="1f85bf01-203d-438c-bfbc-c4398d25f5b4" providerId="ADAL" clId="{C39E0E41-51A8-CE4D-A97D-C6F693A167D9}" dt="2022-11-13T05:35:02.816" v="2073" actId="26606"/>
          <ac:spMkLst>
            <pc:docMk/>
            <pc:sldMk cId="2992606137" sldId="263"/>
            <ac:spMk id="41" creationId="{04E48745-7512-4EC2-9E20-9092D12150CA}"/>
          </ac:spMkLst>
        </pc:spChg>
        <pc:spChg chg="add del">
          <ac:chgData name="Thakur, Saransh" userId="1f85bf01-203d-438c-bfbc-c4398d25f5b4" providerId="ADAL" clId="{C39E0E41-51A8-CE4D-A97D-C6F693A167D9}" dt="2022-11-13T05:34:58.804" v="2068" actId="26606"/>
          <ac:spMkLst>
            <pc:docMk/>
            <pc:sldMk cId="2992606137" sldId="263"/>
            <ac:spMk id="43" creationId="{E009DD9B-5EE2-4C0D-8B2B-351C8C102205}"/>
          </ac:spMkLst>
        </pc:spChg>
        <pc:spChg chg="add del">
          <ac:chgData name="Thakur, Saransh" userId="1f85bf01-203d-438c-bfbc-c4398d25f5b4" providerId="ADAL" clId="{C39E0E41-51A8-CE4D-A97D-C6F693A167D9}" dt="2022-11-13T05:34:58.804" v="2068" actId="26606"/>
          <ac:spMkLst>
            <pc:docMk/>
            <pc:sldMk cId="2992606137" sldId="263"/>
            <ac:spMk id="44" creationId="{E720DB99-7745-4E75-9D96-AAB6D55C531E}"/>
          </ac:spMkLst>
        </pc:spChg>
        <pc:spChg chg="add del">
          <ac:chgData name="Thakur, Saransh" userId="1f85bf01-203d-438c-bfbc-c4398d25f5b4" providerId="ADAL" clId="{C39E0E41-51A8-CE4D-A97D-C6F693A167D9}" dt="2022-11-13T05:34:58.804" v="2068" actId="26606"/>
          <ac:spMkLst>
            <pc:docMk/>
            <pc:sldMk cId="2992606137" sldId="263"/>
            <ac:spMk id="45" creationId="{D68803C4-E159-4360-B7BB-74205C8F782D}"/>
          </ac:spMkLst>
        </pc:spChg>
        <pc:spChg chg="add del">
          <ac:chgData name="Thakur, Saransh" userId="1f85bf01-203d-438c-bfbc-c4398d25f5b4" providerId="ADAL" clId="{C39E0E41-51A8-CE4D-A97D-C6F693A167D9}" dt="2022-11-13T05:34:46.708" v="2058" actId="26606"/>
          <ac:spMkLst>
            <pc:docMk/>
            <pc:sldMk cId="2992606137" sldId="263"/>
            <ac:spMk id="46" creationId="{E009DD9B-5EE2-4C0D-8B2B-351C8C102205}"/>
          </ac:spMkLst>
        </pc:spChg>
        <pc:spChg chg="add del">
          <ac:chgData name="Thakur, Saransh" userId="1f85bf01-203d-438c-bfbc-c4398d25f5b4" providerId="ADAL" clId="{C39E0E41-51A8-CE4D-A97D-C6F693A167D9}" dt="2022-11-13T05:34:58.804" v="2068" actId="26606"/>
          <ac:spMkLst>
            <pc:docMk/>
            <pc:sldMk cId="2992606137" sldId="263"/>
            <ac:spMk id="47" creationId="{504B0465-3B07-49BF-BEA7-D81476246293}"/>
          </ac:spMkLst>
        </pc:spChg>
        <pc:spChg chg="add del">
          <ac:chgData name="Thakur, Saransh" userId="1f85bf01-203d-438c-bfbc-c4398d25f5b4" providerId="ADAL" clId="{C39E0E41-51A8-CE4D-A97D-C6F693A167D9}" dt="2022-11-13T05:34:46.708" v="2058" actId="26606"/>
          <ac:spMkLst>
            <pc:docMk/>
            <pc:sldMk cId="2992606137" sldId="263"/>
            <ac:spMk id="48" creationId="{E720DB99-7745-4E75-9D96-AAB6D55C531E}"/>
          </ac:spMkLst>
        </pc:spChg>
        <pc:spChg chg="add del">
          <ac:chgData name="Thakur, Saransh" userId="1f85bf01-203d-438c-bfbc-c4398d25f5b4" providerId="ADAL" clId="{C39E0E41-51A8-CE4D-A97D-C6F693A167D9}" dt="2022-11-13T05:34:58.804" v="2068" actId="26606"/>
          <ac:spMkLst>
            <pc:docMk/>
            <pc:sldMk cId="2992606137" sldId="263"/>
            <ac:spMk id="49" creationId="{49B7FFA5-14CB-4A4F-9BCC-CA3AA5D9D276}"/>
          </ac:spMkLst>
        </pc:spChg>
        <pc:spChg chg="add del">
          <ac:chgData name="Thakur, Saransh" userId="1f85bf01-203d-438c-bfbc-c4398d25f5b4" providerId="ADAL" clId="{C39E0E41-51A8-CE4D-A97D-C6F693A167D9}" dt="2022-11-13T05:34:46.708" v="2058" actId="26606"/>
          <ac:spMkLst>
            <pc:docMk/>
            <pc:sldMk cId="2992606137" sldId="263"/>
            <ac:spMk id="50" creationId="{D68803C4-E159-4360-B7BB-74205C8F782D}"/>
          </ac:spMkLst>
        </pc:spChg>
        <pc:spChg chg="add del">
          <ac:chgData name="Thakur, Saransh" userId="1f85bf01-203d-438c-bfbc-c4398d25f5b4" providerId="ADAL" clId="{C39E0E41-51A8-CE4D-A97D-C6F693A167D9}" dt="2022-11-13T05:34:58.804" v="2068" actId="26606"/>
          <ac:spMkLst>
            <pc:docMk/>
            <pc:sldMk cId="2992606137" sldId="263"/>
            <ac:spMk id="51" creationId="{04E48745-7512-4EC2-9E20-9092D12150CA}"/>
          </ac:spMkLst>
        </pc:spChg>
        <pc:spChg chg="add del">
          <ac:chgData name="Thakur, Saransh" userId="1f85bf01-203d-438c-bfbc-c4398d25f5b4" providerId="ADAL" clId="{C39E0E41-51A8-CE4D-A97D-C6F693A167D9}" dt="2022-11-13T05:34:46.708" v="2058" actId="26606"/>
          <ac:spMkLst>
            <pc:docMk/>
            <pc:sldMk cId="2992606137" sldId="263"/>
            <ac:spMk id="52" creationId="{504B0465-3B07-49BF-BEA7-D81476246293}"/>
          </ac:spMkLst>
        </pc:spChg>
        <pc:spChg chg="add del">
          <ac:chgData name="Thakur, Saransh" userId="1f85bf01-203d-438c-bfbc-c4398d25f5b4" providerId="ADAL" clId="{C39E0E41-51A8-CE4D-A97D-C6F693A167D9}" dt="2022-11-13T05:34:46.708" v="2058" actId="26606"/>
          <ac:spMkLst>
            <pc:docMk/>
            <pc:sldMk cId="2992606137" sldId="263"/>
            <ac:spMk id="54" creationId="{49B7FFA5-14CB-4A4F-9BCC-CA3AA5D9D276}"/>
          </ac:spMkLst>
        </pc:spChg>
        <pc:spChg chg="add del">
          <ac:chgData name="Thakur, Saransh" userId="1f85bf01-203d-438c-bfbc-c4398d25f5b4" providerId="ADAL" clId="{C39E0E41-51A8-CE4D-A97D-C6F693A167D9}" dt="2022-11-13T05:34:46.708" v="2058" actId="26606"/>
          <ac:spMkLst>
            <pc:docMk/>
            <pc:sldMk cId="2992606137" sldId="263"/>
            <ac:spMk id="56" creationId="{04E48745-7512-4EC2-9E20-9092D12150CA}"/>
          </ac:spMkLst>
        </pc:spChg>
        <pc:picChg chg="add mod">
          <ac:chgData name="Thakur, Saransh" userId="1f85bf01-203d-438c-bfbc-c4398d25f5b4" providerId="ADAL" clId="{C39E0E41-51A8-CE4D-A97D-C6F693A167D9}" dt="2022-11-13T05:35:02.816" v="2073" actId="26606"/>
          <ac:picMkLst>
            <pc:docMk/>
            <pc:sldMk cId="2992606137" sldId="263"/>
            <ac:picMk id="5" creationId="{A49764F9-C4F4-F7E5-5351-C84705B000AD}"/>
          </ac:picMkLst>
        </pc:picChg>
        <pc:picChg chg="add del mod">
          <ac:chgData name="Thakur, Saransh" userId="1f85bf01-203d-438c-bfbc-c4398d25f5b4" providerId="ADAL" clId="{C39E0E41-51A8-CE4D-A97D-C6F693A167D9}" dt="2022-11-13T05:23:16.316" v="1672" actId="21"/>
          <ac:picMkLst>
            <pc:docMk/>
            <pc:sldMk cId="2992606137" sldId="263"/>
            <ac:picMk id="7" creationId="{BF28D40B-9A4C-D237-822D-402D70C142A5}"/>
          </ac:picMkLst>
        </pc:picChg>
      </pc:sldChg>
      <pc:sldChg chg="addSp delSp modSp new mod setBg">
        <pc:chgData name="Thakur, Saransh" userId="1f85bf01-203d-438c-bfbc-c4398d25f5b4" providerId="ADAL" clId="{C39E0E41-51A8-CE4D-A97D-C6F693A167D9}" dt="2022-11-13T05:43:34.652" v="2237" actId="14100"/>
        <pc:sldMkLst>
          <pc:docMk/>
          <pc:sldMk cId="2460930377" sldId="264"/>
        </pc:sldMkLst>
        <pc:spChg chg="mod">
          <ac:chgData name="Thakur, Saransh" userId="1f85bf01-203d-438c-bfbc-c4398d25f5b4" providerId="ADAL" clId="{C39E0E41-51A8-CE4D-A97D-C6F693A167D9}" dt="2022-11-13T05:42:37.363" v="2231" actId="122"/>
          <ac:spMkLst>
            <pc:docMk/>
            <pc:sldMk cId="2460930377" sldId="264"/>
            <ac:spMk id="2" creationId="{86CD93AA-B6D4-A419-79DA-6CB656D6EB50}"/>
          </ac:spMkLst>
        </pc:spChg>
        <pc:spChg chg="del">
          <ac:chgData name="Thakur, Saransh" userId="1f85bf01-203d-438c-bfbc-c4398d25f5b4" providerId="ADAL" clId="{C39E0E41-51A8-CE4D-A97D-C6F693A167D9}" dt="2022-11-13T05:19:11.267" v="1626"/>
          <ac:spMkLst>
            <pc:docMk/>
            <pc:sldMk cId="2460930377" sldId="264"/>
            <ac:spMk id="3" creationId="{71563617-5485-9640-83AC-420D713B7121}"/>
          </ac:spMkLst>
        </pc:spChg>
        <pc:spChg chg="add del">
          <ac:chgData name="Thakur, Saransh" userId="1f85bf01-203d-438c-bfbc-c4398d25f5b4" providerId="ADAL" clId="{C39E0E41-51A8-CE4D-A97D-C6F693A167D9}" dt="2022-11-13T05:19:19.012" v="1630" actId="26606"/>
          <ac:spMkLst>
            <pc:docMk/>
            <pc:sldMk cId="2460930377" sldId="264"/>
            <ac:spMk id="9" creationId="{708E4DA8-CD76-3D66-F965-A5E2998C197E}"/>
          </ac:spMkLst>
        </pc:spChg>
        <pc:spChg chg="add del mod">
          <ac:chgData name="Thakur, Saransh" userId="1f85bf01-203d-438c-bfbc-c4398d25f5b4" providerId="ADAL" clId="{C39E0E41-51A8-CE4D-A97D-C6F693A167D9}" dt="2022-11-13T05:21:52.547" v="1658"/>
          <ac:spMkLst>
            <pc:docMk/>
            <pc:sldMk cId="2460930377" sldId="264"/>
            <ac:spMk id="11" creationId="{BCE9F594-557B-DFC1-B6E9-3942CECD4DD1}"/>
          </ac:spMkLst>
        </pc:spChg>
        <pc:spChg chg="add del">
          <ac:chgData name="Thakur, Saransh" userId="1f85bf01-203d-438c-bfbc-c4398d25f5b4" providerId="ADAL" clId="{C39E0E41-51A8-CE4D-A97D-C6F693A167D9}" dt="2022-11-13T05:21:30.930" v="1656" actId="26606"/>
          <ac:spMkLst>
            <pc:docMk/>
            <pc:sldMk cId="2460930377" sldId="264"/>
            <ac:spMk id="12" creationId="{E009DD9B-5EE2-4C0D-8B2B-351C8C102205}"/>
          </ac:spMkLst>
        </pc:spChg>
        <pc:spChg chg="add del">
          <ac:chgData name="Thakur, Saransh" userId="1f85bf01-203d-438c-bfbc-c4398d25f5b4" providerId="ADAL" clId="{C39E0E41-51A8-CE4D-A97D-C6F693A167D9}" dt="2022-11-13T05:21:30.930" v="1656" actId="26606"/>
          <ac:spMkLst>
            <pc:docMk/>
            <pc:sldMk cId="2460930377" sldId="264"/>
            <ac:spMk id="14" creationId="{E720DB99-7745-4E75-9D96-AAB6D55C531E}"/>
          </ac:spMkLst>
        </pc:spChg>
        <pc:spChg chg="add del">
          <ac:chgData name="Thakur, Saransh" userId="1f85bf01-203d-438c-bfbc-c4398d25f5b4" providerId="ADAL" clId="{C39E0E41-51A8-CE4D-A97D-C6F693A167D9}" dt="2022-11-13T05:21:30.930" v="1656" actId="26606"/>
          <ac:spMkLst>
            <pc:docMk/>
            <pc:sldMk cId="2460930377" sldId="264"/>
            <ac:spMk id="16" creationId="{D68803C4-E159-4360-B7BB-74205C8F782D}"/>
          </ac:spMkLst>
        </pc:spChg>
        <pc:spChg chg="add del">
          <ac:chgData name="Thakur, Saransh" userId="1f85bf01-203d-438c-bfbc-c4398d25f5b4" providerId="ADAL" clId="{C39E0E41-51A8-CE4D-A97D-C6F693A167D9}" dt="2022-11-13T05:26:23.669" v="1738" actId="26606"/>
          <ac:spMkLst>
            <pc:docMk/>
            <pc:sldMk cId="2460930377" sldId="264"/>
            <ac:spMk id="17" creationId="{4E4C0A71-9D5E-8F8B-7DE4-E32759AC8B51}"/>
          </ac:spMkLst>
        </pc:spChg>
        <pc:spChg chg="add del">
          <ac:chgData name="Thakur, Saransh" userId="1f85bf01-203d-438c-bfbc-c4398d25f5b4" providerId="ADAL" clId="{C39E0E41-51A8-CE4D-A97D-C6F693A167D9}" dt="2022-11-13T05:21:30.930" v="1656" actId="26606"/>
          <ac:spMkLst>
            <pc:docMk/>
            <pc:sldMk cId="2460930377" sldId="264"/>
            <ac:spMk id="18" creationId="{504B0465-3B07-49BF-BEA7-D81476246293}"/>
          </ac:spMkLst>
        </pc:spChg>
        <pc:spChg chg="add del">
          <ac:chgData name="Thakur, Saransh" userId="1f85bf01-203d-438c-bfbc-c4398d25f5b4" providerId="ADAL" clId="{C39E0E41-51A8-CE4D-A97D-C6F693A167D9}" dt="2022-11-13T05:26:26.695" v="1740" actId="26606"/>
          <ac:spMkLst>
            <pc:docMk/>
            <pc:sldMk cId="2460930377" sldId="264"/>
            <ac:spMk id="19" creationId="{F3AF35CD-DA30-4E34-B0F3-32C27766DA05}"/>
          </ac:spMkLst>
        </pc:spChg>
        <pc:spChg chg="add del">
          <ac:chgData name="Thakur, Saransh" userId="1f85bf01-203d-438c-bfbc-c4398d25f5b4" providerId="ADAL" clId="{C39E0E41-51A8-CE4D-A97D-C6F693A167D9}" dt="2022-11-13T05:21:30.930" v="1656" actId="26606"/>
          <ac:spMkLst>
            <pc:docMk/>
            <pc:sldMk cId="2460930377" sldId="264"/>
            <ac:spMk id="20" creationId="{49B7FFA5-14CB-4A4F-9BCC-CA3AA5D9D276}"/>
          </ac:spMkLst>
        </pc:spChg>
        <pc:spChg chg="add del">
          <ac:chgData name="Thakur, Saransh" userId="1f85bf01-203d-438c-bfbc-c4398d25f5b4" providerId="ADAL" clId="{C39E0E41-51A8-CE4D-A97D-C6F693A167D9}" dt="2022-11-13T05:26:26.695" v="1740" actId="26606"/>
          <ac:spMkLst>
            <pc:docMk/>
            <pc:sldMk cId="2460930377" sldId="264"/>
            <ac:spMk id="21" creationId="{54DBCF89-0E63-CCD7-25E7-042D9D4DA49E}"/>
          </ac:spMkLst>
        </pc:spChg>
        <pc:spChg chg="add del">
          <ac:chgData name="Thakur, Saransh" userId="1f85bf01-203d-438c-bfbc-c4398d25f5b4" providerId="ADAL" clId="{C39E0E41-51A8-CE4D-A97D-C6F693A167D9}" dt="2022-11-13T05:21:30.930" v="1656" actId="26606"/>
          <ac:spMkLst>
            <pc:docMk/>
            <pc:sldMk cId="2460930377" sldId="264"/>
            <ac:spMk id="22" creationId="{04E48745-7512-4EC2-9E20-9092D12150CA}"/>
          </ac:spMkLst>
        </pc:spChg>
        <pc:spChg chg="add del">
          <ac:chgData name="Thakur, Saransh" userId="1f85bf01-203d-438c-bfbc-c4398d25f5b4" providerId="ADAL" clId="{C39E0E41-51A8-CE4D-A97D-C6F693A167D9}" dt="2022-11-13T05:21:55.910" v="1661" actId="26606"/>
          <ac:spMkLst>
            <pc:docMk/>
            <pc:sldMk cId="2460930377" sldId="264"/>
            <ac:spMk id="24" creationId="{E009DD9B-5EE2-4C0D-8B2B-351C8C102205}"/>
          </ac:spMkLst>
        </pc:spChg>
        <pc:spChg chg="add del">
          <ac:chgData name="Thakur, Saransh" userId="1f85bf01-203d-438c-bfbc-c4398d25f5b4" providerId="ADAL" clId="{C39E0E41-51A8-CE4D-A97D-C6F693A167D9}" dt="2022-11-13T05:21:55.910" v="1661" actId="26606"/>
          <ac:spMkLst>
            <pc:docMk/>
            <pc:sldMk cId="2460930377" sldId="264"/>
            <ac:spMk id="25" creationId="{E720DB99-7745-4E75-9D96-AAB6D55C531E}"/>
          </ac:spMkLst>
        </pc:spChg>
        <pc:spChg chg="add del">
          <ac:chgData name="Thakur, Saransh" userId="1f85bf01-203d-438c-bfbc-c4398d25f5b4" providerId="ADAL" clId="{C39E0E41-51A8-CE4D-A97D-C6F693A167D9}" dt="2022-11-13T05:21:55.910" v="1661" actId="26606"/>
          <ac:spMkLst>
            <pc:docMk/>
            <pc:sldMk cId="2460930377" sldId="264"/>
            <ac:spMk id="26" creationId="{D68803C4-E159-4360-B7BB-74205C8F782D}"/>
          </ac:spMkLst>
        </pc:spChg>
        <pc:spChg chg="add del">
          <ac:chgData name="Thakur, Saransh" userId="1f85bf01-203d-438c-bfbc-c4398d25f5b4" providerId="ADAL" clId="{C39E0E41-51A8-CE4D-A97D-C6F693A167D9}" dt="2022-11-13T05:21:26.058" v="1651" actId="26606"/>
          <ac:spMkLst>
            <pc:docMk/>
            <pc:sldMk cId="2460930377" sldId="264"/>
            <ac:spMk id="27" creationId="{E009DD9B-5EE2-4C0D-8B2B-351C8C102205}"/>
          </ac:spMkLst>
        </pc:spChg>
        <pc:spChg chg="add del">
          <ac:chgData name="Thakur, Saransh" userId="1f85bf01-203d-438c-bfbc-c4398d25f5b4" providerId="ADAL" clId="{C39E0E41-51A8-CE4D-A97D-C6F693A167D9}" dt="2022-11-13T05:21:55.910" v="1661" actId="26606"/>
          <ac:spMkLst>
            <pc:docMk/>
            <pc:sldMk cId="2460930377" sldId="264"/>
            <ac:spMk id="28" creationId="{504B0465-3B07-49BF-BEA7-D81476246293}"/>
          </ac:spMkLst>
        </pc:spChg>
        <pc:spChg chg="add del">
          <ac:chgData name="Thakur, Saransh" userId="1f85bf01-203d-438c-bfbc-c4398d25f5b4" providerId="ADAL" clId="{C39E0E41-51A8-CE4D-A97D-C6F693A167D9}" dt="2022-11-13T05:21:26.058" v="1651" actId="26606"/>
          <ac:spMkLst>
            <pc:docMk/>
            <pc:sldMk cId="2460930377" sldId="264"/>
            <ac:spMk id="29" creationId="{E720DB99-7745-4E75-9D96-AAB6D55C531E}"/>
          </ac:spMkLst>
        </pc:spChg>
        <pc:spChg chg="add del">
          <ac:chgData name="Thakur, Saransh" userId="1f85bf01-203d-438c-bfbc-c4398d25f5b4" providerId="ADAL" clId="{C39E0E41-51A8-CE4D-A97D-C6F693A167D9}" dt="2022-11-13T05:21:55.910" v="1661" actId="26606"/>
          <ac:spMkLst>
            <pc:docMk/>
            <pc:sldMk cId="2460930377" sldId="264"/>
            <ac:spMk id="30" creationId="{49B7FFA5-14CB-4A4F-9BCC-CA3AA5D9D276}"/>
          </ac:spMkLst>
        </pc:spChg>
        <pc:spChg chg="add del">
          <ac:chgData name="Thakur, Saransh" userId="1f85bf01-203d-438c-bfbc-c4398d25f5b4" providerId="ADAL" clId="{C39E0E41-51A8-CE4D-A97D-C6F693A167D9}" dt="2022-11-13T05:21:26.058" v="1651" actId="26606"/>
          <ac:spMkLst>
            <pc:docMk/>
            <pc:sldMk cId="2460930377" sldId="264"/>
            <ac:spMk id="31" creationId="{D68803C4-E159-4360-B7BB-74205C8F782D}"/>
          </ac:spMkLst>
        </pc:spChg>
        <pc:spChg chg="add del">
          <ac:chgData name="Thakur, Saransh" userId="1f85bf01-203d-438c-bfbc-c4398d25f5b4" providerId="ADAL" clId="{C39E0E41-51A8-CE4D-A97D-C6F693A167D9}" dt="2022-11-13T05:21:55.910" v="1661" actId="26606"/>
          <ac:spMkLst>
            <pc:docMk/>
            <pc:sldMk cId="2460930377" sldId="264"/>
            <ac:spMk id="32" creationId="{04E48745-7512-4EC2-9E20-9092D12150CA}"/>
          </ac:spMkLst>
        </pc:spChg>
        <pc:spChg chg="add del">
          <ac:chgData name="Thakur, Saransh" userId="1f85bf01-203d-438c-bfbc-c4398d25f5b4" providerId="ADAL" clId="{C39E0E41-51A8-CE4D-A97D-C6F693A167D9}" dt="2022-11-13T05:21:26.058" v="1651" actId="26606"/>
          <ac:spMkLst>
            <pc:docMk/>
            <pc:sldMk cId="2460930377" sldId="264"/>
            <ac:spMk id="33" creationId="{504B0465-3B07-49BF-BEA7-D81476246293}"/>
          </ac:spMkLst>
        </pc:spChg>
        <pc:spChg chg="add del">
          <ac:chgData name="Thakur, Saransh" userId="1f85bf01-203d-438c-bfbc-c4398d25f5b4" providerId="ADAL" clId="{C39E0E41-51A8-CE4D-A97D-C6F693A167D9}" dt="2022-11-13T05:22:35.007" v="1667" actId="26606"/>
          <ac:spMkLst>
            <pc:docMk/>
            <pc:sldMk cId="2460930377" sldId="264"/>
            <ac:spMk id="34" creationId="{E009DD9B-5EE2-4C0D-8B2B-351C8C102205}"/>
          </ac:spMkLst>
        </pc:spChg>
        <pc:spChg chg="add del">
          <ac:chgData name="Thakur, Saransh" userId="1f85bf01-203d-438c-bfbc-c4398d25f5b4" providerId="ADAL" clId="{C39E0E41-51A8-CE4D-A97D-C6F693A167D9}" dt="2022-11-13T05:21:26.058" v="1651" actId="26606"/>
          <ac:spMkLst>
            <pc:docMk/>
            <pc:sldMk cId="2460930377" sldId="264"/>
            <ac:spMk id="35" creationId="{49B7FFA5-14CB-4A4F-9BCC-CA3AA5D9D276}"/>
          </ac:spMkLst>
        </pc:spChg>
        <pc:spChg chg="add del mod ord">
          <ac:chgData name="Thakur, Saransh" userId="1f85bf01-203d-438c-bfbc-c4398d25f5b4" providerId="ADAL" clId="{C39E0E41-51A8-CE4D-A97D-C6F693A167D9}" dt="2022-11-13T05:26:14.533" v="1734"/>
          <ac:spMkLst>
            <pc:docMk/>
            <pc:sldMk cId="2460930377" sldId="264"/>
            <ac:spMk id="36" creationId="{D34949B4-268F-0720-AAED-8919BF31CF73}"/>
          </ac:spMkLst>
        </pc:spChg>
        <pc:spChg chg="add del">
          <ac:chgData name="Thakur, Saransh" userId="1f85bf01-203d-438c-bfbc-c4398d25f5b4" providerId="ADAL" clId="{C39E0E41-51A8-CE4D-A97D-C6F693A167D9}" dt="2022-11-13T05:21:26.058" v="1651" actId="26606"/>
          <ac:spMkLst>
            <pc:docMk/>
            <pc:sldMk cId="2460930377" sldId="264"/>
            <ac:spMk id="37" creationId="{04E48745-7512-4EC2-9E20-9092D12150CA}"/>
          </ac:spMkLst>
        </pc:spChg>
        <pc:spChg chg="add del">
          <ac:chgData name="Thakur, Saransh" userId="1f85bf01-203d-438c-bfbc-c4398d25f5b4" providerId="ADAL" clId="{C39E0E41-51A8-CE4D-A97D-C6F693A167D9}" dt="2022-11-13T05:23:28.079" v="1677" actId="26606"/>
          <ac:spMkLst>
            <pc:docMk/>
            <pc:sldMk cId="2460930377" sldId="264"/>
            <ac:spMk id="38" creationId="{E009DD9B-5EE2-4C0D-8B2B-351C8C102205}"/>
          </ac:spMkLst>
        </pc:spChg>
        <pc:spChg chg="add del">
          <ac:chgData name="Thakur, Saransh" userId="1f85bf01-203d-438c-bfbc-c4398d25f5b4" providerId="ADAL" clId="{C39E0E41-51A8-CE4D-A97D-C6F693A167D9}" dt="2022-11-13T05:21:28.040" v="1653" actId="26606"/>
          <ac:spMkLst>
            <pc:docMk/>
            <pc:sldMk cId="2460930377" sldId="264"/>
            <ac:spMk id="39" creationId="{F3AF35CD-DA30-4E34-B0F3-32C27766DA05}"/>
          </ac:spMkLst>
        </pc:spChg>
        <pc:spChg chg="add del">
          <ac:chgData name="Thakur, Saransh" userId="1f85bf01-203d-438c-bfbc-c4398d25f5b4" providerId="ADAL" clId="{C39E0E41-51A8-CE4D-A97D-C6F693A167D9}" dt="2022-11-13T05:22:35.007" v="1667" actId="26606"/>
          <ac:spMkLst>
            <pc:docMk/>
            <pc:sldMk cId="2460930377" sldId="264"/>
            <ac:spMk id="41" creationId="{E720DB99-7745-4E75-9D96-AAB6D55C531E}"/>
          </ac:spMkLst>
        </pc:spChg>
        <pc:spChg chg="add del">
          <ac:chgData name="Thakur, Saransh" userId="1f85bf01-203d-438c-bfbc-c4398d25f5b4" providerId="ADAL" clId="{C39E0E41-51A8-CE4D-A97D-C6F693A167D9}" dt="2022-11-13T05:23:28.079" v="1677" actId="26606"/>
          <ac:spMkLst>
            <pc:docMk/>
            <pc:sldMk cId="2460930377" sldId="264"/>
            <ac:spMk id="42" creationId="{E720DB99-7745-4E75-9D96-AAB6D55C531E}"/>
          </ac:spMkLst>
        </pc:spChg>
        <pc:spChg chg="add del">
          <ac:chgData name="Thakur, Saransh" userId="1f85bf01-203d-438c-bfbc-c4398d25f5b4" providerId="ADAL" clId="{C39E0E41-51A8-CE4D-A97D-C6F693A167D9}" dt="2022-11-13T05:22:35.007" v="1667" actId="26606"/>
          <ac:spMkLst>
            <pc:docMk/>
            <pc:sldMk cId="2460930377" sldId="264"/>
            <ac:spMk id="43" creationId="{D68803C4-E159-4360-B7BB-74205C8F782D}"/>
          </ac:spMkLst>
        </pc:spChg>
        <pc:spChg chg="add del">
          <ac:chgData name="Thakur, Saransh" userId="1f85bf01-203d-438c-bfbc-c4398d25f5b4" providerId="ADAL" clId="{C39E0E41-51A8-CE4D-A97D-C6F693A167D9}" dt="2022-11-13T05:23:28.079" v="1677" actId="26606"/>
          <ac:spMkLst>
            <pc:docMk/>
            <pc:sldMk cId="2460930377" sldId="264"/>
            <ac:spMk id="44" creationId="{D68803C4-E159-4360-B7BB-74205C8F782D}"/>
          </ac:spMkLst>
        </pc:spChg>
        <pc:spChg chg="add del">
          <ac:chgData name="Thakur, Saransh" userId="1f85bf01-203d-438c-bfbc-c4398d25f5b4" providerId="ADAL" clId="{C39E0E41-51A8-CE4D-A97D-C6F693A167D9}" dt="2022-11-13T05:22:35.007" v="1667" actId="26606"/>
          <ac:spMkLst>
            <pc:docMk/>
            <pc:sldMk cId="2460930377" sldId="264"/>
            <ac:spMk id="45" creationId="{504B0465-3B07-49BF-BEA7-D81476246293}"/>
          </ac:spMkLst>
        </pc:spChg>
        <pc:spChg chg="add del">
          <ac:chgData name="Thakur, Saransh" userId="1f85bf01-203d-438c-bfbc-c4398d25f5b4" providerId="ADAL" clId="{C39E0E41-51A8-CE4D-A97D-C6F693A167D9}" dt="2022-11-13T05:23:28.079" v="1677" actId="26606"/>
          <ac:spMkLst>
            <pc:docMk/>
            <pc:sldMk cId="2460930377" sldId="264"/>
            <ac:spMk id="46" creationId="{504B0465-3B07-49BF-BEA7-D81476246293}"/>
          </ac:spMkLst>
        </pc:spChg>
        <pc:spChg chg="add del">
          <ac:chgData name="Thakur, Saransh" userId="1f85bf01-203d-438c-bfbc-c4398d25f5b4" providerId="ADAL" clId="{C39E0E41-51A8-CE4D-A97D-C6F693A167D9}" dt="2022-11-13T05:22:35.007" v="1667" actId="26606"/>
          <ac:spMkLst>
            <pc:docMk/>
            <pc:sldMk cId="2460930377" sldId="264"/>
            <ac:spMk id="47" creationId="{49B7FFA5-14CB-4A4F-9BCC-CA3AA5D9D276}"/>
          </ac:spMkLst>
        </pc:spChg>
        <pc:spChg chg="add del">
          <ac:chgData name="Thakur, Saransh" userId="1f85bf01-203d-438c-bfbc-c4398d25f5b4" providerId="ADAL" clId="{C39E0E41-51A8-CE4D-A97D-C6F693A167D9}" dt="2022-11-13T05:23:28.079" v="1677" actId="26606"/>
          <ac:spMkLst>
            <pc:docMk/>
            <pc:sldMk cId="2460930377" sldId="264"/>
            <ac:spMk id="48" creationId="{49B7FFA5-14CB-4A4F-9BCC-CA3AA5D9D276}"/>
          </ac:spMkLst>
        </pc:spChg>
        <pc:spChg chg="add del">
          <ac:chgData name="Thakur, Saransh" userId="1f85bf01-203d-438c-bfbc-c4398d25f5b4" providerId="ADAL" clId="{C39E0E41-51A8-CE4D-A97D-C6F693A167D9}" dt="2022-11-13T05:22:35.007" v="1667" actId="26606"/>
          <ac:spMkLst>
            <pc:docMk/>
            <pc:sldMk cId="2460930377" sldId="264"/>
            <ac:spMk id="49" creationId="{04E48745-7512-4EC2-9E20-9092D12150CA}"/>
          </ac:spMkLst>
        </pc:spChg>
        <pc:spChg chg="add del">
          <ac:chgData name="Thakur, Saransh" userId="1f85bf01-203d-438c-bfbc-c4398d25f5b4" providerId="ADAL" clId="{C39E0E41-51A8-CE4D-A97D-C6F693A167D9}" dt="2022-11-13T05:23:48.391" v="1683" actId="26606"/>
          <ac:spMkLst>
            <pc:docMk/>
            <pc:sldMk cId="2460930377" sldId="264"/>
            <ac:spMk id="50" creationId="{E009DD9B-5EE2-4C0D-8B2B-351C8C102205}"/>
          </ac:spMkLst>
        </pc:spChg>
        <pc:spChg chg="add del">
          <ac:chgData name="Thakur, Saransh" userId="1f85bf01-203d-438c-bfbc-c4398d25f5b4" providerId="ADAL" clId="{C39E0E41-51A8-CE4D-A97D-C6F693A167D9}" dt="2022-11-13T05:23:28.079" v="1677" actId="26606"/>
          <ac:spMkLst>
            <pc:docMk/>
            <pc:sldMk cId="2460930377" sldId="264"/>
            <ac:spMk id="51" creationId="{04E48745-7512-4EC2-9E20-9092D12150CA}"/>
          </ac:spMkLst>
        </pc:spChg>
        <pc:spChg chg="add del">
          <ac:chgData name="Thakur, Saransh" userId="1f85bf01-203d-438c-bfbc-c4398d25f5b4" providerId="ADAL" clId="{C39E0E41-51A8-CE4D-A97D-C6F693A167D9}" dt="2022-11-13T05:23:48.391" v="1683" actId="26606"/>
          <ac:spMkLst>
            <pc:docMk/>
            <pc:sldMk cId="2460930377" sldId="264"/>
            <ac:spMk id="52" creationId="{E720DB99-7745-4E75-9D96-AAB6D55C531E}"/>
          </ac:spMkLst>
        </pc:spChg>
        <pc:spChg chg="add del">
          <ac:chgData name="Thakur, Saransh" userId="1f85bf01-203d-438c-bfbc-c4398d25f5b4" providerId="ADAL" clId="{C39E0E41-51A8-CE4D-A97D-C6F693A167D9}" dt="2022-11-13T05:23:48.391" v="1683" actId="26606"/>
          <ac:spMkLst>
            <pc:docMk/>
            <pc:sldMk cId="2460930377" sldId="264"/>
            <ac:spMk id="53" creationId="{D68803C4-E159-4360-B7BB-74205C8F782D}"/>
          </ac:spMkLst>
        </pc:spChg>
        <pc:spChg chg="add del">
          <ac:chgData name="Thakur, Saransh" userId="1f85bf01-203d-438c-bfbc-c4398d25f5b4" providerId="ADAL" clId="{C39E0E41-51A8-CE4D-A97D-C6F693A167D9}" dt="2022-11-13T05:22:26.410" v="1664" actId="26606"/>
          <ac:spMkLst>
            <pc:docMk/>
            <pc:sldMk cId="2460930377" sldId="264"/>
            <ac:spMk id="54" creationId="{E009DD9B-5EE2-4C0D-8B2B-351C8C102205}"/>
          </ac:spMkLst>
        </pc:spChg>
        <pc:spChg chg="add del">
          <ac:chgData name="Thakur, Saransh" userId="1f85bf01-203d-438c-bfbc-c4398d25f5b4" providerId="ADAL" clId="{C39E0E41-51A8-CE4D-A97D-C6F693A167D9}" dt="2022-11-13T05:23:48.391" v="1683" actId="26606"/>
          <ac:spMkLst>
            <pc:docMk/>
            <pc:sldMk cId="2460930377" sldId="264"/>
            <ac:spMk id="55" creationId="{504B0465-3B07-49BF-BEA7-D81476246293}"/>
          </ac:spMkLst>
        </pc:spChg>
        <pc:spChg chg="add del">
          <ac:chgData name="Thakur, Saransh" userId="1f85bf01-203d-438c-bfbc-c4398d25f5b4" providerId="ADAL" clId="{C39E0E41-51A8-CE4D-A97D-C6F693A167D9}" dt="2022-11-13T05:22:26.410" v="1664" actId="26606"/>
          <ac:spMkLst>
            <pc:docMk/>
            <pc:sldMk cId="2460930377" sldId="264"/>
            <ac:spMk id="56" creationId="{E720DB99-7745-4E75-9D96-AAB6D55C531E}"/>
          </ac:spMkLst>
        </pc:spChg>
        <pc:spChg chg="add del">
          <ac:chgData name="Thakur, Saransh" userId="1f85bf01-203d-438c-bfbc-c4398d25f5b4" providerId="ADAL" clId="{C39E0E41-51A8-CE4D-A97D-C6F693A167D9}" dt="2022-11-13T05:23:48.391" v="1683" actId="26606"/>
          <ac:spMkLst>
            <pc:docMk/>
            <pc:sldMk cId="2460930377" sldId="264"/>
            <ac:spMk id="57" creationId="{49B7FFA5-14CB-4A4F-9BCC-CA3AA5D9D276}"/>
          </ac:spMkLst>
        </pc:spChg>
        <pc:spChg chg="add del">
          <ac:chgData name="Thakur, Saransh" userId="1f85bf01-203d-438c-bfbc-c4398d25f5b4" providerId="ADAL" clId="{C39E0E41-51A8-CE4D-A97D-C6F693A167D9}" dt="2022-11-13T05:22:26.410" v="1664" actId="26606"/>
          <ac:spMkLst>
            <pc:docMk/>
            <pc:sldMk cId="2460930377" sldId="264"/>
            <ac:spMk id="58" creationId="{D68803C4-E159-4360-B7BB-74205C8F782D}"/>
          </ac:spMkLst>
        </pc:spChg>
        <pc:spChg chg="add del">
          <ac:chgData name="Thakur, Saransh" userId="1f85bf01-203d-438c-bfbc-c4398d25f5b4" providerId="ADAL" clId="{C39E0E41-51A8-CE4D-A97D-C6F693A167D9}" dt="2022-11-13T05:23:48.391" v="1683" actId="26606"/>
          <ac:spMkLst>
            <pc:docMk/>
            <pc:sldMk cId="2460930377" sldId="264"/>
            <ac:spMk id="59" creationId="{04E48745-7512-4EC2-9E20-9092D12150CA}"/>
          </ac:spMkLst>
        </pc:spChg>
        <pc:spChg chg="add del">
          <ac:chgData name="Thakur, Saransh" userId="1f85bf01-203d-438c-bfbc-c4398d25f5b4" providerId="ADAL" clId="{C39E0E41-51A8-CE4D-A97D-C6F693A167D9}" dt="2022-11-13T05:22:26.410" v="1664" actId="26606"/>
          <ac:spMkLst>
            <pc:docMk/>
            <pc:sldMk cId="2460930377" sldId="264"/>
            <ac:spMk id="60" creationId="{504B0465-3B07-49BF-BEA7-D81476246293}"/>
          </ac:spMkLst>
        </pc:spChg>
        <pc:spChg chg="add del">
          <ac:chgData name="Thakur, Saransh" userId="1f85bf01-203d-438c-bfbc-c4398d25f5b4" providerId="ADAL" clId="{C39E0E41-51A8-CE4D-A97D-C6F693A167D9}" dt="2022-11-13T05:23:50.012" v="1685" actId="26606"/>
          <ac:spMkLst>
            <pc:docMk/>
            <pc:sldMk cId="2460930377" sldId="264"/>
            <ac:spMk id="61" creationId="{F3AF35CD-DA30-4E34-B0F3-32C27766DA05}"/>
          </ac:spMkLst>
        </pc:spChg>
        <pc:spChg chg="add del">
          <ac:chgData name="Thakur, Saransh" userId="1f85bf01-203d-438c-bfbc-c4398d25f5b4" providerId="ADAL" clId="{C39E0E41-51A8-CE4D-A97D-C6F693A167D9}" dt="2022-11-13T05:22:26.410" v="1664" actId="26606"/>
          <ac:spMkLst>
            <pc:docMk/>
            <pc:sldMk cId="2460930377" sldId="264"/>
            <ac:spMk id="62" creationId="{49B7FFA5-14CB-4A4F-9BCC-CA3AA5D9D276}"/>
          </ac:spMkLst>
        </pc:spChg>
        <pc:spChg chg="add del">
          <ac:chgData name="Thakur, Saransh" userId="1f85bf01-203d-438c-bfbc-c4398d25f5b4" providerId="ADAL" clId="{C39E0E41-51A8-CE4D-A97D-C6F693A167D9}" dt="2022-11-13T05:22:26.410" v="1664" actId="26606"/>
          <ac:spMkLst>
            <pc:docMk/>
            <pc:sldMk cId="2460930377" sldId="264"/>
            <ac:spMk id="64" creationId="{04E48745-7512-4EC2-9E20-9092D12150CA}"/>
          </ac:spMkLst>
        </pc:spChg>
        <pc:spChg chg="add del">
          <ac:chgData name="Thakur, Saransh" userId="1f85bf01-203d-438c-bfbc-c4398d25f5b4" providerId="ADAL" clId="{C39E0E41-51A8-CE4D-A97D-C6F693A167D9}" dt="2022-11-13T05:24:11.195" v="1695" actId="26606"/>
          <ac:spMkLst>
            <pc:docMk/>
            <pc:sldMk cId="2460930377" sldId="264"/>
            <ac:spMk id="65" creationId="{1C7FF924-8DA0-4BE9-8C7E-095B0EC13A44}"/>
          </ac:spMkLst>
        </pc:spChg>
        <pc:spChg chg="add del">
          <ac:chgData name="Thakur, Saransh" userId="1f85bf01-203d-438c-bfbc-c4398d25f5b4" providerId="ADAL" clId="{C39E0E41-51A8-CE4D-A97D-C6F693A167D9}" dt="2022-11-13T05:22:34.994" v="1666" actId="26606"/>
          <ac:spMkLst>
            <pc:docMk/>
            <pc:sldMk cId="2460930377" sldId="264"/>
            <ac:spMk id="66" creationId="{F3AF35CD-DA30-4E34-B0F3-32C27766DA05}"/>
          </ac:spMkLst>
        </pc:spChg>
        <pc:spChg chg="add del">
          <ac:chgData name="Thakur, Saransh" userId="1f85bf01-203d-438c-bfbc-c4398d25f5b4" providerId="ADAL" clId="{C39E0E41-51A8-CE4D-A97D-C6F693A167D9}" dt="2022-11-13T05:24:14.568" v="1699" actId="26606"/>
          <ac:spMkLst>
            <pc:docMk/>
            <pc:sldMk cId="2460930377" sldId="264"/>
            <ac:spMk id="69" creationId="{2A0E4E09-FC02-4ADC-951A-3FFA90B6FE39}"/>
          </ac:spMkLst>
        </pc:spChg>
        <pc:spChg chg="add del">
          <ac:chgData name="Thakur, Saransh" userId="1f85bf01-203d-438c-bfbc-c4398d25f5b4" providerId="ADAL" clId="{C39E0E41-51A8-CE4D-A97D-C6F693A167D9}" dt="2022-11-13T05:23:59.161" v="1687" actId="26606"/>
          <ac:spMkLst>
            <pc:docMk/>
            <pc:sldMk cId="2460930377" sldId="264"/>
            <ac:spMk id="70" creationId="{2A0E4E09-FC02-4ADC-951A-3FFA90B6FE39}"/>
          </ac:spMkLst>
        </pc:spChg>
        <pc:spChg chg="add del">
          <ac:chgData name="Thakur, Saransh" userId="1f85bf01-203d-438c-bfbc-c4398d25f5b4" providerId="ADAL" clId="{C39E0E41-51A8-CE4D-A97D-C6F693A167D9}" dt="2022-11-13T05:23:59.161" v="1687" actId="26606"/>
          <ac:spMkLst>
            <pc:docMk/>
            <pc:sldMk cId="2460930377" sldId="264"/>
            <ac:spMk id="71" creationId="{E5821A2D-F010-4C2B-8819-23281D9C770F}"/>
          </ac:spMkLst>
        </pc:spChg>
        <pc:spChg chg="add del">
          <ac:chgData name="Thakur, Saransh" userId="1f85bf01-203d-438c-bfbc-c4398d25f5b4" providerId="ADAL" clId="{C39E0E41-51A8-CE4D-A97D-C6F693A167D9}" dt="2022-11-13T05:24:14.568" v="1699" actId="26606"/>
          <ac:spMkLst>
            <pc:docMk/>
            <pc:sldMk cId="2460930377" sldId="264"/>
            <ac:spMk id="73" creationId="{E5821A2D-F010-4C2B-8819-23281D9C770F}"/>
          </ac:spMkLst>
        </pc:spChg>
        <pc:spChg chg="add del">
          <ac:chgData name="Thakur, Saransh" userId="1f85bf01-203d-438c-bfbc-c4398d25f5b4" providerId="ADAL" clId="{C39E0E41-51A8-CE4D-A97D-C6F693A167D9}" dt="2022-11-13T05:24:46.765" v="1712" actId="26606"/>
          <ac:spMkLst>
            <pc:docMk/>
            <pc:sldMk cId="2460930377" sldId="264"/>
            <ac:spMk id="75" creationId="{E009DD9B-5EE2-4C0D-8B2B-351C8C102205}"/>
          </ac:spMkLst>
        </pc:spChg>
        <pc:spChg chg="add del">
          <ac:chgData name="Thakur, Saransh" userId="1f85bf01-203d-438c-bfbc-c4398d25f5b4" providerId="ADAL" clId="{C39E0E41-51A8-CE4D-A97D-C6F693A167D9}" dt="2022-11-13T05:24:46.765" v="1712" actId="26606"/>
          <ac:spMkLst>
            <pc:docMk/>
            <pc:sldMk cId="2460930377" sldId="264"/>
            <ac:spMk id="76" creationId="{E720DB99-7745-4E75-9D96-AAB6D55C531E}"/>
          </ac:spMkLst>
        </pc:spChg>
        <pc:spChg chg="add del">
          <ac:chgData name="Thakur, Saransh" userId="1f85bf01-203d-438c-bfbc-c4398d25f5b4" providerId="ADAL" clId="{C39E0E41-51A8-CE4D-A97D-C6F693A167D9}" dt="2022-11-13T05:24:46.765" v="1712" actId="26606"/>
          <ac:spMkLst>
            <pc:docMk/>
            <pc:sldMk cId="2460930377" sldId="264"/>
            <ac:spMk id="77" creationId="{D68803C4-E159-4360-B7BB-74205C8F782D}"/>
          </ac:spMkLst>
        </pc:spChg>
        <pc:spChg chg="add del">
          <ac:chgData name="Thakur, Saransh" userId="1f85bf01-203d-438c-bfbc-c4398d25f5b4" providerId="ADAL" clId="{C39E0E41-51A8-CE4D-A97D-C6F693A167D9}" dt="2022-11-13T05:24:55.968" v="1715" actId="26606"/>
          <ac:spMkLst>
            <pc:docMk/>
            <pc:sldMk cId="2460930377" sldId="264"/>
            <ac:spMk id="78" creationId="{F3AF35CD-DA30-4E34-B0F3-32C27766DA05}"/>
          </ac:spMkLst>
        </pc:spChg>
        <pc:spChg chg="add del">
          <ac:chgData name="Thakur, Saransh" userId="1f85bf01-203d-438c-bfbc-c4398d25f5b4" providerId="ADAL" clId="{C39E0E41-51A8-CE4D-A97D-C6F693A167D9}" dt="2022-11-13T05:24:46.765" v="1712" actId="26606"/>
          <ac:spMkLst>
            <pc:docMk/>
            <pc:sldMk cId="2460930377" sldId="264"/>
            <ac:spMk id="82" creationId="{504B0465-3B07-49BF-BEA7-D81476246293}"/>
          </ac:spMkLst>
        </pc:spChg>
        <pc:spChg chg="add del">
          <ac:chgData name="Thakur, Saransh" userId="1f85bf01-203d-438c-bfbc-c4398d25f5b4" providerId="ADAL" clId="{C39E0E41-51A8-CE4D-A97D-C6F693A167D9}" dt="2022-11-13T05:24:35.773" v="1708" actId="26606"/>
          <ac:spMkLst>
            <pc:docMk/>
            <pc:sldMk cId="2460930377" sldId="264"/>
            <ac:spMk id="83" creationId="{E009DD9B-5EE2-4C0D-8B2B-351C8C102205}"/>
          </ac:spMkLst>
        </pc:spChg>
        <pc:spChg chg="add del">
          <ac:chgData name="Thakur, Saransh" userId="1f85bf01-203d-438c-bfbc-c4398d25f5b4" providerId="ADAL" clId="{C39E0E41-51A8-CE4D-A97D-C6F693A167D9}" dt="2022-11-13T05:24:35.773" v="1708" actId="26606"/>
          <ac:spMkLst>
            <pc:docMk/>
            <pc:sldMk cId="2460930377" sldId="264"/>
            <ac:spMk id="84" creationId="{E720DB99-7745-4E75-9D96-AAB6D55C531E}"/>
          </ac:spMkLst>
        </pc:spChg>
        <pc:spChg chg="add del">
          <ac:chgData name="Thakur, Saransh" userId="1f85bf01-203d-438c-bfbc-c4398d25f5b4" providerId="ADAL" clId="{C39E0E41-51A8-CE4D-A97D-C6F693A167D9}" dt="2022-11-13T05:24:35.773" v="1708" actId="26606"/>
          <ac:spMkLst>
            <pc:docMk/>
            <pc:sldMk cId="2460930377" sldId="264"/>
            <ac:spMk id="85" creationId="{504B0465-3B07-49BF-BEA7-D81476246293}"/>
          </ac:spMkLst>
        </pc:spChg>
        <pc:spChg chg="add del">
          <ac:chgData name="Thakur, Saransh" userId="1f85bf01-203d-438c-bfbc-c4398d25f5b4" providerId="ADAL" clId="{C39E0E41-51A8-CE4D-A97D-C6F693A167D9}" dt="2022-11-13T05:24:24.776" v="1702" actId="26606"/>
          <ac:spMkLst>
            <pc:docMk/>
            <pc:sldMk cId="2460930377" sldId="264"/>
            <ac:spMk id="86" creationId="{F3AF35CD-DA30-4E34-B0F3-32C27766DA05}"/>
          </ac:spMkLst>
        </pc:spChg>
        <pc:spChg chg="add del">
          <ac:chgData name="Thakur, Saransh" userId="1f85bf01-203d-438c-bfbc-c4398d25f5b4" providerId="ADAL" clId="{C39E0E41-51A8-CE4D-A97D-C6F693A167D9}" dt="2022-11-13T05:24:35.773" v="1708" actId="26606"/>
          <ac:spMkLst>
            <pc:docMk/>
            <pc:sldMk cId="2460930377" sldId="264"/>
            <ac:spMk id="87" creationId="{49B7FFA5-14CB-4A4F-9BCC-CA3AA5D9D276}"/>
          </ac:spMkLst>
        </pc:spChg>
        <pc:spChg chg="add del">
          <ac:chgData name="Thakur, Saransh" userId="1f85bf01-203d-438c-bfbc-c4398d25f5b4" providerId="ADAL" clId="{C39E0E41-51A8-CE4D-A97D-C6F693A167D9}" dt="2022-11-13T05:24:35.773" v="1708" actId="26606"/>
          <ac:spMkLst>
            <pc:docMk/>
            <pc:sldMk cId="2460930377" sldId="264"/>
            <ac:spMk id="89" creationId="{04E48745-7512-4EC2-9E20-9092D12150CA}"/>
          </ac:spMkLst>
        </pc:spChg>
        <pc:spChg chg="add del">
          <ac:chgData name="Thakur, Saransh" userId="1f85bf01-203d-438c-bfbc-c4398d25f5b4" providerId="ADAL" clId="{C39E0E41-51A8-CE4D-A97D-C6F693A167D9}" dt="2022-11-13T05:24:35.773" v="1708" actId="26606"/>
          <ac:spMkLst>
            <pc:docMk/>
            <pc:sldMk cId="2460930377" sldId="264"/>
            <ac:spMk id="90" creationId="{D68803C4-E159-4360-B7BB-74205C8F782D}"/>
          </ac:spMkLst>
        </pc:spChg>
        <pc:spChg chg="add del">
          <ac:chgData name="Thakur, Saransh" userId="1f85bf01-203d-438c-bfbc-c4398d25f5b4" providerId="ADAL" clId="{C39E0E41-51A8-CE4D-A97D-C6F693A167D9}" dt="2022-11-13T05:24:46.765" v="1712" actId="26606"/>
          <ac:spMkLst>
            <pc:docMk/>
            <pc:sldMk cId="2460930377" sldId="264"/>
            <ac:spMk id="91" creationId="{49B7FFA5-14CB-4A4F-9BCC-CA3AA5D9D276}"/>
          </ac:spMkLst>
        </pc:spChg>
        <pc:spChg chg="add del">
          <ac:chgData name="Thakur, Saransh" userId="1f85bf01-203d-438c-bfbc-c4398d25f5b4" providerId="ADAL" clId="{C39E0E41-51A8-CE4D-A97D-C6F693A167D9}" dt="2022-11-13T05:24:27.158" v="1704" actId="26606"/>
          <ac:spMkLst>
            <pc:docMk/>
            <pc:sldMk cId="2460930377" sldId="264"/>
            <ac:spMk id="92" creationId="{504B0465-3B07-49BF-BEA7-D81476246293}"/>
          </ac:spMkLst>
        </pc:spChg>
        <pc:spChg chg="add del">
          <ac:chgData name="Thakur, Saransh" userId="1f85bf01-203d-438c-bfbc-c4398d25f5b4" providerId="ADAL" clId="{C39E0E41-51A8-CE4D-A97D-C6F693A167D9}" dt="2022-11-13T05:24:27.158" v="1704" actId="26606"/>
          <ac:spMkLst>
            <pc:docMk/>
            <pc:sldMk cId="2460930377" sldId="264"/>
            <ac:spMk id="93" creationId="{E009DD9B-5EE2-4C0D-8B2B-351C8C102205}"/>
          </ac:spMkLst>
        </pc:spChg>
        <pc:spChg chg="add del">
          <ac:chgData name="Thakur, Saransh" userId="1f85bf01-203d-438c-bfbc-c4398d25f5b4" providerId="ADAL" clId="{C39E0E41-51A8-CE4D-A97D-C6F693A167D9}" dt="2022-11-13T05:24:27.158" v="1704" actId="26606"/>
          <ac:spMkLst>
            <pc:docMk/>
            <pc:sldMk cId="2460930377" sldId="264"/>
            <ac:spMk id="94" creationId="{49B7FFA5-14CB-4A4F-9BCC-CA3AA5D9D276}"/>
          </ac:spMkLst>
        </pc:spChg>
        <pc:spChg chg="add del">
          <ac:chgData name="Thakur, Saransh" userId="1f85bf01-203d-438c-bfbc-c4398d25f5b4" providerId="ADAL" clId="{C39E0E41-51A8-CE4D-A97D-C6F693A167D9}" dt="2022-11-13T05:24:27.158" v="1704" actId="26606"/>
          <ac:spMkLst>
            <pc:docMk/>
            <pc:sldMk cId="2460930377" sldId="264"/>
            <ac:spMk id="95" creationId="{E720DB99-7745-4E75-9D96-AAB6D55C531E}"/>
          </ac:spMkLst>
        </pc:spChg>
        <pc:spChg chg="add del">
          <ac:chgData name="Thakur, Saransh" userId="1f85bf01-203d-438c-bfbc-c4398d25f5b4" providerId="ADAL" clId="{C39E0E41-51A8-CE4D-A97D-C6F693A167D9}" dt="2022-11-13T05:24:27.158" v="1704" actId="26606"/>
          <ac:spMkLst>
            <pc:docMk/>
            <pc:sldMk cId="2460930377" sldId="264"/>
            <ac:spMk id="96" creationId="{04E48745-7512-4EC2-9E20-9092D12150CA}"/>
          </ac:spMkLst>
        </pc:spChg>
        <pc:spChg chg="add del">
          <ac:chgData name="Thakur, Saransh" userId="1f85bf01-203d-438c-bfbc-c4398d25f5b4" providerId="ADAL" clId="{C39E0E41-51A8-CE4D-A97D-C6F693A167D9}" dt="2022-11-13T05:24:27.158" v="1704" actId="26606"/>
          <ac:spMkLst>
            <pc:docMk/>
            <pc:sldMk cId="2460930377" sldId="264"/>
            <ac:spMk id="97" creationId="{D68803C4-E159-4360-B7BB-74205C8F782D}"/>
          </ac:spMkLst>
        </pc:spChg>
        <pc:spChg chg="add del">
          <ac:chgData name="Thakur, Saransh" userId="1f85bf01-203d-438c-bfbc-c4398d25f5b4" providerId="ADAL" clId="{C39E0E41-51A8-CE4D-A97D-C6F693A167D9}" dt="2022-11-13T05:24:46.765" v="1712" actId="26606"/>
          <ac:spMkLst>
            <pc:docMk/>
            <pc:sldMk cId="2460930377" sldId="264"/>
            <ac:spMk id="98" creationId="{04E48745-7512-4EC2-9E20-9092D12150CA}"/>
          </ac:spMkLst>
        </pc:spChg>
        <pc:spChg chg="add del">
          <ac:chgData name="Thakur, Saransh" userId="1f85bf01-203d-438c-bfbc-c4398d25f5b4" providerId="ADAL" clId="{C39E0E41-51A8-CE4D-A97D-C6F693A167D9}" dt="2022-11-13T05:24:57.416" v="1717" actId="26606"/>
          <ac:spMkLst>
            <pc:docMk/>
            <pc:sldMk cId="2460930377" sldId="264"/>
            <ac:spMk id="99" creationId="{F3AF35CD-DA30-4E34-B0F3-32C27766DA05}"/>
          </ac:spMkLst>
        </pc:spChg>
        <pc:spChg chg="add del">
          <ac:chgData name="Thakur, Saransh" userId="1f85bf01-203d-438c-bfbc-c4398d25f5b4" providerId="ADAL" clId="{C39E0E41-51A8-CE4D-A97D-C6F693A167D9}" dt="2022-11-13T05:24:51.130" v="1714" actId="26606"/>
          <ac:spMkLst>
            <pc:docMk/>
            <pc:sldMk cId="2460930377" sldId="264"/>
            <ac:spMk id="100" creationId="{F3AF35CD-DA30-4E34-B0F3-32C27766DA05}"/>
          </ac:spMkLst>
        </pc:spChg>
        <pc:spChg chg="add mod">
          <ac:chgData name="Thakur, Saransh" userId="1f85bf01-203d-438c-bfbc-c4398d25f5b4" providerId="ADAL" clId="{C39E0E41-51A8-CE4D-A97D-C6F693A167D9}" dt="2022-11-13T05:32:59.129" v="2050" actId="33524"/>
          <ac:spMkLst>
            <pc:docMk/>
            <pc:sldMk cId="2460930377" sldId="264"/>
            <ac:spMk id="102" creationId="{29AE10B0-0D6E-FE1E-0187-D6579645D25F}"/>
          </ac:spMkLst>
        </pc:spChg>
        <pc:grpChg chg="add del">
          <ac:chgData name="Thakur, Saransh" userId="1f85bf01-203d-438c-bfbc-c4398d25f5b4" providerId="ADAL" clId="{C39E0E41-51A8-CE4D-A97D-C6F693A167D9}" dt="2022-11-13T05:21:28.040" v="1653" actId="26606"/>
          <ac:grpSpMkLst>
            <pc:docMk/>
            <pc:sldMk cId="2460930377" sldId="264"/>
            <ac:grpSpMk id="40" creationId="{BCFC42DC-2C46-47C4-BC61-530557385DBD}"/>
          </ac:grpSpMkLst>
        </pc:grpChg>
        <pc:grpChg chg="add del">
          <ac:chgData name="Thakur, Saransh" userId="1f85bf01-203d-438c-bfbc-c4398d25f5b4" providerId="ADAL" clId="{C39E0E41-51A8-CE4D-A97D-C6F693A167D9}" dt="2022-11-13T05:23:50.012" v="1685" actId="26606"/>
          <ac:grpSpMkLst>
            <pc:docMk/>
            <pc:sldMk cId="2460930377" sldId="264"/>
            <ac:grpSpMk id="63" creationId="{BCFC42DC-2C46-47C4-BC61-530557385DBD}"/>
          </ac:grpSpMkLst>
        </pc:grpChg>
        <pc:grpChg chg="add del">
          <ac:chgData name="Thakur, Saransh" userId="1f85bf01-203d-438c-bfbc-c4398d25f5b4" providerId="ADAL" clId="{C39E0E41-51A8-CE4D-A97D-C6F693A167D9}" dt="2022-11-13T05:22:34.994" v="1666" actId="26606"/>
          <ac:grpSpMkLst>
            <pc:docMk/>
            <pc:sldMk cId="2460930377" sldId="264"/>
            <ac:grpSpMk id="67" creationId="{BCFC42DC-2C46-47C4-BC61-530557385DBD}"/>
          </ac:grpSpMkLst>
        </pc:grpChg>
        <pc:grpChg chg="add del">
          <ac:chgData name="Thakur, Saransh" userId="1f85bf01-203d-438c-bfbc-c4398d25f5b4" providerId="ADAL" clId="{C39E0E41-51A8-CE4D-A97D-C6F693A167D9}" dt="2022-11-13T05:24:11.195" v="1695" actId="26606"/>
          <ac:grpSpMkLst>
            <pc:docMk/>
            <pc:sldMk cId="2460930377" sldId="264"/>
            <ac:grpSpMk id="68" creationId="{5029B4A8-2CF0-48DC-B29E-F3B62EDDC445}"/>
          </ac:grpSpMkLst>
        </pc:grpChg>
        <pc:grpChg chg="add del">
          <ac:chgData name="Thakur, Saransh" userId="1f85bf01-203d-438c-bfbc-c4398d25f5b4" providerId="ADAL" clId="{C39E0E41-51A8-CE4D-A97D-C6F693A167D9}" dt="2022-11-13T05:23:59.161" v="1687" actId="26606"/>
          <ac:grpSpMkLst>
            <pc:docMk/>
            <pc:sldMk cId="2460930377" sldId="264"/>
            <ac:grpSpMk id="72" creationId="{D68B9961-F007-40D1-AF51-61B6DE5106CE}"/>
          </ac:grpSpMkLst>
        </pc:grpChg>
        <pc:grpChg chg="add del">
          <ac:chgData name="Thakur, Saransh" userId="1f85bf01-203d-438c-bfbc-c4398d25f5b4" providerId="ADAL" clId="{C39E0E41-51A8-CE4D-A97D-C6F693A167D9}" dt="2022-11-13T05:24:14.568" v="1699" actId="26606"/>
          <ac:grpSpMkLst>
            <pc:docMk/>
            <pc:sldMk cId="2460930377" sldId="264"/>
            <ac:grpSpMk id="74" creationId="{D68B9961-F007-40D1-AF51-61B6DE5106CE}"/>
          </ac:grpSpMkLst>
        </pc:grpChg>
        <pc:grpChg chg="add del">
          <ac:chgData name="Thakur, Saransh" userId="1f85bf01-203d-438c-bfbc-c4398d25f5b4" providerId="ADAL" clId="{C39E0E41-51A8-CE4D-A97D-C6F693A167D9}" dt="2022-11-13T05:24:55.968" v="1715" actId="26606"/>
          <ac:grpSpMkLst>
            <pc:docMk/>
            <pc:sldMk cId="2460930377" sldId="264"/>
            <ac:grpSpMk id="79" creationId="{BCFC42DC-2C46-47C4-BC61-530557385DBD}"/>
          </ac:grpSpMkLst>
        </pc:grpChg>
        <pc:grpChg chg="add del">
          <ac:chgData name="Thakur, Saransh" userId="1f85bf01-203d-438c-bfbc-c4398d25f5b4" providerId="ADAL" clId="{C39E0E41-51A8-CE4D-A97D-C6F693A167D9}" dt="2022-11-13T05:26:26.695" v="1740" actId="26606"/>
          <ac:grpSpMkLst>
            <pc:docMk/>
            <pc:sldMk cId="2460930377" sldId="264"/>
            <ac:grpSpMk id="80" creationId="{BCFC42DC-2C46-47C4-BC61-530557385DBD}"/>
          </ac:grpSpMkLst>
        </pc:grpChg>
        <pc:grpChg chg="add del">
          <ac:chgData name="Thakur, Saransh" userId="1f85bf01-203d-438c-bfbc-c4398d25f5b4" providerId="ADAL" clId="{C39E0E41-51A8-CE4D-A97D-C6F693A167D9}" dt="2022-11-13T05:24:24.776" v="1702" actId="26606"/>
          <ac:grpSpMkLst>
            <pc:docMk/>
            <pc:sldMk cId="2460930377" sldId="264"/>
            <ac:grpSpMk id="88" creationId="{BCFC42DC-2C46-47C4-BC61-530557385DBD}"/>
          </ac:grpSpMkLst>
        </pc:grpChg>
        <pc:grpChg chg="add del">
          <ac:chgData name="Thakur, Saransh" userId="1f85bf01-203d-438c-bfbc-c4398d25f5b4" providerId="ADAL" clId="{C39E0E41-51A8-CE4D-A97D-C6F693A167D9}" dt="2022-11-13T05:24:51.130" v="1714" actId="26606"/>
          <ac:grpSpMkLst>
            <pc:docMk/>
            <pc:sldMk cId="2460930377" sldId="264"/>
            <ac:grpSpMk id="101" creationId="{BCFC42DC-2C46-47C4-BC61-530557385DBD}"/>
          </ac:grpSpMkLst>
        </pc:grpChg>
        <pc:grpChg chg="add del">
          <ac:chgData name="Thakur, Saransh" userId="1f85bf01-203d-438c-bfbc-c4398d25f5b4" providerId="ADAL" clId="{C39E0E41-51A8-CE4D-A97D-C6F693A167D9}" dt="2022-11-13T05:24:57.416" v="1717" actId="26606"/>
          <ac:grpSpMkLst>
            <pc:docMk/>
            <pc:sldMk cId="2460930377" sldId="264"/>
            <ac:grpSpMk id="104" creationId="{BCFC42DC-2C46-47C4-BC61-530557385DBD}"/>
          </ac:grpSpMkLst>
        </pc:grpChg>
        <pc:picChg chg="add del mod">
          <ac:chgData name="Thakur, Saransh" userId="1f85bf01-203d-438c-bfbc-c4398d25f5b4" providerId="ADAL" clId="{C39E0E41-51A8-CE4D-A97D-C6F693A167D9}" dt="2022-11-13T05:21:34.102" v="1657" actId="21"/>
          <ac:picMkLst>
            <pc:docMk/>
            <pc:sldMk cId="2460930377" sldId="264"/>
            <ac:picMk id="5" creationId="{07D03C82-3BCF-D012-1D43-2026AE96D70C}"/>
          </ac:picMkLst>
        </pc:picChg>
        <pc:picChg chg="add del mod">
          <ac:chgData name="Thakur, Saransh" userId="1f85bf01-203d-438c-bfbc-c4398d25f5b4" providerId="ADAL" clId="{C39E0E41-51A8-CE4D-A97D-C6F693A167D9}" dt="2022-11-13T05:22:38.762" v="1668" actId="21"/>
          <ac:picMkLst>
            <pc:docMk/>
            <pc:sldMk cId="2460930377" sldId="264"/>
            <ac:picMk id="7" creationId="{53D0D2C5-EDEE-E494-ABF0-14F21ED3B6C3}"/>
          </ac:picMkLst>
        </pc:picChg>
        <pc:picChg chg="add del mod ord">
          <ac:chgData name="Thakur, Saransh" userId="1f85bf01-203d-438c-bfbc-c4398d25f5b4" providerId="ADAL" clId="{C39E0E41-51A8-CE4D-A97D-C6F693A167D9}" dt="2022-11-13T05:25:52.537" v="1733" actId="21"/>
          <ac:picMkLst>
            <pc:docMk/>
            <pc:sldMk cId="2460930377" sldId="264"/>
            <ac:picMk id="8" creationId="{4E3DBDD1-4ED8-8B1C-F323-67C87FF99B66}"/>
          </ac:picMkLst>
        </pc:picChg>
        <pc:picChg chg="add mod">
          <ac:chgData name="Thakur, Saransh" userId="1f85bf01-203d-438c-bfbc-c4398d25f5b4" providerId="ADAL" clId="{C39E0E41-51A8-CE4D-A97D-C6F693A167D9}" dt="2022-11-13T05:43:34.652" v="2237" actId="14100"/>
          <ac:picMkLst>
            <pc:docMk/>
            <pc:sldMk cId="2460930377" sldId="264"/>
            <ac:picMk id="13" creationId="{04FFDD50-7C04-5EE1-B9B0-B59E96B7305B}"/>
          </ac:picMkLst>
        </pc:picChg>
      </pc:sldChg>
      <pc:sldChg chg="addSp delSp modSp mod setBg">
        <pc:chgData name="Thakur, Saransh" userId="1f85bf01-203d-438c-bfbc-c4398d25f5b4" providerId="ADAL" clId="{C39E0E41-51A8-CE4D-A97D-C6F693A167D9}" dt="2022-11-14T03:22:25.880" v="2467" actId="20577"/>
        <pc:sldMkLst>
          <pc:docMk/>
          <pc:sldMk cId="2062254316" sldId="265"/>
        </pc:sldMkLst>
        <pc:spChg chg="mod">
          <ac:chgData name="Thakur, Saransh" userId="1f85bf01-203d-438c-bfbc-c4398d25f5b4" providerId="ADAL" clId="{C39E0E41-51A8-CE4D-A97D-C6F693A167D9}" dt="2022-11-13T05:42:58.849" v="2233" actId="122"/>
          <ac:spMkLst>
            <pc:docMk/>
            <pc:sldMk cId="2062254316" sldId="265"/>
            <ac:spMk id="2" creationId="{047AFD77-82DE-352C-3AFD-19A97061BC61}"/>
          </ac:spMkLst>
        </pc:spChg>
        <pc:spChg chg="del">
          <ac:chgData name="Thakur, Saransh" userId="1f85bf01-203d-438c-bfbc-c4398d25f5b4" providerId="ADAL" clId="{C39E0E41-51A8-CE4D-A97D-C6F693A167D9}" dt="2022-11-13T05:35:34.858" v="2074"/>
          <ac:spMkLst>
            <pc:docMk/>
            <pc:sldMk cId="2062254316" sldId="265"/>
            <ac:spMk id="3" creationId="{91B9E809-5352-B6EF-E8A9-105697AE09C8}"/>
          </ac:spMkLst>
        </pc:spChg>
        <pc:spChg chg="add del">
          <ac:chgData name="Thakur, Saransh" userId="1f85bf01-203d-438c-bfbc-c4398d25f5b4" providerId="ADAL" clId="{C39E0E41-51A8-CE4D-A97D-C6F693A167D9}" dt="2022-11-13T05:35:39.953" v="2078" actId="26606"/>
          <ac:spMkLst>
            <pc:docMk/>
            <pc:sldMk cId="2062254316" sldId="265"/>
            <ac:spMk id="9" creationId="{08C90D36-08B8-08C7-00B9-169E1168C155}"/>
          </ac:spMkLst>
        </pc:spChg>
        <pc:spChg chg="add del">
          <ac:chgData name="Thakur, Saransh" userId="1f85bf01-203d-438c-bfbc-c4398d25f5b4" providerId="ADAL" clId="{C39E0E41-51A8-CE4D-A97D-C6F693A167D9}" dt="2022-11-13T05:35:45.704" v="2080" actId="26606"/>
          <ac:spMkLst>
            <pc:docMk/>
            <pc:sldMk cId="2062254316" sldId="265"/>
            <ac:spMk id="11" creationId="{395BDD94-0CF3-41B7-B611-24BE39FE47D9}"/>
          </ac:spMkLst>
        </pc:spChg>
        <pc:spChg chg="add del">
          <ac:chgData name="Thakur, Saransh" userId="1f85bf01-203d-438c-bfbc-c4398d25f5b4" providerId="ADAL" clId="{C39E0E41-51A8-CE4D-A97D-C6F693A167D9}" dt="2022-11-13T05:35:45.704" v="2080" actId="26606"/>
          <ac:spMkLst>
            <pc:docMk/>
            <pc:sldMk cId="2062254316" sldId="265"/>
            <ac:spMk id="12" creationId="{E009DD9B-5EE2-4C0D-8B2B-351C8C102205}"/>
          </ac:spMkLst>
        </pc:spChg>
        <pc:spChg chg="add del">
          <ac:chgData name="Thakur, Saransh" userId="1f85bf01-203d-438c-bfbc-c4398d25f5b4" providerId="ADAL" clId="{C39E0E41-51A8-CE4D-A97D-C6F693A167D9}" dt="2022-11-13T05:35:45.704" v="2080" actId="26606"/>
          <ac:spMkLst>
            <pc:docMk/>
            <pc:sldMk cId="2062254316" sldId="265"/>
            <ac:spMk id="14" creationId="{E720DB99-7745-4E75-9D96-AAB6D55C531E}"/>
          </ac:spMkLst>
        </pc:spChg>
        <pc:spChg chg="add del">
          <ac:chgData name="Thakur, Saransh" userId="1f85bf01-203d-438c-bfbc-c4398d25f5b4" providerId="ADAL" clId="{C39E0E41-51A8-CE4D-A97D-C6F693A167D9}" dt="2022-11-13T05:35:45.704" v="2080" actId="26606"/>
          <ac:spMkLst>
            <pc:docMk/>
            <pc:sldMk cId="2062254316" sldId="265"/>
            <ac:spMk id="16" creationId="{D68803C4-E159-4360-B7BB-74205C8F782D}"/>
          </ac:spMkLst>
        </pc:spChg>
        <pc:spChg chg="add del">
          <ac:chgData name="Thakur, Saransh" userId="1f85bf01-203d-438c-bfbc-c4398d25f5b4" providerId="ADAL" clId="{C39E0E41-51A8-CE4D-A97D-C6F693A167D9}" dt="2022-11-13T05:35:45.704" v="2080" actId="26606"/>
          <ac:spMkLst>
            <pc:docMk/>
            <pc:sldMk cId="2062254316" sldId="265"/>
            <ac:spMk id="18" creationId="{504B0465-3B07-49BF-BEA7-D81476246293}"/>
          </ac:spMkLst>
        </pc:spChg>
        <pc:spChg chg="add del">
          <ac:chgData name="Thakur, Saransh" userId="1f85bf01-203d-438c-bfbc-c4398d25f5b4" providerId="ADAL" clId="{C39E0E41-51A8-CE4D-A97D-C6F693A167D9}" dt="2022-11-13T05:35:45.704" v="2080" actId="26606"/>
          <ac:spMkLst>
            <pc:docMk/>
            <pc:sldMk cId="2062254316" sldId="265"/>
            <ac:spMk id="20" creationId="{49B7FFA5-14CB-4A4F-9BCC-CA3AA5D9D276}"/>
          </ac:spMkLst>
        </pc:spChg>
        <pc:spChg chg="add del">
          <ac:chgData name="Thakur, Saransh" userId="1f85bf01-203d-438c-bfbc-c4398d25f5b4" providerId="ADAL" clId="{C39E0E41-51A8-CE4D-A97D-C6F693A167D9}" dt="2022-11-13T05:35:45.704" v="2080" actId="26606"/>
          <ac:spMkLst>
            <pc:docMk/>
            <pc:sldMk cId="2062254316" sldId="265"/>
            <ac:spMk id="22" creationId="{04E48745-7512-4EC2-9E20-9092D12150CA}"/>
          </ac:spMkLst>
        </pc:spChg>
        <pc:spChg chg="add mod">
          <ac:chgData name="Thakur, Saransh" userId="1f85bf01-203d-438c-bfbc-c4398d25f5b4" providerId="ADAL" clId="{C39E0E41-51A8-CE4D-A97D-C6F693A167D9}" dt="2022-11-14T03:22:25.880" v="2467" actId="20577"/>
          <ac:spMkLst>
            <pc:docMk/>
            <pc:sldMk cId="2062254316" sldId="265"/>
            <ac:spMk id="24" creationId="{AB3B2FC5-34D7-03D8-36FF-1363431B5A62}"/>
          </ac:spMkLst>
        </pc:spChg>
        <pc:spChg chg="add del">
          <ac:chgData name="Thakur, Saransh" userId="1f85bf01-203d-438c-bfbc-c4398d25f5b4" providerId="ADAL" clId="{C39E0E41-51A8-CE4D-A97D-C6F693A167D9}" dt="2022-11-13T05:36:03.972" v="2088" actId="26606"/>
          <ac:spMkLst>
            <pc:docMk/>
            <pc:sldMk cId="2062254316" sldId="265"/>
            <ac:spMk id="26" creationId="{F3AF35CD-DA30-4E34-B0F3-32C27766DA05}"/>
          </ac:spMkLst>
        </pc:spChg>
        <pc:spChg chg="add del">
          <ac:chgData name="Thakur, Saransh" userId="1f85bf01-203d-438c-bfbc-c4398d25f5b4" providerId="ADAL" clId="{C39E0E41-51A8-CE4D-A97D-C6F693A167D9}" dt="2022-11-13T05:36:07.863" v="2094" actId="26606"/>
          <ac:spMkLst>
            <pc:docMk/>
            <pc:sldMk cId="2062254316" sldId="265"/>
            <ac:spMk id="28" creationId="{CAC6F186-990E-4A9E-9C75-88580953E2D2}"/>
          </ac:spMkLst>
        </pc:spChg>
        <pc:spChg chg="add del">
          <ac:chgData name="Thakur, Saransh" userId="1f85bf01-203d-438c-bfbc-c4398d25f5b4" providerId="ADAL" clId="{C39E0E41-51A8-CE4D-A97D-C6F693A167D9}" dt="2022-11-13T05:36:01.926" v="2084" actId="26606"/>
          <ac:spMkLst>
            <pc:docMk/>
            <pc:sldMk cId="2062254316" sldId="265"/>
            <ac:spMk id="29" creationId="{1C7FF924-8DA0-4BE9-8C7E-095B0EC13A44}"/>
          </ac:spMkLst>
        </pc:spChg>
        <pc:spChg chg="add del">
          <ac:chgData name="Thakur, Saransh" userId="1f85bf01-203d-438c-bfbc-c4398d25f5b4" providerId="ADAL" clId="{C39E0E41-51A8-CE4D-A97D-C6F693A167D9}" dt="2022-11-13T05:36:09.450" v="2096" actId="26606"/>
          <ac:spMkLst>
            <pc:docMk/>
            <pc:sldMk cId="2062254316" sldId="265"/>
            <ac:spMk id="30" creationId="{1C7FF924-8DA0-4BE9-8C7E-095B0EC13A44}"/>
          </ac:spMkLst>
        </pc:spChg>
        <pc:spChg chg="add del">
          <ac:chgData name="Thakur, Saransh" userId="1f85bf01-203d-438c-bfbc-c4398d25f5b4" providerId="ADAL" clId="{C39E0E41-51A8-CE4D-A97D-C6F693A167D9}" dt="2022-11-13T05:36:19.280" v="2106" actId="26606"/>
          <ac:spMkLst>
            <pc:docMk/>
            <pc:sldMk cId="2062254316" sldId="265"/>
            <ac:spMk id="32" creationId="{CAC6F186-990E-4A9E-9C75-88580953E2D2}"/>
          </ac:spMkLst>
        </pc:spChg>
        <pc:spChg chg="add del">
          <ac:chgData name="Thakur, Saransh" userId="1f85bf01-203d-438c-bfbc-c4398d25f5b4" providerId="ADAL" clId="{C39E0E41-51A8-CE4D-A97D-C6F693A167D9}" dt="2022-11-13T05:36:05.479" v="2090" actId="26606"/>
          <ac:spMkLst>
            <pc:docMk/>
            <pc:sldMk cId="2062254316" sldId="265"/>
            <ac:spMk id="35" creationId="{504B0465-3B07-49BF-BEA7-D81476246293}"/>
          </ac:spMkLst>
        </pc:spChg>
        <pc:spChg chg="add del">
          <ac:chgData name="Thakur, Saransh" userId="1f85bf01-203d-438c-bfbc-c4398d25f5b4" providerId="ADAL" clId="{C39E0E41-51A8-CE4D-A97D-C6F693A167D9}" dt="2022-11-13T05:36:05.479" v="2090" actId="26606"/>
          <ac:spMkLst>
            <pc:docMk/>
            <pc:sldMk cId="2062254316" sldId="265"/>
            <ac:spMk id="36" creationId="{E009DD9B-5EE2-4C0D-8B2B-351C8C102205}"/>
          </ac:spMkLst>
        </pc:spChg>
        <pc:spChg chg="add del">
          <ac:chgData name="Thakur, Saransh" userId="1f85bf01-203d-438c-bfbc-c4398d25f5b4" providerId="ADAL" clId="{C39E0E41-51A8-CE4D-A97D-C6F693A167D9}" dt="2022-11-13T05:36:05.479" v="2090" actId="26606"/>
          <ac:spMkLst>
            <pc:docMk/>
            <pc:sldMk cId="2062254316" sldId="265"/>
            <ac:spMk id="37" creationId="{49B7FFA5-14CB-4A4F-9BCC-CA3AA5D9D276}"/>
          </ac:spMkLst>
        </pc:spChg>
        <pc:spChg chg="add del">
          <ac:chgData name="Thakur, Saransh" userId="1f85bf01-203d-438c-bfbc-c4398d25f5b4" providerId="ADAL" clId="{C39E0E41-51A8-CE4D-A97D-C6F693A167D9}" dt="2022-11-13T05:36:05.479" v="2090" actId="26606"/>
          <ac:spMkLst>
            <pc:docMk/>
            <pc:sldMk cId="2062254316" sldId="265"/>
            <ac:spMk id="38" creationId="{E720DB99-7745-4E75-9D96-AAB6D55C531E}"/>
          </ac:spMkLst>
        </pc:spChg>
        <pc:spChg chg="add del">
          <ac:chgData name="Thakur, Saransh" userId="1f85bf01-203d-438c-bfbc-c4398d25f5b4" providerId="ADAL" clId="{C39E0E41-51A8-CE4D-A97D-C6F693A167D9}" dt="2022-11-13T05:36:05.479" v="2090" actId="26606"/>
          <ac:spMkLst>
            <pc:docMk/>
            <pc:sldMk cId="2062254316" sldId="265"/>
            <ac:spMk id="39" creationId="{04E48745-7512-4EC2-9E20-9092D12150CA}"/>
          </ac:spMkLst>
        </pc:spChg>
        <pc:spChg chg="add del">
          <ac:chgData name="Thakur, Saransh" userId="1f85bf01-203d-438c-bfbc-c4398d25f5b4" providerId="ADAL" clId="{C39E0E41-51A8-CE4D-A97D-C6F693A167D9}" dt="2022-11-13T05:36:05.479" v="2090" actId="26606"/>
          <ac:spMkLst>
            <pc:docMk/>
            <pc:sldMk cId="2062254316" sldId="265"/>
            <ac:spMk id="40" creationId="{D68803C4-E159-4360-B7BB-74205C8F782D}"/>
          </ac:spMkLst>
        </pc:spChg>
        <pc:spChg chg="add del">
          <ac:chgData name="Thakur, Saransh" userId="1f85bf01-203d-438c-bfbc-c4398d25f5b4" providerId="ADAL" clId="{C39E0E41-51A8-CE4D-A97D-C6F693A167D9}" dt="2022-11-13T05:36:14.374" v="2100" actId="26606"/>
          <ac:spMkLst>
            <pc:docMk/>
            <pc:sldMk cId="2062254316" sldId="265"/>
            <ac:spMk id="41" creationId="{F3AF35CD-DA30-4E34-B0F3-32C27766DA05}"/>
          </ac:spMkLst>
        </pc:spChg>
        <pc:spChg chg="add del">
          <ac:chgData name="Thakur, Saransh" userId="1f85bf01-203d-438c-bfbc-c4398d25f5b4" providerId="ADAL" clId="{C39E0E41-51A8-CE4D-A97D-C6F693A167D9}" dt="2022-11-13T05:36:15.419" v="2102" actId="26606"/>
          <ac:spMkLst>
            <pc:docMk/>
            <pc:sldMk cId="2062254316" sldId="265"/>
            <ac:spMk id="44" creationId="{E009DD9B-5EE2-4C0D-8B2B-351C8C102205}"/>
          </ac:spMkLst>
        </pc:spChg>
        <pc:spChg chg="add del">
          <ac:chgData name="Thakur, Saransh" userId="1f85bf01-203d-438c-bfbc-c4398d25f5b4" providerId="ADAL" clId="{C39E0E41-51A8-CE4D-A97D-C6F693A167D9}" dt="2022-11-13T05:36:15.419" v="2102" actId="26606"/>
          <ac:spMkLst>
            <pc:docMk/>
            <pc:sldMk cId="2062254316" sldId="265"/>
            <ac:spMk id="45" creationId="{E720DB99-7745-4E75-9D96-AAB6D55C531E}"/>
          </ac:spMkLst>
        </pc:spChg>
        <pc:spChg chg="add del">
          <ac:chgData name="Thakur, Saransh" userId="1f85bf01-203d-438c-bfbc-c4398d25f5b4" providerId="ADAL" clId="{C39E0E41-51A8-CE4D-A97D-C6F693A167D9}" dt="2022-11-13T05:36:15.419" v="2102" actId="26606"/>
          <ac:spMkLst>
            <pc:docMk/>
            <pc:sldMk cId="2062254316" sldId="265"/>
            <ac:spMk id="46" creationId="{D68803C4-E159-4360-B7BB-74205C8F782D}"/>
          </ac:spMkLst>
        </pc:spChg>
        <pc:spChg chg="add del">
          <ac:chgData name="Thakur, Saransh" userId="1f85bf01-203d-438c-bfbc-c4398d25f5b4" providerId="ADAL" clId="{C39E0E41-51A8-CE4D-A97D-C6F693A167D9}" dt="2022-11-13T05:36:15.419" v="2102" actId="26606"/>
          <ac:spMkLst>
            <pc:docMk/>
            <pc:sldMk cId="2062254316" sldId="265"/>
            <ac:spMk id="47" creationId="{504B0465-3B07-49BF-BEA7-D81476246293}"/>
          </ac:spMkLst>
        </pc:spChg>
        <pc:spChg chg="add del">
          <ac:chgData name="Thakur, Saransh" userId="1f85bf01-203d-438c-bfbc-c4398d25f5b4" providerId="ADAL" clId="{C39E0E41-51A8-CE4D-A97D-C6F693A167D9}" dt="2022-11-13T05:36:15.419" v="2102" actId="26606"/>
          <ac:spMkLst>
            <pc:docMk/>
            <pc:sldMk cId="2062254316" sldId="265"/>
            <ac:spMk id="48" creationId="{49B7FFA5-14CB-4A4F-9BCC-CA3AA5D9D276}"/>
          </ac:spMkLst>
        </pc:spChg>
        <pc:spChg chg="add del">
          <ac:chgData name="Thakur, Saransh" userId="1f85bf01-203d-438c-bfbc-c4398d25f5b4" providerId="ADAL" clId="{C39E0E41-51A8-CE4D-A97D-C6F693A167D9}" dt="2022-11-13T05:36:15.419" v="2102" actId="26606"/>
          <ac:spMkLst>
            <pc:docMk/>
            <pc:sldMk cId="2062254316" sldId="265"/>
            <ac:spMk id="49" creationId="{04E48745-7512-4EC2-9E20-9092D12150CA}"/>
          </ac:spMkLst>
        </pc:spChg>
        <pc:grpChg chg="add del">
          <ac:chgData name="Thakur, Saransh" userId="1f85bf01-203d-438c-bfbc-c4398d25f5b4" providerId="ADAL" clId="{C39E0E41-51A8-CE4D-A97D-C6F693A167D9}" dt="2022-11-13T05:36:03.972" v="2088" actId="26606"/>
          <ac:grpSpMkLst>
            <pc:docMk/>
            <pc:sldMk cId="2062254316" sldId="265"/>
            <ac:grpSpMk id="27" creationId="{BCFC42DC-2C46-47C4-BC61-530557385DBD}"/>
          </ac:grpSpMkLst>
        </pc:grpChg>
        <pc:grpChg chg="add del">
          <ac:chgData name="Thakur, Saransh" userId="1f85bf01-203d-438c-bfbc-c4398d25f5b4" providerId="ADAL" clId="{C39E0E41-51A8-CE4D-A97D-C6F693A167D9}" dt="2022-11-13T05:36:01.926" v="2084" actId="26606"/>
          <ac:grpSpMkLst>
            <pc:docMk/>
            <pc:sldMk cId="2062254316" sldId="265"/>
            <ac:grpSpMk id="31" creationId="{5029B4A8-2CF0-48DC-B29E-F3B62EDDC445}"/>
          </ac:grpSpMkLst>
        </pc:grpChg>
        <pc:grpChg chg="add del">
          <ac:chgData name="Thakur, Saransh" userId="1f85bf01-203d-438c-bfbc-c4398d25f5b4" providerId="ADAL" clId="{C39E0E41-51A8-CE4D-A97D-C6F693A167D9}" dt="2022-11-13T05:36:09.450" v="2096" actId="26606"/>
          <ac:grpSpMkLst>
            <pc:docMk/>
            <pc:sldMk cId="2062254316" sldId="265"/>
            <ac:grpSpMk id="34" creationId="{5029B4A8-2CF0-48DC-B29E-F3B62EDDC445}"/>
          </ac:grpSpMkLst>
        </pc:grpChg>
        <pc:grpChg chg="add del">
          <ac:chgData name="Thakur, Saransh" userId="1f85bf01-203d-438c-bfbc-c4398d25f5b4" providerId="ADAL" clId="{C39E0E41-51A8-CE4D-A97D-C6F693A167D9}" dt="2022-11-13T05:36:14.374" v="2100" actId="26606"/>
          <ac:grpSpMkLst>
            <pc:docMk/>
            <pc:sldMk cId="2062254316" sldId="265"/>
            <ac:grpSpMk id="42" creationId="{BCFC42DC-2C46-47C4-BC61-530557385DBD}"/>
          </ac:grpSpMkLst>
        </pc:grpChg>
        <pc:picChg chg="add mod ord">
          <ac:chgData name="Thakur, Saransh" userId="1f85bf01-203d-438c-bfbc-c4398d25f5b4" providerId="ADAL" clId="{C39E0E41-51A8-CE4D-A97D-C6F693A167D9}" dt="2022-11-13T05:43:16.850" v="2235" actId="14100"/>
          <ac:picMkLst>
            <pc:docMk/>
            <pc:sldMk cId="2062254316" sldId="265"/>
            <ac:picMk id="5" creationId="{D4862449-E9C2-EC6E-BA30-0CDF95695517}"/>
          </ac:picMkLst>
        </pc:picChg>
      </pc:sldChg>
      <pc:sldChg chg="addSp delSp modSp mod">
        <pc:chgData name="Thakur, Saransh" userId="1f85bf01-203d-438c-bfbc-c4398d25f5b4" providerId="ADAL" clId="{C39E0E41-51A8-CE4D-A97D-C6F693A167D9}" dt="2022-11-13T06:08:12.578" v="2268" actId="122"/>
        <pc:sldMkLst>
          <pc:docMk/>
          <pc:sldMk cId="2108887676" sldId="266"/>
        </pc:sldMkLst>
        <pc:spChg chg="mod">
          <ac:chgData name="Thakur, Saransh" userId="1f85bf01-203d-438c-bfbc-c4398d25f5b4" providerId="ADAL" clId="{C39E0E41-51A8-CE4D-A97D-C6F693A167D9}" dt="2022-11-13T06:08:12.578" v="2268" actId="122"/>
          <ac:spMkLst>
            <pc:docMk/>
            <pc:sldMk cId="2108887676" sldId="266"/>
            <ac:spMk id="2" creationId="{1704482E-7126-8410-B469-7DBD793420C4}"/>
          </ac:spMkLst>
        </pc:spChg>
        <pc:spChg chg="mod">
          <ac:chgData name="Thakur, Saransh" userId="1f85bf01-203d-438c-bfbc-c4398d25f5b4" providerId="ADAL" clId="{C39E0E41-51A8-CE4D-A97D-C6F693A167D9}" dt="2022-11-13T06:07:59.059" v="2267" actId="26606"/>
          <ac:spMkLst>
            <pc:docMk/>
            <pc:sldMk cId="2108887676" sldId="266"/>
            <ac:spMk id="8" creationId="{3A7D1D1E-7363-6911-F9D8-14DD972274B0}"/>
          </ac:spMkLst>
        </pc:spChg>
        <pc:spChg chg="add del">
          <ac:chgData name="Thakur, Saransh" userId="1f85bf01-203d-438c-bfbc-c4398d25f5b4" providerId="ADAL" clId="{C39E0E41-51A8-CE4D-A97D-C6F693A167D9}" dt="2022-11-13T06:07:29.666" v="2256" actId="26606"/>
          <ac:spMkLst>
            <pc:docMk/>
            <pc:sldMk cId="2108887676" sldId="266"/>
            <ac:spMk id="10" creationId="{E009DD9B-5EE2-4C0D-8B2B-351C8C102205}"/>
          </ac:spMkLst>
        </pc:spChg>
        <pc:spChg chg="add del">
          <ac:chgData name="Thakur, Saransh" userId="1f85bf01-203d-438c-bfbc-c4398d25f5b4" providerId="ADAL" clId="{C39E0E41-51A8-CE4D-A97D-C6F693A167D9}" dt="2022-11-13T06:07:32.354" v="2260" actId="26606"/>
          <ac:spMkLst>
            <pc:docMk/>
            <pc:sldMk cId="2108887676" sldId="266"/>
            <ac:spMk id="12" creationId="{E009DD9B-5EE2-4C0D-8B2B-351C8C102205}"/>
          </ac:spMkLst>
        </pc:spChg>
        <pc:spChg chg="add del">
          <ac:chgData name="Thakur, Saransh" userId="1f85bf01-203d-438c-bfbc-c4398d25f5b4" providerId="ADAL" clId="{C39E0E41-51A8-CE4D-A97D-C6F693A167D9}" dt="2022-11-13T06:07:32.354" v="2260" actId="26606"/>
          <ac:spMkLst>
            <pc:docMk/>
            <pc:sldMk cId="2108887676" sldId="266"/>
            <ac:spMk id="14" creationId="{E720DB99-7745-4E75-9D96-AAB6D55C531E}"/>
          </ac:spMkLst>
        </pc:spChg>
        <pc:spChg chg="add del">
          <ac:chgData name="Thakur, Saransh" userId="1f85bf01-203d-438c-bfbc-c4398d25f5b4" providerId="ADAL" clId="{C39E0E41-51A8-CE4D-A97D-C6F693A167D9}" dt="2022-11-13T06:07:29.666" v="2256" actId="26606"/>
          <ac:spMkLst>
            <pc:docMk/>
            <pc:sldMk cId="2108887676" sldId="266"/>
            <ac:spMk id="15" creationId="{E720DB99-7745-4E75-9D96-AAB6D55C531E}"/>
          </ac:spMkLst>
        </pc:spChg>
        <pc:spChg chg="add del">
          <ac:chgData name="Thakur, Saransh" userId="1f85bf01-203d-438c-bfbc-c4398d25f5b4" providerId="ADAL" clId="{C39E0E41-51A8-CE4D-A97D-C6F693A167D9}" dt="2022-11-13T06:07:32.354" v="2260" actId="26606"/>
          <ac:spMkLst>
            <pc:docMk/>
            <pc:sldMk cId="2108887676" sldId="266"/>
            <ac:spMk id="16" creationId="{D68803C4-E159-4360-B7BB-74205C8F782D}"/>
          </ac:spMkLst>
        </pc:spChg>
        <pc:spChg chg="add del">
          <ac:chgData name="Thakur, Saransh" userId="1f85bf01-203d-438c-bfbc-c4398d25f5b4" providerId="ADAL" clId="{C39E0E41-51A8-CE4D-A97D-C6F693A167D9}" dt="2022-11-13T06:07:29.666" v="2256" actId="26606"/>
          <ac:spMkLst>
            <pc:docMk/>
            <pc:sldMk cId="2108887676" sldId="266"/>
            <ac:spMk id="17" creationId="{D68803C4-E159-4360-B7BB-74205C8F782D}"/>
          </ac:spMkLst>
        </pc:spChg>
        <pc:spChg chg="add del">
          <ac:chgData name="Thakur, Saransh" userId="1f85bf01-203d-438c-bfbc-c4398d25f5b4" providerId="ADAL" clId="{C39E0E41-51A8-CE4D-A97D-C6F693A167D9}" dt="2022-11-13T06:07:32.354" v="2260" actId="26606"/>
          <ac:spMkLst>
            <pc:docMk/>
            <pc:sldMk cId="2108887676" sldId="266"/>
            <ac:spMk id="18" creationId="{504B0465-3B07-49BF-BEA7-D81476246293}"/>
          </ac:spMkLst>
        </pc:spChg>
        <pc:spChg chg="add del">
          <ac:chgData name="Thakur, Saransh" userId="1f85bf01-203d-438c-bfbc-c4398d25f5b4" providerId="ADAL" clId="{C39E0E41-51A8-CE4D-A97D-C6F693A167D9}" dt="2022-11-13T06:07:29.666" v="2256" actId="26606"/>
          <ac:spMkLst>
            <pc:docMk/>
            <pc:sldMk cId="2108887676" sldId="266"/>
            <ac:spMk id="19" creationId="{504B0465-3B07-49BF-BEA7-D81476246293}"/>
          </ac:spMkLst>
        </pc:spChg>
        <pc:spChg chg="add del">
          <ac:chgData name="Thakur, Saransh" userId="1f85bf01-203d-438c-bfbc-c4398d25f5b4" providerId="ADAL" clId="{C39E0E41-51A8-CE4D-A97D-C6F693A167D9}" dt="2022-11-13T06:07:29.666" v="2256" actId="26606"/>
          <ac:spMkLst>
            <pc:docMk/>
            <pc:sldMk cId="2108887676" sldId="266"/>
            <ac:spMk id="21" creationId="{49B7FFA5-14CB-4A4F-9BCC-CA3AA5D9D276}"/>
          </ac:spMkLst>
        </pc:spChg>
        <pc:spChg chg="add del">
          <ac:chgData name="Thakur, Saransh" userId="1f85bf01-203d-438c-bfbc-c4398d25f5b4" providerId="ADAL" clId="{C39E0E41-51A8-CE4D-A97D-C6F693A167D9}" dt="2022-11-13T06:07:29.666" v="2256" actId="26606"/>
          <ac:spMkLst>
            <pc:docMk/>
            <pc:sldMk cId="2108887676" sldId="266"/>
            <ac:spMk id="23" creationId="{04E48745-7512-4EC2-9E20-9092D12150CA}"/>
          </ac:spMkLst>
        </pc:spChg>
        <pc:spChg chg="del">
          <ac:chgData name="Thakur, Saransh" userId="1f85bf01-203d-438c-bfbc-c4398d25f5b4" providerId="ADAL" clId="{C39E0E41-51A8-CE4D-A97D-C6F693A167D9}" dt="2022-11-13T05:44:12.826" v="2250" actId="26606"/>
          <ac:spMkLst>
            <pc:docMk/>
            <pc:sldMk cId="2108887676" sldId="266"/>
            <ac:spMk id="24" creationId="{D68803C4-E159-4360-B7BB-74205C8F782D}"/>
          </ac:spMkLst>
        </pc:spChg>
        <pc:spChg chg="add del">
          <ac:chgData name="Thakur, Saransh" userId="1f85bf01-203d-438c-bfbc-c4398d25f5b4" providerId="ADAL" clId="{C39E0E41-51A8-CE4D-A97D-C6F693A167D9}" dt="2022-11-13T06:07:32.354" v="2260" actId="26606"/>
          <ac:spMkLst>
            <pc:docMk/>
            <pc:sldMk cId="2108887676" sldId="266"/>
            <ac:spMk id="25" creationId="{49B7FFA5-14CB-4A4F-9BCC-CA3AA5D9D276}"/>
          </ac:spMkLst>
        </pc:spChg>
        <pc:spChg chg="del">
          <ac:chgData name="Thakur, Saransh" userId="1f85bf01-203d-438c-bfbc-c4398d25f5b4" providerId="ADAL" clId="{C39E0E41-51A8-CE4D-A97D-C6F693A167D9}" dt="2022-11-13T05:44:12.826" v="2250" actId="26606"/>
          <ac:spMkLst>
            <pc:docMk/>
            <pc:sldMk cId="2108887676" sldId="266"/>
            <ac:spMk id="26" creationId="{504B0465-3B07-49BF-BEA7-D81476246293}"/>
          </ac:spMkLst>
        </pc:spChg>
        <pc:spChg chg="del">
          <ac:chgData name="Thakur, Saransh" userId="1f85bf01-203d-438c-bfbc-c4398d25f5b4" providerId="ADAL" clId="{C39E0E41-51A8-CE4D-A97D-C6F693A167D9}" dt="2022-11-13T05:44:12.826" v="2250" actId="26606"/>
          <ac:spMkLst>
            <pc:docMk/>
            <pc:sldMk cId="2108887676" sldId="266"/>
            <ac:spMk id="27" creationId="{E009DD9B-5EE2-4C0D-8B2B-351C8C102205}"/>
          </ac:spMkLst>
        </pc:spChg>
        <pc:spChg chg="del">
          <ac:chgData name="Thakur, Saransh" userId="1f85bf01-203d-438c-bfbc-c4398d25f5b4" providerId="ADAL" clId="{C39E0E41-51A8-CE4D-A97D-C6F693A167D9}" dt="2022-11-13T05:44:12.826" v="2250" actId="26606"/>
          <ac:spMkLst>
            <pc:docMk/>
            <pc:sldMk cId="2108887676" sldId="266"/>
            <ac:spMk id="28" creationId="{49B7FFA5-14CB-4A4F-9BCC-CA3AA5D9D276}"/>
          </ac:spMkLst>
        </pc:spChg>
        <pc:spChg chg="del">
          <ac:chgData name="Thakur, Saransh" userId="1f85bf01-203d-438c-bfbc-c4398d25f5b4" providerId="ADAL" clId="{C39E0E41-51A8-CE4D-A97D-C6F693A167D9}" dt="2022-11-13T05:44:12.826" v="2250" actId="26606"/>
          <ac:spMkLst>
            <pc:docMk/>
            <pc:sldMk cId="2108887676" sldId="266"/>
            <ac:spMk id="29" creationId="{E720DB99-7745-4E75-9D96-AAB6D55C531E}"/>
          </ac:spMkLst>
        </pc:spChg>
        <pc:spChg chg="del">
          <ac:chgData name="Thakur, Saransh" userId="1f85bf01-203d-438c-bfbc-c4398d25f5b4" providerId="ADAL" clId="{C39E0E41-51A8-CE4D-A97D-C6F693A167D9}" dt="2022-11-13T05:44:12.826" v="2250" actId="26606"/>
          <ac:spMkLst>
            <pc:docMk/>
            <pc:sldMk cId="2108887676" sldId="266"/>
            <ac:spMk id="30" creationId="{04E48745-7512-4EC2-9E20-9092D12150CA}"/>
          </ac:spMkLst>
        </pc:spChg>
        <pc:spChg chg="add del">
          <ac:chgData name="Thakur, Saransh" userId="1f85bf01-203d-438c-bfbc-c4398d25f5b4" providerId="ADAL" clId="{C39E0E41-51A8-CE4D-A97D-C6F693A167D9}" dt="2022-11-13T06:07:32.354" v="2260" actId="26606"/>
          <ac:spMkLst>
            <pc:docMk/>
            <pc:sldMk cId="2108887676" sldId="266"/>
            <ac:spMk id="31" creationId="{04E48745-7512-4EC2-9E20-9092D12150CA}"/>
          </ac:spMkLst>
        </pc:spChg>
        <pc:spChg chg="add del">
          <ac:chgData name="Thakur, Saransh" userId="1f85bf01-203d-438c-bfbc-c4398d25f5b4" providerId="ADAL" clId="{C39E0E41-51A8-CE4D-A97D-C6F693A167D9}" dt="2022-11-13T06:07:56.349" v="2264" actId="26606"/>
          <ac:spMkLst>
            <pc:docMk/>
            <pc:sldMk cId="2108887676" sldId="266"/>
            <ac:spMk id="32" creationId="{E009DD9B-5EE2-4C0D-8B2B-351C8C102205}"/>
          </ac:spMkLst>
        </pc:spChg>
        <pc:spChg chg="add del">
          <ac:chgData name="Thakur, Saransh" userId="1f85bf01-203d-438c-bfbc-c4398d25f5b4" providerId="ADAL" clId="{C39E0E41-51A8-CE4D-A97D-C6F693A167D9}" dt="2022-11-13T06:07:56.349" v="2264" actId="26606"/>
          <ac:spMkLst>
            <pc:docMk/>
            <pc:sldMk cId="2108887676" sldId="266"/>
            <ac:spMk id="33" creationId="{E720DB99-7745-4E75-9D96-AAB6D55C531E}"/>
          </ac:spMkLst>
        </pc:spChg>
        <pc:spChg chg="add del">
          <ac:chgData name="Thakur, Saransh" userId="1f85bf01-203d-438c-bfbc-c4398d25f5b4" providerId="ADAL" clId="{C39E0E41-51A8-CE4D-A97D-C6F693A167D9}" dt="2022-11-13T06:07:56.349" v="2264" actId="26606"/>
          <ac:spMkLst>
            <pc:docMk/>
            <pc:sldMk cId="2108887676" sldId="266"/>
            <ac:spMk id="34" creationId="{D68803C4-E159-4360-B7BB-74205C8F782D}"/>
          </ac:spMkLst>
        </pc:spChg>
        <pc:spChg chg="add del">
          <ac:chgData name="Thakur, Saransh" userId="1f85bf01-203d-438c-bfbc-c4398d25f5b4" providerId="ADAL" clId="{C39E0E41-51A8-CE4D-A97D-C6F693A167D9}" dt="2022-11-13T06:07:56.349" v="2264" actId="26606"/>
          <ac:spMkLst>
            <pc:docMk/>
            <pc:sldMk cId="2108887676" sldId="266"/>
            <ac:spMk id="35" creationId="{504B0465-3B07-49BF-BEA7-D81476246293}"/>
          </ac:spMkLst>
        </pc:spChg>
        <pc:spChg chg="add del">
          <ac:chgData name="Thakur, Saransh" userId="1f85bf01-203d-438c-bfbc-c4398d25f5b4" providerId="ADAL" clId="{C39E0E41-51A8-CE4D-A97D-C6F693A167D9}" dt="2022-11-13T06:07:56.349" v="2264" actId="26606"/>
          <ac:spMkLst>
            <pc:docMk/>
            <pc:sldMk cId="2108887676" sldId="266"/>
            <ac:spMk id="36" creationId="{49B7FFA5-14CB-4A4F-9BCC-CA3AA5D9D276}"/>
          </ac:spMkLst>
        </pc:spChg>
        <pc:spChg chg="add del">
          <ac:chgData name="Thakur, Saransh" userId="1f85bf01-203d-438c-bfbc-c4398d25f5b4" providerId="ADAL" clId="{C39E0E41-51A8-CE4D-A97D-C6F693A167D9}" dt="2022-11-13T06:07:56.349" v="2264" actId="26606"/>
          <ac:spMkLst>
            <pc:docMk/>
            <pc:sldMk cId="2108887676" sldId="266"/>
            <ac:spMk id="37" creationId="{04E48745-7512-4EC2-9E20-9092D12150CA}"/>
          </ac:spMkLst>
        </pc:spChg>
        <pc:spChg chg="add del">
          <ac:chgData name="Thakur, Saransh" userId="1f85bf01-203d-438c-bfbc-c4398d25f5b4" providerId="ADAL" clId="{C39E0E41-51A8-CE4D-A97D-C6F693A167D9}" dt="2022-11-13T06:07:59.050" v="2266" actId="26606"/>
          <ac:spMkLst>
            <pc:docMk/>
            <pc:sldMk cId="2108887676" sldId="266"/>
            <ac:spMk id="39" creationId="{F3AF35CD-DA30-4E34-B0F3-32C27766DA05}"/>
          </ac:spMkLst>
        </pc:spChg>
        <pc:grpChg chg="add del">
          <ac:chgData name="Thakur, Saransh" userId="1f85bf01-203d-438c-bfbc-c4398d25f5b4" providerId="ADAL" clId="{C39E0E41-51A8-CE4D-A97D-C6F693A167D9}" dt="2022-11-13T06:07:59.050" v="2266" actId="26606"/>
          <ac:grpSpMkLst>
            <pc:docMk/>
            <pc:sldMk cId="2108887676" sldId="266"/>
            <ac:grpSpMk id="40" creationId="{BCFC42DC-2C46-47C4-BC61-530557385DBD}"/>
          </ac:grpSpMkLst>
        </pc:grpChg>
        <pc:picChg chg="mod">
          <ac:chgData name="Thakur, Saransh" userId="1f85bf01-203d-438c-bfbc-c4398d25f5b4" providerId="ADAL" clId="{C39E0E41-51A8-CE4D-A97D-C6F693A167D9}" dt="2022-11-13T06:07:59.050" v="2266" actId="26606"/>
          <ac:picMkLst>
            <pc:docMk/>
            <pc:sldMk cId="2108887676" sldId="266"/>
            <ac:picMk id="4" creationId="{59192859-15DD-62A1-3F2F-4037EE671186}"/>
          </ac:picMkLst>
        </pc:picChg>
      </pc:sldChg>
      <pc:sldChg chg="addSp delSp modSp del mod">
        <pc:chgData name="Thakur, Saransh" userId="1f85bf01-203d-438c-bfbc-c4398d25f5b4" providerId="ADAL" clId="{C39E0E41-51A8-CE4D-A97D-C6F693A167D9}" dt="2022-11-14T03:27:41.228" v="2470" actId="2696"/>
        <pc:sldMkLst>
          <pc:docMk/>
          <pc:sldMk cId="423166189" sldId="269"/>
        </pc:sldMkLst>
        <pc:spChg chg="mod">
          <ac:chgData name="Thakur, Saransh" userId="1f85bf01-203d-438c-bfbc-c4398d25f5b4" providerId="ADAL" clId="{C39E0E41-51A8-CE4D-A97D-C6F693A167D9}" dt="2022-11-14T03:27:20.263" v="2469" actId="21"/>
          <ac:spMkLst>
            <pc:docMk/>
            <pc:sldMk cId="423166189" sldId="269"/>
            <ac:spMk id="2" creationId="{1B82D4BA-0DFA-7476-35AA-D143C81EB984}"/>
          </ac:spMkLst>
        </pc:spChg>
        <pc:spChg chg="add mod">
          <ac:chgData name="Thakur, Saransh" userId="1f85bf01-203d-438c-bfbc-c4398d25f5b4" providerId="ADAL" clId="{C39E0E41-51A8-CE4D-A97D-C6F693A167D9}" dt="2022-11-14T03:27:13.445" v="2468" actId="21"/>
          <ac:spMkLst>
            <pc:docMk/>
            <pc:sldMk cId="423166189" sldId="269"/>
            <ac:spMk id="4" creationId="{82895752-A051-CD59-C9B7-1034A0397D3C}"/>
          </ac:spMkLst>
        </pc:spChg>
        <pc:picChg chg="del">
          <ac:chgData name="Thakur, Saransh" userId="1f85bf01-203d-438c-bfbc-c4398d25f5b4" providerId="ADAL" clId="{C39E0E41-51A8-CE4D-A97D-C6F693A167D9}" dt="2022-11-14T03:27:13.445" v="2468" actId="21"/>
          <ac:picMkLst>
            <pc:docMk/>
            <pc:sldMk cId="423166189" sldId="269"/>
            <ac:picMk id="11" creationId="{39075350-1F83-7E6A-25A4-55DA842C9075}"/>
          </ac:picMkLst>
        </pc:picChg>
      </pc:sldChg>
    </pc:docChg>
  </pc:docChgLst>
  <pc:docChgLst>
    <pc:chgData name="Kandimalla, Preetham" userId="S::pkandima@depaul.edu::4446cc82-249d-46ab-a182-c656f541563f" providerId="AD" clId="Web-{0527AD89-EE9B-4950-B547-61CC4F01F91C}"/>
    <pc:docChg chg="addSld modSld">
      <pc:chgData name="Kandimalla, Preetham" userId="S::pkandima@depaul.edu::4446cc82-249d-46ab-a182-c656f541563f" providerId="AD" clId="Web-{0527AD89-EE9B-4950-B547-61CC4F01F91C}" dt="2022-11-13T18:27:06.463" v="341" actId="20577"/>
      <pc:docMkLst>
        <pc:docMk/>
      </pc:docMkLst>
      <pc:sldChg chg="modSp">
        <pc:chgData name="Kandimalla, Preetham" userId="S::pkandima@depaul.edu::4446cc82-249d-46ab-a182-c656f541563f" providerId="AD" clId="Web-{0527AD89-EE9B-4950-B547-61CC4F01F91C}" dt="2022-11-13T18:22:51.371" v="329" actId="20577"/>
        <pc:sldMkLst>
          <pc:docMk/>
          <pc:sldMk cId="1884443173" sldId="256"/>
        </pc:sldMkLst>
        <pc:spChg chg="mod">
          <ac:chgData name="Kandimalla, Preetham" userId="S::pkandima@depaul.edu::4446cc82-249d-46ab-a182-c656f541563f" providerId="AD" clId="Web-{0527AD89-EE9B-4950-B547-61CC4F01F91C}" dt="2022-11-13T18:22:51.371" v="329" actId="20577"/>
          <ac:spMkLst>
            <pc:docMk/>
            <pc:sldMk cId="1884443173" sldId="256"/>
            <ac:spMk id="3" creationId="{AD3528D4-A3C0-32C8-19E7-182879B02F67}"/>
          </ac:spMkLst>
        </pc:spChg>
      </pc:sldChg>
      <pc:sldChg chg="modSp">
        <pc:chgData name="Kandimalla, Preetham" userId="S::pkandima@depaul.edu::4446cc82-249d-46ab-a182-c656f541563f" providerId="AD" clId="Web-{0527AD89-EE9B-4950-B547-61CC4F01F91C}" dt="2022-11-13T18:27:06.463" v="341" actId="20577"/>
        <pc:sldMkLst>
          <pc:docMk/>
          <pc:sldMk cId="654461899" sldId="259"/>
        </pc:sldMkLst>
        <pc:spChg chg="mod">
          <ac:chgData name="Kandimalla, Preetham" userId="S::pkandima@depaul.edu::4446cc82-249d-46ab-a182-c656f541563f" providerId="AD" clId="Web-{0527AD89-EE9B-4950-B547-61CC4F01F91C}" dt="2022-11-13T18:27:06.463" v="341" actId="20577"/>
          <ac:spMkLst>
            <pc:docMk/>
            <pc:sldMk cId="654461899" sldId="259"/>
            <ac:spMk id="38" creationId="{B235FCAE-A558-EB65-45A0-72795FBA91EA}"/>
          </ac:spMkLst>
        </pc:spChg>
      </pc:sldChg>
      <pc:sldChg chg="modSp">
        <pc:chgData name="Kandimalla, Preetham" userId="S::pkandima@depaul.edu::4446cc82-249d-46ab-a182-c656f541563f" providerId="AD" clId="Web-{0527AD89-EE9B-4950-B547-61CC4F01F91C}" dt="2022-11-13T18:24:26.714" v="335" actId="20577"/>
        <pc:sldMkLst>
          <pc:docMk/>
          <pc:sldMk cId="3875419459" sldId="268"/>
        </pc:sldMkLst>
        <pc:spChg chg="mod">
          <ac:chgData name="Kandimalla, Preetham" userId="S::pkandima@depaul.edu::4446cc82-249d-46ab-a182-c656f541563f" providerId="AD" clId="Web-{0527AD89-EE9B-4950-B547-61CC4F01F91C}" dt="2022-11-13T18:24:26.714" v="335" actId="20577"/>
          <ac:spMkLst>
            <pc:docMk/>
            <pc:sldMk cId="3875419459" sldId="268"/>
            <ac:spMk id="22" creationId="{1151569B-0F7F-9484-887B-49F02845978A}"/>
          </ac:spMkLst>
        </pc:spChg>
      </pc:sldChg>
      <pc:sldChg chg="addSp delSp modSp new mod setBg modClrScheme chgLayout">
        <pc:chgData name="Kandimalla, Preetham" userId="S::pkandima@depaul.edu::4446cc82-249d-46ab-a182-c656f541563f" providerId="AD" clId="Web-{0527AD89-EE9B-4950-B547-61CC4F01F91C}" dt="2022-11-13T18:21:54.559" v="301" actId="20577"/>
        <pc:sldMkLst>
          <pc:docMk/>
          <pc:sldMk cId="423166189" sldId="269"/>
        </pc:sldMkLst>
        <pc:spChg chg="mod ord">
          <ac:chgData name="Kandimalla, Preetham" userId="S::pkandima@depaul.edu::4446cc82-249d-46ab-a182-c656f541563f" providerId="AD" clId="Web-{0527AD89-EE9B-4950-B547-61CC4F01F91C}" dt="2022-11-13T18:21:44.653" v="300" actId="20577"/>
          <ac:spMkLst>
            <pc:docMk/>
            <pc:sldMk cId="423166189" sldId="269"/>
            <ac:spMk id="2" creationId="{1B82D4BA-0DFA-7476-35AA-D143C81EB984}"/>
          </ac:spMkLst>
        </pc:spChg>
        <pc:spChg chg="add del mod">
          <ac:chgData name="Kandimalla, Preetham" userId="S::pkandima@depaul.edu::4446cc82-249d-46ab-a182-c656f541563f" providerId="AD" clId="Web-{0527AD89-EE9B-4950-B547-61CC4F01F91C}" dt="2022-11-13T18:10:32.481" v="37"/>
          <ac:spMkLst>
            <pc:docMk/>
            <pc:sldMk cId="423166189" sldId="269"/>
            <ac:spMk id="3" creationId="{4C4AAB50-9FB4-5103-D352-DF1325C83BED}"/>
          </ac:spMkLst>
        </pc:spChg>
        <pc:spChg chg="add mod ord">
          <ac:chgData name="Kandimalla, Preetham" userId="S::pkandima@depaul.edu::4446cc82-249d-46ab-a182-c656f541563f" providerId="AD" clId="Web-{0527AD89-EE9B-4950-B547-61CC4F01F91C}" dt="2022-11-13T18:21:54.559" v="301" actId="20577"/>
          <ac:spMkLst>
            <pc:docMk/>
            <pc:sldMk cId="423166189" sldId="269"/>
            <ac:spMk id="12" creationId="{BC1EDC32-CE22-B322-3721-4D8E8D5C1EB9}"/>
          </ac:spMkLst>
        </pc:spChg>
        <pc:spChg chg="add del">
          <ac:chgData name="Kandimalla, Preetham" userId="S::pkandima@depaul.edu::4446cc82-249d-46ab-a182-c656f541563f" providerId="AD" clId="Web-{0527AD89-EE9B-4950-B547-61CC4F01F91C}" dt="2022-11-13T18:14:16.261" v="117"/>
          <ac:spMkLst>
            <pc:docMk/>
            <pc:sldMk cId="423166189" sldId="269"/>
            <ac:spMk id="21" creationId="{F3AF35CD-DA30-4E34-B0F3-32C27766DA05}"/>
          </ac:spMkLst>
        </pc:spChg>
        <pc:spChg chg="add del">
          <ac:chgData name="Kandimalla, Preetham" userId="S::pkandima@depaul.edu::4446cc82-249d-46ab-a182-c656f541563f" providerId="AD" clId="Web-{0527AD89-EE9B-4950-B547-61CC4F01F91C}" dt="2022-11-13T18:21:35.059" v="299"/>
          <ac:spMkLst>
            <pc:docMk/>
            <pc:sldMk cId="423166189" sldId="269"/>
            <ac:spMk id="36" creationId="{E009DD9B-5EE2-4C0D-8B2B-351C8C102205}"/>
          </ac:spMkLst>
        </pc:spChg>
        <pc:spChg chg="add del">
          <ac:chgData name="Kandimalla, Preetham" userId="S::pkandima@depaul.edu::4446cc82-249d-46ab-a182-c656f541563f" providerId="AD" clId="Web-{0527AD89-EE9B-4950-B547-61CC4F01F91C}" dt="2022-11-13T18:21:35.059" v="299"/>
          <ac:spMkLst>
            <pc:docMk/>
            <pc:sldMk cId="423166189" sldId="269"/>
            <ac:spMk id="38" creationId="{E720DB99-7745-4E75-9D96-AAB6D55C531E}"/>
          </ac:spMkLst>
        </pc:spChg>
        <pc:spChg chg="add del">
          <ac:chgData name="Kandimalla, Preetham" userId="S::pkandima@depaul.edu::4446cc82-249d-46ab-a182-c656f541563f" providerId="AD" clId="Web-{0527AD89-EE9B-4950-B547-61CC4F01F91C}" dt="2022-11-13T18:21:35.059" v="299"/>
          <ac:spMkLst>
            <pc:docMk/>
            <pc:sldMk cId="423166189" sldId="269"/>
            <ac:spMk id="40" creationId="{D68803C4-E159-4360-B7BB-74205C8F782D}"/>
          </ac:spMkLst>
        </pc:spChg>
        <pc:spChg chg="add del">
          <ac:chgData name="Kandimalla, Preetham" userId="S::pkandima@depaul.edu::4446cc82-249d-46ab-a182-c656f541563f" providerId="AD" clId="Web-{0527AD89-EE9B-4950-B547-61CC4F01F91C}" dt="2022-11-13T18:21:35.059" v="299"/>
          <ac:spMkLst>
            <pc:docMk/>
            <pc:sldMk cId="423166189" sldId="269"/>
            <ac:spMk id="42" creationId="{504B0465-3B07-49BF-BEA7-D81476246293}"/>
          </ac:spMkLst>
        </pc:spChg>
        <pc:spChg chg="add del">
          <ac:chgData name="Kandimalla, Preetham" userId="S::pkandima@depaul.edu::4446cc82-249d-46ab-a182-c656f541563f" providerId="AD" clId="Web-{0527AD89-EE9B-4950-B547-61CC4F01F91C}" dt="2022-11-13T18:21:35.059" v="299"/>
          <ac:spMkLst>
            <pc:docMk/>
            <pc:sldMk cId="423166189" sldId="269"/>
            <ac:spMk id="44" creationId="{49B7FFA5-14CB-4A4F-9BCC-CA3AA5D9D276}"/>
          </ac:spMkLst>
        </pc:spChg>
        <pc:spChg chg="add del">
          <ac:chgData name="Kandimalla, Preetham" userId="S::pkandima@depaul.edu::4446cc82-249d-46ab-a182-c656f541563f" providerId="AD" clId="Web-{0527AD89-EE9B-4950-B547-61CC4F01F91C}" dt="2022-11-13T18:21:35.059" v="299"/>
          <ac:spMkLst>
            <pc:docMk/>
            <pc:sldMk cId="423166189" sldId="269"/>
            <ac:spMk id="46" creationId="{04E48745-7512-4EC2-9E20-9092D12150CA}"/>
          </ac:spMkLst>
        </pc:spChg>
        <pc:grpChg chg="add del">
          <ac:chgData name="Kandimalla, Preetham" userId="S::pkandima@depaul.edu::4446cc82-249d-46ab-a182-c656f541563f" providerId="AD" clId="Web-{0527AD89-EE9B-4950-B547-61CC4F01F91C}" dt="2022-11-13T18:14:16.261" v="117"/>
          <ac:grpSpMkLst>
            <pc:docMk/>
            <pc:sldMk cId="423166189" sldId="269"/>
            <ac:grpSpMk id="17" creationId="{EC78E3E1-BBBA-4058-AAEB-714F04B0257C}"/>
          </ac:grpSpMkLst>
        </pc:grpChg>
        <pc:grpChg chg="add del">
          <ac:chgData name="Kandimalla, Preetham" userId="S::pkandima@depaul.edu::4446cc82-249d-46ab-a182-c656f541563f" providerId="AD" clId="Web-{0527AD89-EE9B-4950-B547-61CC4F01F91C}" dt="2022-11-13T18:14:16.261" v="117"/>
          <ac:grpSpMkLst>
            <pc:docMk/>
            <pc:sldMk cId="423166189" sldId="269"/>
            <ac:grpSpMk id="23" creationId="{BCFC42DC-2C46-47C4-BC61-530557385DBD}"/>
          </ac:grpSpMkLst>
        </pc:grpChg>
        <pc:grpChg chg="add del">
          <ac:chgData name="Kandimalla, Preetham" userId="S::pkandima@depaul.edu::4446cc82-249d-46ab-a182-c656f541563f" providerId="AD" clId="Web-{0527AD89-EE9B-4950-B547-61CC4F01F91C}" dt="2022-11-13T18:20:57.856" v="298"/>
          <ac:grpSpMkLst>
            <pc:docMk/>
            <pc:sldMk cId="423166189" sldId="269"/>
            <ac:grpSpMk id="27" creationId="{EC78E3E1-BBBA-4058-AAEB-714F04B0257C}"/>
          </ac:grpSpMkLst>
        </pc:grpChg>
        <pc:grpChg chg="add del">
          <ac:chgData name="Kandimalla, Preetham" userId="S::pkandima@depaul.edu::4446cc82-249d-46ab-a182-c656f541563f" providerId="AD" clId="Web-{0527AD89-EE9B-4950-B547-61CC4F01F91C}" dt="2022-11-13T18:21:35.059" v="299"/>
          <ac:grpSpMkLst>
            <pc:docMk/>
            <pc:sldMk cId="423166189" sldId="269"/>
            <ac:grpSpMk id="32" creationId="{16DBFAD4-B5FC-442B-A283-381B01B195F7}"/>
          </ac:grpSpMkLst>
        </pc:grpChg>
        <pc:grpChg chg="add">
          <ac:chgData name="Kandimalla, Preetham" userId="S::pkandima@depaul.edu::4446cc82-249d-46ab-a182-c656f541563f" providerId="AD" clId="Web-{0527AD89-EE9B-4950-B547-61CC4F01F91C}" dt="2022-11-13T18:21:35.059" v="299"/>
          <ac:grpSpMkLst>
            <pc:docMk/>
            <pc:sldMk cId="423166189" sldId="269"/>
            <ac:grpSpMk id="51" creationId="{EC78E3E1-BBBA-4058-AAEB-714F04B0257C}"/>
          </ac:grpSpMkLst>
        </pc:grpChg>
        <pc:graphicFrameChg chg="add del mod ord modGraphic">
          <ac:chgData name="Kandimalla, Preetham" userId="S::pkandima@depaul.edu::4446cc82-249d-46ab-a182-c656f541563f" providerId="AD" clId="Web-{0527AD89-EE9B-4950-B547-61CC4F01F91C}" dt="2022-11-13T18:10:07.404" v="36"/>
          <ac:graphicFrameMkLst>
            <pc:docMk/>
            <pc:sldMk cId="423166189" sldId="269"/>
            <ac:graphicFrameMk id="4" creationId="{B0AF61F9-9A5E-E447-8817-C393AC354010}"/>
          </ac:graphicFrameMkLst>
        </pc:graphicFrameChg>
        <pc:picChg chg="add mod ord">
          <ac:chgData name="Kandimalla, Preetham" userId="S::pkandima@depaul.edu::4446cc82-249d-46ab-a182-c656f541563f" providerId="AD" clId="Web-{0527AD89-EE9B-4950-B547-61CC4F01F91C}" dt="2022-11-13T18:21:35.059" v="299"/>
          <ac:picMkLst>
            <pc:docMk/>
            <pc:sldMk cId="423166189" sldId="269"/>
            <ac:picMk id="11" creationId="{39075350-1F83-7E6A-25A4-55DA842C9075}"/>
          </ac:picMkLst>
        </pc:picChg>
      </pc:sldChg>
    </pc:docChg>
  </pc:docChgLst>
  <pc:docChgLst>
    <pc:chgData name="Thakur, Sidhant" userId="S::sthakur5@depaul.edu::80712401-06f6-4118-a12f-6eaefaea3509" providerId="AD" clId="Web-{D338DDBC-0381-F36F-6A7A-942AA960ECCB}"/>
    <pc:docChg chg="modSld">
      <pc:chgData name="Thakur, Sidhant" userId="S::sthakur5@depaul.edu::80712401-06f6-4118-a12f-6eaefaea3509" providerId="AD" clId="Web-{D338DDBC-0381-F36F-6A7A-942AA960ECCB}" dt="2022-11-13T01:53:44.375" v="7" actId="20577"/>
      <pc:docMkLst>
        <pc:docMk/>
      </pc:docMkLst>
      <pc:sldChg chg="modSp">
        <pc:chgData name="Thakur, Sidhant" userId="S::sthakur5@depaul.edu::80712401-06f6-4118-a12f-6eaefaea3509" providerId="AD" clId="Web-{D338DDBC-0381-F36F-6A7A-942AA960ECCB}" dt="2022-11-13T01:53:44.375" v="7" actId="20577"/>
        <pc:sldMkLst>
          <pc:docMk/>
          <pc:sldMk cId="1884443173" sldId="256"/>
        </pc:sldMkLst>
        <pc:spChg chg="mod">
          <ac:chgData name="Thakur, Sidhant" userId="S::sthakur5@depaul.edu::80712401-06f6-4118-a12f-6eaefaea3509" providerId="AD" clId="Web-{D338DDBC-0381-F36F-6A7A-942AA960ECCB}" dt="2022-11-13T01:53:44.375" v="7" actId="20577"/>
          <ac:spMkLst>
            <pc:docMk/>
            <pc:sldMk cId="1884443173" sldId="256"/>
            <ac:spMk id="2" creationId="{19A5D777-B6C3-8F19-DAF5-03D0775D86E1}"/>
          </ac:spMkLst>
        </pc:spChg>
        <pc:spChg chg="mod">
          <ac:chgData name="Thakur, Sidhant" userId="S::sthakur5@depaul.edu::80712401-06f6-4118-a12f-6eaefaea3509" providerId="AD" clId="Web-{D338DDBC-0381-F36F-6A7A-942AA960ECCB}" dt="2022-11-13T01:53:28.218" v="5" actId="20577"/>
          <ac:spMkLst>
            <pc:docMk/>
            <pc:sldMk cId="1884443173" sldId="256"/>
            <ac:spMk id="3" creationId="{AD3528D4-A3C0-32C8-19E7-182879B02F67}"/>
          </ac:spMkLst>
        </pc:spChg>
      </pc:sldChg>
    </pc:docChg>
  </pc:docChgLst>
  <pc:docChgLst>
    <pc:chgData name="Thakur, Sidhant" userId="S::sthakur5@depaul.edu::80712401-06f6-4118-a12f-6eaefaea3509" providerId="AD" clId="Web-{73B2FEA4-078C-0960-93E6-8E27C5F82826}"/>
    <pc:docChg chg="addSld modSld">
      <pc:chgData name="Thakur, Sidhant" userId="S::sthakur5@depaul.edu::80712401-06f6-4118-a12f-6eaefaea3509" providerId="AD" clId="Web-{73B2FEA4-078C-0960-93E6-8E27C5F82826}" dt="2022-11-13T06:11:28.857" v="461"/>
      <pc:docMkLst>
        <pc:docMk/>
      </pc:docMkLst>
      <pc:sldChg chg="modSp">
        <pc:chgData name="Thakur, Sidhant" userId="S::sthakur5@depaul.edu::80712401-06f6-4118-a12f-6eaefaea3509" providerId="AD" clId="Web-{73B2FEA4-078C-0960-93E6-8E27C5F82826}" dt="2022-11-13T05:26:57.084" v="23" actId="20577"/>
        <pc:sldMkLst>
          <pc:docMk/>
          <pc:sldMk cId="3736214189" sldId="257"/>
        </pc:sldMkLst>
        <pc:spChg chg="mod">
          <ac:chgData name="Thakur, Sidhant" userId="S::sthakur5@depaul.edu::80712401-06f6-4118-a12f-6eaefaea3509" providerId="AD" clId="Web-{73B2FEA4-078C-0960-93E6-8E27C5F82826}" dt="2022-11-13T05:26:57.084" v="23" actId="20577"/>
          <ac:spMkLst>
            <pc:docMk/>
            <pc:sldMk cId="3736214189" sldId="257"/>
            <ac:spMk id="3" creationId="{44D2E297-0AF1-AF45-02AF-A278A1DF2317}"/>
          </ac:spMkLst>
        </pc:spChg>
      </pc:sldChg>
      <pc:sldChg chg="new">
        <pc:chgData name="Thakur, Sidhant" userId="S::sthakur5@depaul.edu::80712401-06f6-4118-a12f-6eaefaea3509" providerId="AD" clId="Web-{73B2FEA4-078C-0960-93E6-8E27C5F82826}" dt="2022-11-13T05:27:14.975" v="24"/>
        <pc:sldMkLst>
          <pc:docMk/>
          <pc:sldMk cId="2062254316" sldId="265"/>
        </pc:sldMkLst>
      </pc:sldChg>
      <pc:sldChg chg="addSp delSp modSp new mod setBg">
        <pc:chgData name="Thakur, Sidhant" userId="S::sthakur5@depaul.edu::80712401-06f6-4118-a12f-6eaefaea3509" providerId="AD" clId="Web-{73B2FEA4-078C-0960-93E6-8E27C5F82826}" dt="2022-11-13T06:01:42.477" v="270" actId="20577"/>
        <pc:sldMkLst>
          <pc:docMk/>
          <pc:sldMk cId="2108887676" sldId="266"/>
        </pc:sldMkLst>
        <pc:spChg chg="mod">
          <ac:chgData name="Thakur, Sidhant" userId="S::sthakur5@depaul.edu::80712401-06f6-4118-a12f-6eaefaea3509" providerId="AD" clId="Web-{73B2FEA4-078C-0960-93E6-8E27C5F82826}" dt="2022-11-13T06:01:42.477" v="270" actId="20577"/>
          <ac:spMkLst>
            <pc:docMk/>
            <pc:sldMk cId="2108887676" sldId="266"/>
            <ac:spMk id="2" creationId="{1704482E-7126-8410-B469-7DBD793420C4}"/>
          </ac:spMkLst>
        </pc:spChg>
        <pc:spChg chg="del">
          <ac:chgData name="Thakur, Sidhant" userId="S::sthakur5@depaul.edu::80712401-06f6-4118-a12f-6eaefaea3509" providerId="AD" clId="Web-{73B2FEA4-078C-0960-93E6-8E27C5F82826}" dt="2022-11-13T05:27:53.601" v="26"/>
          <ac:spMkLst>
            <pc:docMk/>
            <pc:sldMk cId="2108887676" sldId="266"/>
            <ac:spMk id="3" creationId="{D240B70A-B88D-9582-3000-4105FB73798B}"/>
          </ac:spMkLst>
        </pc:spChg>
        <pc:spChg chg="add mod">
          <ac:chgData name="Thakur, Sidhant" userId="S::sthakur5@depaul.edu::80712401-06f6-4118-a12f-6eaefaea3509" providerId="AD" clId="Web-{73B2FEA4-078C-0960-93E6-8E27C5F82826}" dt="2022-11-13T05:59:27.302" v="222" actId="20577"/>
          <ac:spMkLst>
            <pc:docMk/>
            <pc:sldMk cId="2108887676" sldId="266"/>
            <ac:spMk id="8" creationId="{3A7D1D1E-7363-6911-F9D8-14DD972274B0}"/>
          </ac:spMkLst>
        </pc:spChg>
        <pc:spChg chg="add del">
          <ac:chgData name="Thakur, Sidhant" userId="S::sthakur5@depaul.edu::80712401-06f6-4118-a12f-6eaefaea3509" providerId="AD" clId="Web-{73B2FEA4-078C-0960-93E6-8E27C5F82826}" dt="2022-11-13T05:28:23.508" v="30"/>
          <ac:spMkLst>
            <pc:docMk/>
            <pc:sldMk cId="2108887676" sldId="266"/>
            <ac:spMk id="11" creationId="{F3AF35CD-DA30-4E34-B0F3-32C27766DA05}"/>
          </ac:spMkLst>
        </pc:spChg>
        <pc:spChg chg="add del">
          <ac:chgData name="Thakur, Sidhant" userId="S::sthakur5@depaul.edu::80712401-06f6-4118-a12f-6eaefaea3509" providerId="AD" clId="Web-{73B2FEA4-078C-0960-93E6-8E27C5F82826}" dt="2022-11-13T05:28:23.461" v="29"/>
          <ac:spMkLst>
            <pc:docMk/>
            <pc:sldMk cId="2108887676" sldId="266"/>
            <ac:spMk id="20" creationId="{CCF043BA-0C52-4068-BCF5-2B2D89BA9D36}"/>
          </ac:spMkLst>
        </pc:spChg>
        <pc:spChg chg="add">
          <ac:chgData name="Thakur, Sidhant" userId="S::sthakur5@depaul.edu::80712401-06f6-4118-a12f-6eaefaea3509" providerId="AD" clId="Web-{73B2FEA4-078C-0960-93E6-8E27C5F82826}" dt="2022-11-13T05:28:23.508" v="30"/>
          <ac:spMkLst>
            <pc:docMk/>
            <pc:sldMk cId="2108887676" sldId="266"/>
            <ac:spMk id="24" creationId="{D68803C4-E159-4360-B7BB-74205C8F782D}"/>
          </ac:spMkLst>
        </pc:spChg>
        <pc:spChg chg="add">
          <ac:chgData name="Thakur, Sidhant" userId="S::sthakur5@depaul.edu::80712401-06f6-4118-a12f-6eaefaea3509" providerId="AD" clId="Web-{73B2FEA4-078C-0960-93E6-8E27C5F82826}" dt="2022-11-13T05:28:23.508" v="30"/>
          <ac:spMkLst>
            <pc:docMk/>
            <pc:sldMk cId="2108887676" sldId="266"/>
            <ac:spMk id="26" creationId="{504B0465-3B07-49BF-BEA7-D81476246293}"/>
          </ac:spMkLst>
        </pc:spChg>
        <pc:spChg chg="add">
          <ac:chgData name="Thakur, Sidhant" userId="S::sthakur5@depaul.edu::80712401-06f6-4118-a12f-6eaefaea3509" providerId="AD" clId="Web-{73B2FEA4-078C-0960-93E6-8E27C5F82826}" dt="2022-11-13T05:28:23.508" v="30"/>
          <ac:spMkLst>
            <pc:docMk/>
            <pc:sldMk cId="2108887676" sldId="266"/>
            <ac:spMk id="27" creationId="{E009DD9B-5EE2-4C0D-8B2B-351C8C102205}"/>
          </ac:spMkLst>
        </pc:spChg>
        <pc:spChg chg="add">
          <ac:chgData name="Thakur, Sidhant" userId="S::sthakur5@depaul.edu::80712401-06f6-4118-a12f-6eaefaea3509" providerId="AD" clId="Web-{73B2FEA4-078C-0960-93E6-8E27C5F82826}" dt="2022-11-13T05:28:23.508" v="30"/>
          <ac:spMkLst>
            <pc:docMk/>
            <pc:sldMk cId="2108887676" sldId="266"/>
            <ac:spMk id="28" creationId="{49B7FFA5-14CB-4A4F-9BCC-CA3AA5D9D276}"/>
          </ac:spMkLst>
        </pc:spChg>
        <pc:spChg chg="add">
          <ac:chgData name="Thakur, Sidhant" userId="S::sthakur5@depaul.edu::80712401-06f6-4118-a12f-6eaefaea3509" providerId="AD" clId="Web-{73B2FEA4-078C-0960-93E6-8E27C5F82826}" dt="2022-11-13T05:28:23.508" v="30"/>
          <ac:spMkLst>
            <pc:docMk/>
            <pc:sldMk cId="2108887676" sldId="266"/>
            <ac:spMk id="29" creationId="{E720DB99-7745-4E75-9D96-AAB6D55C531E}"/>
          </ac:spMkLst>
        </pc:spChg>
        <pc:spChg chg="add">
          <ac:chgData name="Thakur, Sidhant" userId="S::sthakur5@depaul.edu::80712401-06f6-4118-a12f-6eaefaea3509" providerId="AD" clId="Web-{73B2FEA4-078C-0960-93E6-8E27C5F82826}" dt="2022-11-13T05:28:23.508" v="30"/>
          <ac:spMkLst>
            <pc:docMk/>
            <pc:sldMk cId="2108887676" sldId="266"/>
            <ac:spMk id="30" creationId="{04E48745-7512-4EC2-9E20-9092D12150CA}"/>
          </ac:spMkLst>
        </pc:spChg>
        <pc:grpChg chg="add del">
          <ac:chgData name="Thakur, Sidhant" userId="S::sthakur5@depaul.edu::80712401-06f6-4118-a12f-6eaefaea3509" providerId="AD" clId="Web-{73B2FEA4-078C-0960-93E6-8E27C5F82826}" dt="2022-11-13T05:28:23.508" v="30"/>
          <ac:grpSpMkLst>
            <pc:docMk/>
            <pc:sldMk cId="2108887676" sldId="266"/>
            <ac:grpSpMk id="13" creationId="{BCFC42DC-2C46-47C4-BC61-530557385DBD}"/>
          </ac:grpSpMkLst>
        </pc:grpChg>
        <pc:grpChg chg="add del">
          <ac:chgData name="Thakur, Sidhant" userId="S::sthakur5@depaul.edu::80712401-06f6-4118-a12f-6eaefaea3509" providerId="AD" clId="Web-{73B2FEA4-078C-0960-93E6-8E27C5F82826}" dt="2022-11-13T05:28:23.461" v="29"/>
          <ac:grpSpMkLst>
            <pc:docMk/>
            <pc:sldMk cId="2108887676" sldId="266"/>
            <ac:grpSpMk id="22" creationId="{789ACCC8-A635-400E-B9C0-AD9CA57109CE}"/>
          </ac:grpSpMkLst>
        </pc:grpChg>
        <pc:picChg chg="add mod ord">
          <ac:chgData name="Thakur, Sidhant" userId="S::sthakur5@depaul.edu::80712401-06f6-4118-a12f-6eaefaea3509" providerId="AD" clId="Web-{73B2FEA4-078C-0960-93E6-8E27C5F82826}" dt="2022-11-13T05:28:23.508" v="30"/>
          <ac:picMkLst>
            <pc:docMk/>
            <pc:sldMk cId="2108887676" sldId="266"/>
            <ac:picMk id="4" creationId="{59192859-15DD-62A1-3F2F-4037EE671186}"/>
          </ac:picMkLst>
        </pc:picChg>
      </pc:sldChg>
      <pc:sldChg chg="addSp delSp modSp new mod setBg">
        <pc:chgData name="Thakur, Sidhant" userId="S::sthakur5@depaul.edu::80712401-06f6-4118-a12f-6eaefaea3509" providerId="AD" clId="Web-{73B2FEA4-078C-0960-93E6-8E27C5F82826}" dt="2022-11-13T06:03:49.855" v="284"/>
        <pc:sldMkLst>
          <pc:docMk/>
          <pc:sldMk cId="3710500469" sldId="267"/>
        </pc:sldMkLst>
        <pc:spChg chg="mod">
          <ac:chgData name="Thakur, Sidhant" userId="S::sthakur5@depaul.edu::80712401-06f6-4118-a12f-6eaefaea3509" providerId="AD" clId="Web-{73B2FEA4-078C-0960-93E6-8E27C5F82826}" dt="2022-11-13T06:03:15.948" v="279"/>
          <ac:spMkLst>
            <pc:docMk/>
            <pc:sldMk cId="3710500469" sldId="267"/>
            <ac:spMk id="2" creationId="{E0B66301-9E4D-4377-BDB2-42407D0FE39D}"/>
          </ac:spMkLst>
        </pc:spChg>
        <pc:spChg chg="del">
          <ac:chgData name="Thakur, Sidhant" userId="S::sthakur5@depaul.edu::80712401-06f6-4118-a12f-6eaefaea3509" providerId="AD" clId="Web-{73B2FEA4-078C-0960-93E6-8E27C5F82826}" dt="2022-11-13T06:02:50.525" v="272"/>
          <ac:spMkLst>
            <pc:docMk/>
            <pc:sldMk cId="3710500469" sldId="267"/>
            <ac:spMk id="3" creationId="{FC0238F5-F26F-239D-5C6B-E88F56379B1E}"/>
          </ac:spMkLst>
        </pc:spChg>
        <pc:spChg chg="add del">
          <ac:chgData name="Thakur, Sidhant" userId="S::sthakur5@depaul.edu::80712401-06f6-4118-a12f-6eaefaea3509" providerId="AD" clId="Web-{73B2FEA4-078C-0960-93E6-8E27C5F82826}" dt="2022-11-13T06:02:59.447" v="274"/>
          <ac:spMkLst>
            <pc:docMk/>
            <pc:sldMk cId="3710500469" sldId="267"/>
            <ac:spMk id="8" creationId="{0B4F3C5D-3AC4-7737-1B9D-8FF5041FFBAA}"/>
          </ac:spMkLst>
        </pc:spChg>
        <pc:spChg chg="add del">
          <ac:chgData name="Thakur, Sidhant" userId="S::sthakur5@depaul.edu::80712401-06f6-4118-a12f-6eaefaea3509" providerId="AD" clId="Web-{73B2FEA4-078C-0960-93E6-8E27C5F82826}" dt="2022-11-13T06:03:03.025" v="276"/>
          <ac:spMkLst>
            <pc:docMk/>
            <pc:sldMk cId="3710500469" sldId="267"/>
            <ac:spMk id="10" creationId="{B5FDCF06-8EE2-25DB-5061-EE8E73A21BE8}"/>
          </ac:spMkLst>
        </pc:spChg>
        <pc:spChg chg="add del">
          <ac:chgData name="Thakur, Sidhant" userId="S::sthakur5@depaul.edu::80712401-06f6-4118-a12f-6eaefaea3509" providerId="AD" clId="Web-{73B2FEA4-078C-0960-93E6-8E27C5F82826}" dt="2022-11-13T06:03:15.948" v="278"/>
          <ac:spMkLst>
            <pc:docMk/>
            <pc:sldMk cId="3710500469" sldId="267"/>
            <ac:spMk id="11" creationId="{E009DD9B-5EE2-4C0D-8B2B-351C8C102205}"/>
          </ac:spMkLst>
        </pc:spChg>
        <pc:spChg chg="add del">
          <ac:chgData name="Thakur, Sidhant" userId="S::sthakur5@depaul.edu::80712401-06f6-4118-a12f-6eaefaea3509" providerId="AD" clId="Web-{73B2FEA4-078C-0960-93E6-8E27C5F82826}" dt="2022-11-13T06:03:15.948" v="278"/>
          <ac:spMkLst>
            <pc:docMk/>
            <pc:sldMk cId="3710500469" sldId="267"/>
            <ac:spMk id="12" creationId="{ACFD1306-2119-6DB7-ADBE-8023C8FBC5CB}"/>
          </ac:spMkLst>
        </pc:spChg>
        <pc:spChg chg="add del">
          <ac:chgData name="Thakur, Sidhant" userId="S::sthakur5@depaul.edu::80712401-06f6-4118-a12f-6eaefaea3509" providerId="AD" clId="Web-{73B2FEA4-078C-0960-93E6-8E27C5F82826}" dt="2022-11-13T06:03:15.948" v="278"/>
          <ac:spMkLst>
            <pc:docMk/>
            <pc:sldMk cId="3710500469" sldId="267"/>
            <ac:spMk id="13" creationId="{E720DB99-7745-4E75-9D96-AAB6D55C531E}"/>
          </ac:spMkLst>
        </pc:spChg>
        <pc:spChg chg="add del">
          <ac:chgData name="Thakur, Sidhant" userId="S::sthakur5@depaul.edu::80712401-06f6-4118-a12f-6eaefaea3509" providerId="AD" clId="Web-{73B2FEA4-078C-0960-93E6-8E27C5F82826}" dt="2022-11-13T06:03:15.948" v="278"/>
          <ac:spMkLst>
            <pc:docMk/>
            <pc:sldMk cId="3710500469" sldId="267"/>
            <ac:spMk id="15" creationId="{D68803C4-E159-4360-B7BB-74205C8F782D}"/>
          </ac:spMkLst>
        </pc:spChg>
        <pc:spChg chg="add del">
          <ac:chgData name="Thakur, Sidhant" userId="S::sthakur5@depaul.edu::80712401-06f6-4118-a12f-6eaefaea3509" providerId="AD" clId="Web-{73B2FEA4-078C-0960-93E6-8E27C5F82826}" dt="2022-11-13T06:03:15.948" v="278"/>
          <ac:spMkLst>
            <pc:docMk/>
            <pc:sldMk cId="3710500469" sldId="267"/>
            <ac:spMk id="17" creationId="{504B0465-3B07-49BF-BEA7-D81476246293}"/>
          </ac:spMkLst>
        </pc:spChg>
        <pc:spChg chg="add del">
          <ac:chgData name="Thakur, Sidhant" userId="S::sthakur5@depaul.edu::80712401-06f6-4118-a12f-6eaefaea3509" providerId="AD" clId="Web-{73B2FEA4-078C-0960-93E6-8E27C5F82826}" dt="2022-11-13T06:03:15.948" v="278"/>
          <ac:spMkLst>
            <pc:docMk/>
            <pc:sldMk cId="3710500469" sldId="267"/>
            <ac:spMk id="19" creationId="{49B7FFA5-14CB-4A4F-9BCC-CA3AA5D9D276}"/>
          </ac:spMkLst>
        </pc:spChg>
        <pc:spChg chg="add del">
          <ac:chgData name="Thakur, Sidhant" userId="S::sthakur5@depaul.edu::80712401-06f6-4118-a12f-6eaefaea3509" providerId="AD" clId="Web-{73B2FEA4-078C-0960-93E6-8E27C5F82826}" dt="2022-11-13T06:03:15.948" v="278"/>
          <ac:spMkLst>
            <pc:docMk/>
            <pc:sldMk cId="3710500469" sldId="267"/>
            <ac:spMk id="21" creationId="{04E48745-7512-4EC2-9E20-9092D12150CA}"/>
          </ac:spMkLst>
        </pc:spChg>
        <pc:spChg chg="add del">
          <ac:chgData name="Thakur, Sidhant" userId="S::sthakur5@depaul.edu::80712401-06f6-4118-a12f-6eaefaea3509" providerId="AD" clId="Web-{73B2FEA4-078C-0960-93E6-8E27C5F82826}" dt="2022-11-13T06:03:34.010" v="280"/>
          <ac:spMkLst>
            <pc:docMk/>
            <pc:sldMk cId="3710500469" sldId="267"/>
            <ac:spMk id="23" creationId="{B30BBF5A-F5EF-E0DE-2085-53B5FB1ABEF1}"/>
          </ac:spMkLst>
        </pc:spChg>
        <pc:picChg chg="add del mod ord">
          <ac:chgData name="Thakur, Sidhant" userId="S::sthakur5@depaul.edu::80712401-06f6-4118-a12f-6eaefaea3509" providerId="AD" clId="Web-{73B2FEA4-078C-0960-93E6-8E27C5F82826}" dt="2022-11-13T06:03:49.855" v="284"/>
          <ac:picMkLst>
            <pc:docMk/>
            <pc:sldMk cId="3710500469" sldId="267"/>
            <ac:picMk id="4" creationId="{E9C58741-4A6C-6C4B-F188-00B2F87993A6}"/>
          </ac:picMkLst>
        </pc:picChg>
      </pc:sldChg>
      <pc:sldChg chg="addSp delSp modSp new mod setBg">
        <pc:chgData name="Thakur, Sidhant" userId="S::sthakur5@depaul.edu::80712401-06f6-4118-a12f-6eaefaea3509" providerId="AD" clId="Web-{73B2FEA4-078C-0960-93E6-8E27C5F82826}" dt="2022-11-13T06:11:28.857" v="461"/>
        <pc:sldMkLst>
          <pc:docMk/>
          <pc:sldMk cId="3875419459" sldId="268"/>
        </pc:sldMkLst>
        <pc:spChg chg="mod">
          <ac:chgData name="Thakur, Sidhant" userId="S::sthakur5@depaul.edu::80712401-06f6-4118-a12f-6eaefaea3509" providerId="AD" clId="Web-{73B2FEA4-078C-0960-93E6-8E27C5F82826}" dt="2022-11-13T06:11:28.857" v="461"/>
          <ac:spMkLst>
            <pc:docMk/>
            <pc:sldMk cId="3875419459" sldId="268"/>
            <ac:spMk id="2" creationId="{C2FCC3E8-F358-AE0C-F7AE-1E75FF654CE3}"/>
          </ac:spMkLst>
        </pc:spChg>
        <pc:spChg chg="del">
          <ac:chgData name="Thakur, Sidhant" userId="S::sthakur5@depaul.edu::80712401-06f6-4118-a12f-6eaefaea3509" providerId="AD" clId="Web-{73B2FEA4-078C-0960-93E6-8E27C5F82826}" dt="2022-11-13T06:04:16.636" v="286"/>
          <ac:spMkLst>
            <pc:docMk/>
            <pc:sldMk cId="3875419459" sldId="268"/>
            <ac:spMk id="3" creationId="{BF22E16D-B20E-BFB4-9EEF-BF85FF6B8156}"/>
          </ac:spMkLst>
        </pc:spChg>
        <pc:spChg chg="add del">
          <ac:chgData name="Thakur, Sidhant" userId="S::sthakur5@depaul.edu::80712401-06f6-4118-a12f-6eaefaea3509" providerId="AD" clId="Web-{73B2FEA4-078C-0960-93E6-8E27C5F82826}" dt="2022-11-13T06:04:23.512" v="288"/>
          <ac:spMkLst>
            <pc:docMk/>
            <pc:sldMk cId="3875419459" sldId="268"/>
            <ac:spMk id="8" creationId="{1BF15101-BD44-C98A-9266-7E9E6D336A16}"/>
          </ac:spMkLst>
        </pc:spChg>
        <pc:spChg chg="add del">
          <ac:chgData name="Thakur, Sidhant" userId="S::sthakur5@depaul.edu::80712401-06f6-4118-a12f-6eaefaea3509" providerId="AD" clId="Web-{73B2FEA4-078C-0960-93E6-8E27C5F82826}" dt="2022-11-13T06:04:30.277" v="290"/>
          <ac:spMkLst>
            <pc:docMk/>
            <pc:sldMk cId="3875419459" sldId="268"/>
            <ac:spMk id="10" creationId="{B1FF616E-ACC8-48F2-77A2-DD6523900BD2}"/>
          </ac:spMkLst>
        </pc:spChg>
        <pc:spChg chg="add del">
          <ac:chgData name="Thakur, Sidhant" userId="S::sthakur5@depaul.edu::80712401-06f6-4118-a12f-6eaefaea3509" providerId="AD" clId="Web-{73B2FEA4-078C-0960-93E6-8E27C5F82826}" dt="2022-11-13T06:04:30.277" v="290"/>
          <ac:spMkLst>
            <pc:docMk/>
            <pc:sldMk cId="3875419459" sldId="268"/>
            <ac:spMk id="11" creationId="{F3AF35CD-DA30-4E34-B0F3-32C27766DA05}"/>
          </ac:spMkLst>
        </pc:spChg>
        <pc:spChg chg="add del">
          <ac:chgData name="Thakur, Sidhant" userId="S::sthakur5@depaul.edu::80712401-06f6-4118-a12f-6eaefaea3509" providerId="AD" clId="Web-{73B2FEA4-078C-0960-93E6-8E27C5F82826}" dt="2022-11-13T06:11:28.857" v="461"/>
          <ac:spMkLst>
            <pc:docMk/>
            <pc:sldMk cId="3875419459" sldId="268"/>
            <ac:spMk id="15" creationId="{D68803C4-E159-4360-B7BB-74205C8F782D}"/>
          </ac:spMkLst>
        </pc:spChg>
        <pc:spChg chg="add del">
          <ac:chgData name="Thakur, Sidhant" userId="S::sthakur5@depaul.edu::80712401-06f6-4118-a12f-6eaefaea3509" providerId="AD" clId="Web-{73B2FEA4-078C-0960-93E6-8E27C5F82826}" dt="2022-11-13T06:11:28.857" v="461"/>
          <ac:spMkLst>
            <pc:docMk/>
            <pc:sldMk cId="3875419459" sldId="268"/>
            <ac:spMk id="17" creationId="{504B0465-3B07-49BF-BEA7-D81476246293}"/>
          </ac:spMkLst>
        </pc:spChg>
        <pc:spChg chg="add del">
          <ac:chgData name="Thakur, Sidhant" userId="S::sthakur5@depaul.edu::80712401-06f6-4118-a12f-6eaefaea3509" providerId="AD" clId="Web-{73B2FEA4-078C-0960-93E6-8E27C5F82826}" dt="2022-11-13T06:11:28.857" v="461"/>
          <ac:spMkLst>
            <pc:docMk/>
            <pc:sldMk cId="3875419459" sldId="268"/>
            <ac:spMk id="18" creationId="{E009DD9B-5EE2-4C0D-8B2B-351C8C102205}"/>
          </ac:spMkLst>
        </pc:spChg>
        <pc:spChg chg="add del">
          <ac:chgData name="Thakur, Sidhant" userId="S::sthakur5@depaul.edu::80712401-06f6-4118-a12f-6eaefaea3509" providerId="AD" clId="Web-{73B2FEA4-078C-0960-93E6-8E27C5F82826}" dt="2022-11-13T06:11:28.857" v="461"/>
          <ac:spMkLst>
            <pc:docMk/>
            <pc:sldMk cId="3875419459" sldId="268"/>
            <ac:spMk id="19" creationId="{49B7FFA5-14CB-4A4F-9BCC-CA3AA5D9D276}"/>
          </ac:spMkLst>
        </pc:spChg>
        <pc:spChg chg="add del">
          <ac:chgData name="Thakur, Sidhant" userId="S::sthakur5@depaul.edu::80712401-06f6-4118-a12f-6eaefaea3509" providerId="AD" clId="Web-{73B2FEA4-078C-0960-93E6-8E27C5F82826}" dt="2022-11-13T06:11:28.857" v="461"/>
          <ac:spMkLst>
            <pc:docMk/>
            <pc:sldMk cId="3875419459" sldId="268"/>
            <ac:spMk id="20" creationId="{E720DB99-7745-4E75-9D96-AAB6D55C531E}"/>
          </ac:spMkLst>
        </pc:spChg>
        <pc:spChg chg="add del">
          <ac:chgData name="Thakur, Sidhant" userId="S::sthakur5@depaul.edu::80712401-06f6-4118-a12f-6eaefaea3509" providerId="AD" clId="Web-{73B2FEA4-078C-0960-93E6-8E27C5F82826}" dt="2022-11-13T06:11:28.857" v="461"/>
          <ac:spMkLst>
            <pc:docMk/>
            <pc:sldMk cId="3875419459" sldId="268"/>
            <ac:spMk id="21" creationId="{04E48745-7512-4EC2-9E20-9092D12150CA}"/>
          </ac:spMkLst>
        </pc:spChg>
        <pc:spChg chg="add del mod">
          <ac:chgData name="Thakur, Sidhant" userId="S::sthakur5@depaul.edu::80712401-06f6-4118-a12f-6eaefaea3509" providerId="AD" clId="Web-{73B2FEA4-078C-0960-93E6-8E27C5F82826}" dt="2022-11-13T06:11:28.857" v="461"/>
          <ac:spMkLst>
            <pc:docMk/>
            <pc:sldMk cId="3875419459" sldId="268"/>
            <ac:spMk id="22" creationId="{1151569B-0F7F-9484-887B-49F02845978A}"/>
          </ac:spMkLst>
        </pc:spChg>
        <pc:spChg chg="add del">
          <ac:chgData name="Thakur, Sidhant" userId="S::sthakur5@depaul.edu::80712401-06f6-4118-a12f-6eaefaea3509" providerId="AD" clId="Web-{73B2FEA4-078C-0960-93E6-8E27C5F82826}" dt="2022-11-13T06:11:28.842" v="460"/>
          <ac:spMkLst>
            <pc:docMk/>
            <pc:sldMk cId="3875419459" sldId="268"/>
            <ac:spMk id="27" creationId="{D8AFD15B-CF29-4306-884F-47675092F91F}"/>
          </ac:spMkLst>
        </pc:spChg>
        <pc:spChg chg="add del">
          <ac:chgData name="Thakur, Sidhant" userId="S::sthakur5@depaul.edu::80712401-06f6-4118-a12f-6eaefaea3509" providerId="AD" clId="Web-{73B2FEA4-078C-0960-93E6-8E27C5F82826}" dt="2022-11-13T06:11:28.842" v="460"/>
          <ac:spMkLst>
            <pc:docMk/>
            <pc:sldMk cId="3875419459" sldId="268"/>
            <ac:spMk id="29" creationId="{96349AB3-1BD3-41E1-8979-1DBDCB5CDCF9}"/>
          </ac:spMkLst>
        </pc:spChg>
        <pc:grpChg chg="add del">
          <ac:chgData name="Thakur, Sidhant" userId="S::sthakur5@depaul.edu::80712401-06f6-4118-a12f-6eaefaea3509" providerId="AD" clId="Web-{73B2FEA4-078C-0960-93E6-8E27C5F82826}" dt="2022-11-13T06:04:30.277" v="290"/>
          <ac:grpSpMkLst>
            <pc:docMk/>
            <pc:sldMk cId="3875419459" sldId="268"/>
            <ac:grpSpMk id="13" creationId="{BCFC42DC-2C46-47C4-BC61-530557385DBD}"/>
          </ac:grpSpMkLst>
        </pc:grpChg>
        <pc:grpChg chg="add del">
          <ac:chgData name="Thakur, Sidhant" userId="S::sthakur5@depaul.edu::80712401-06f6-4118-a12f-6eaefaea3509" providerId="AD" clId="Web-{73B2FEA4-078C-0960-93E6-8E27C5F82826}" dt="2022-11-13T06:11:28.842" v="460"/>
          <ac:grpSpMkLst>
            <pc:docMk/>
            <pc:sldMk cId="3875419459" sldId="268"/>
            <ac:grpSpMk id="31" creationId="{54CA915D-BDF0-41F8-B00E-FB186EFF7BD6}"/>
          </ac:grpSpMkLst>
        </pc:grpChg>
        <pc:picChg chg="add mod ord">
          <ac:chgData name="Thakur, Sidhant" userId="S::sthakur5@depaul.edu::80712401-06f6-4118-a12f-6eaefaea3509" providerId="AD" clId="Web-{73B2FEA4-078C-0960-93E6-8E27C5F82826}" dt="2022-11-13T06:11:28.857" v="461"/>
          <ac:picMkLst>
            <pc:docMk/>
            <pc:sldMk cId="3875419459" sldId="268"/>
            <ac:picMk id="4" creationId="{D2C0B702-4BA9-D9CC-4505-C3D620103A38}"/>
          </ac:picMkLst>
        </pc:picChg>
        <pc:picChg chg="add del mod ord">
          <ac:chgData name="Thakur, Sidhant" userId="S::sthakur5@depaul.edu::80712401-06f6-4118-a12f-6eaefaea3509" providerId="AD" clId="Web-{73B2FEA4-078C-0960-93E6-8E27C5F82826}" dt="2022-11-13T06:05:58.647" v="301"/>
          <ac:picMkLst>
            <pc:docMk/>
            <pc:sldMk cId="3875419459" sldId="268"/>
            <ac:picMk id="5" creationId="{2C6530A9-CA3F-5A06-7CE7-C7ADFCE03CAD}"/>
          </ac:picMkLst>
        </pc:picChg>
      </pc:sldChg>
    </pc:docChg>
  </pc:docChgLst>
  <pc:docChgLst>
    <pc:chgData name="Thakur, Sidhant" userId="S::sthakur5@depaul.edu::80712401-06f6-4118-a12f-6eaefaea3509" providerId="AD" clId="Web-{2DB3FB02-9720-6A0E-79C9-17F12C0BDC5B}"/>
    <pc:docChg chg="modSld">
      <pc:chgData name="Thakur, Sidhant" userId="S::sthakur5@depaul.edu::80712401-06f6-4118-a12f-6eaefaea3509" providerId="AD" clId="Web-{2DB3FB02-9720-6A0E-79C9-17F12C0BDC5B}" dt="2022-11-13T19:05:12.798" v="37" actId="20577"/>
      <pc:docMkLst>
        <pc:docMk/>
      </pc:docMkLst>
      <pc:sldChg chg="modSp">
        <pc:chgData name="Thakur, Sidhant" userId="S::sthakur5@depaul.edu::80712401-06f6-4118-a12f-6eaefaea3509" providerId="AD" clId="Web-{2DB3FB02-9720-6A0E-79C9-17F12C0BDC5B}" dt="2022-11-13T19:05:12.798" v="37" actId="20577"/>
        <pc:sldMkLst>
          <pc:docMk/>
          <pc:sldMk cId="654461899" sldId="259"/>
        </pc:sldMkLst>
        <pc:spChg chg="mod">
          <ac:chgData name="Thakur, Sidhant" userId="S::sthakur5@depaul.edu::80712401-06f6-4118-a12f-6eaefaea3509" providerId="AD" clId="Web-{2DB3FB02-9720-6A0E-79C9-17F12C0BDC5B}" dt="2022-11-13T19:05:12.798" v="37" actId="20577"/>
          <ac:spMkLst>
            <pc:docMk/>
            <pc:sldMk cId="654461899" sldId="259"/>
            <ac:spMk id="38" creationId="{B235FCAE-A558-EB65-45A0-72795FBA91E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2C9C6-4ADE-4AC8-9749-3C17564ABB6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64CC565-B7D7-466C-83D0-D5C3FEEBA6E3}">
      <dgm:prSet/>
      <dgm:spPr/>
      <dgm:t>
        <a:bodyPr/>
        <a:lstStyle/>
        <a:p>
          <a:pPr>
            <a:lnSpc>
              <a:spcPct val="100000"/>
            </a:lnSpc>
          </a:pPr>
          <a:r>
            <a:rPr lang="en-US"/>
            <a:t>Data : 286369 observations and 36 attributes are included in this sales data collection.</a:t>
          </a:r>
        </a:p>
      </dgm:t>
    </dgm:pt>
    <dgm:pt modelId="{AE2245C4-BD4A-4B7B-84D6-88A89DFC70E8}" type="parTrans" cxnId="{8ADB8615-1361-443B-8F14-C4D931FD06E9}">
      <dgm:prSet/>
      <dgm:spPr/>
      <dgm:t>
        <a:bodyPr/>
        <a:lstStyle/>
        <a:p>
          <a:endParaRPr lang="en-US"/>
        </a:p>
      </dgm:t>
    </dgm:pt>
    <dgm:pt modelId="{4767E893-44F4-4594-B687-D9E825B26A32}" type="sibTrans" cxnId="{8ADB8615-1361-443B-8F14-C4D931FD06E9}">
      <dgm:prSet/>
      <dgm:spPr/>
      <dgm:t>
        <a:bodyPr/>
        <a:lstStyle/>
        <a:p>
          <a:endParaRPr lang="en-US"/>
        </a:p>
      </dgm:t>
    </dgm:pt>
    <dgm:pt modelId="{8C0E5EA2-0753-4AC7-8539-71E13DE07EC3}">
      <dgm:prSet/>
      <dgm:spPr/>
      <dgm:t>
        <a:bodyPr/>
        <a:lstStyle/>
        <a:p>
          <a:pPr>
            <a:lnSpc>
              <a:spcPct val="100000"/>
            </a:lnSpc>
          </a:pPr>
          <a:r>
            <a:rPr lang="en-US" dirty="0"/>
            <a:t>Audience: The audience could be a marketing team or a research team.</a:t>
          </a:r>
        </a:p>
      </dgm:t>
    </dgm:pt>
    <dgm:pt modelId="{E7D45DB3-16CB-4EC3-B1DC-32AEA1FC7D12}" type="parTrans" cxnId="{8E546A65-239F-45E1-AAA2-F97CD9FA621E}">
      <dgm:prSet/>
      <dgm:spPr/>
      <dgm:t>
        <a:bodyPr/>
        <a:lstStyle/>
        <a:p>
          <a:endParaRPr lang="en-US"/>
        </a:p>
      </dgm:t>
    </dgm:pt>
    <dgm:pt modelId="{3D39ED76-F090-4FB1-B121-15168D05FF25}" type="sibTrans" cxnId="{8E546A65-239F-45E1-AAA2-F97CD9FA621E}">
      <dgm:prSet/>
      <dgm:spPr/>
      <dgm:t>
        <a:bodyPr/>
        <a:lstStyle/>
        <a:p>
          <a:endParaRPr lang="en-US"/>
        </a:p>
      </dgm:t>
    </dgm:pt>
    <dgm:pt modelId="{9EA5BA9A-EF69-4786-9B14-4CC446ADFB58}">
      <dgm:prSet/>
      <dgm:spPr/>
      <dgm:t>
        <a:bodyPr/>
        <a:lstStyle/>
        <a:p>
          <a:pPr>
            <a:lnSpc>
              <a:spcPct val="100000"/>
            </a:lnSpc>
          </a:pPr>
          <a:r>
            <a:rPr lang="en-US"/>
            <a:t>Message: Using suitable charts to represent revenue based on a variety of variables, as well as evaluating graphs and deriving conclusions from them.</a:t>
          </a:r>
        </a:p>
      </dgm:t>
    </dgm:pt>
    <dgm:pt modelId="{5167D41A-B669-42A2-A45E-33708203D2EE}" type="parTrans" cxnId="{15532726-D258-4F15-A1AF-D7D6B197B9F0}">
      <dgm:prSet/>
      <dgm:spPr/>
      <dgm:t>
        <a:bodyPr/>
        <a:lstStyle/>
        <a:p>
          <a:endParaRPr lang="en-US"/>
        </a:p>
      </dgm:t>
    </dgm:pt>
    <dgm:pt modelId="{A50E3D5F-8C46-4AF0-A035-9BFB5C13CDD8}" type="sibTrans" cxnId="{15532726-D258-4F15-A1AF-D7D6B197B9F0}">
      <dgm:prSet/>
      <dgm:spPr/>
      <dgm:t>
        <a:bodyPr/>
        <a:lstStyle/>
        <a:p>
          <a:endParaRPr lang="en-US"/>
        </a:p>
      </dgm:t>
    </dgm:pt>
    <dgm:pt modelId="{67BE7A06-8E80-429A-93E4-C94EB7F2243F}" type="pres">
      <dgm:prSet presAssocID="{0002C9C6-4ADE-4AC8-9749-3C17564ABB64}" presName="root" presStyleCnt="0">
        <dgm:presLayoutVars>
          <dgm:dir/>
          <dgm:resizeHandles val="exact"/>
        </dgm:presLayoutVars>
      </dgm:prSet>
      <dgm:spPr/>
    </dgm:pt>
    <dgm:pt modelId="{8CA0D47D-6225-48AB-8C7D-45A31B42DCA7}" type="pres">
      <dgm:prSet presAssocID="{264CC565-B7D7-466C-83D0-D5C3FEEBA6E3}" presName="compNode" presStyleCnt="0"/>
      <dgm:spPr/>
    </dgm:pt>
    <dgm:pt modelId="{7B591FB0-A605-43E2-A5E8-046142C99796}" type="pres">
      <dgm:prSet presAssocID="{264CC565-B7D7-466C-83D0-D5C3FEEBA6E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D961BE6C-06BC-4A6F-87B7-EBC972BE0D55}" type="pres">
      <dgm:prSet presAssocID="{264CC565-B7D7-466C-83D0-D5C3FEEBA6E3}" presName="spaceRect" presStyleCnt="0"/>
      <dgm:spPr/>
    </dgm:pt>
    <dgm:pt modelId="{3B15FACA-B0A7-4327-8F04-5C3B43404738}" type="pres">
      <dgm:prSet presAssocID="{264CC565-B7D7-466C-83D0-D5C3FEEBA6E3}" presName="textRect" presStyleLbl="revTx" presStyleIdx="0" presStyleCnt="3">
        <dgm:presLayoutVars>
          <dgm:chMax val="1"/>
          <dgm:chPref val="1"/>
        </dgm:presLayoutVars>
      </dgm:prSet>
      <dgm:spPr/>
    </dgm:pt>
    <dgm:pt modelId="{AAFFD71D-F5D3-4399-B3D2-916D1EC34952}" type="pres">
      <dgm:prSet presAssocID="{4767E893-44F4-4594-B687-D9E825B26A32}" presName="sibTrans" presStyleCnt="0"/>
      <dgm:spPr/>
    </dgm:pt>
    <dgm:pt modelId="{EF442655-5F4C-4619-93D6-4368E6C5A217}" type="pres">
      <dgm:prSet presAssocID="{8C0E5EA2-0753-4AC7-8539-71E13DE07EC3}" presName="compNode" presStyleCnt="0"/>
      <dgm:spPr/>
    </dgm:pt>
    <dgm:pt modelId="{9D51A19C-ED73-4E67-B137-C7F7F6A9E38B}" type="pres">
      <dgm:prSet presAssocID="{8C0E5EA2-0753-4AC7-8539-71E13DE07E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A4122F4-C243-4E97-83EA-BC205CD6CDA6}" type="pres">
      <dgm:prSet presAssocID="{8C0E5EA2-0753-4AC7-8539-71E13DE07EC3}" presName="spaceRect" presStyleCnt="0"/>
      <dgm:spPr/>
    </dgm:pt>
    <dgm:pt modelId="{911441CA-B7AC-4F03-A398-DB2FCB61B87D}" type="pres">
      <dgm:prSet presAssocID="{8C0E5EA2-0753-4AC7-8539-71E13DE07EC3}" presName="textRect" presStyleLbl="revTx" presStyleIdx="1" presStyleCnt="3">
        <dgm:presLayoutVars>
          <dgm:chMax val="1"/>
          <dgm:chPref val="1"/>
        </dgm:presLayoutVars>
      </dgm:prSet>
      <dgm:spPr/>
    </dgm:pt>
    <dgm:pt modelId="{679CDDD9-90F1-4C25-A10F-90E133EC539D}" type="pres">
      <dgm:prSet presAssocID="{3D39ED76-F090-4FB1-B121-15168D05FF25}" presName="sibTrans" presStyleCnt="0"/>
      <dgm:spPr/>
    </dgm:pt>
    <dgm:pt modelId="{2B1DDD47-6B37-4378-919C-3A900BAD0EC6}" type="pres">
      <dgm:prSet presAssocID="{9EA5BA9A-EF69-4786-9B14-4CC446ADFB58}" presName="compNode" presStyleCnt="0"/>
      <dgm:spPr/>
    </dgm:pt>
    <dgm:pt modelId="{9364839D-E49B-4681-AB36-30ED8E946F1E}" type="pres">
      <dgm:prSet presAssocID="{9EA5BA9A-EF69-4786-9B14-4CC446ADFB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943824A-F7DC-4AD6-A742-B9FA41FF340C}" type="pres">
      <dgm:prSet presAssocID="{9EA5BA9A-EF69-4786-9B14-4CC446ADFB58}" presName="spaceRect" presStyleCnt="0"/>
      <dgm:spPr/>
    </dgm:pt>
    <dgm:pt modelId="{37DDFD95-3827-43B1-BF93-1198A24E2007}" type="pres">
      <dgm:prSet presAssocID="{9EA5BA9A-EF69-4786-9B14-4CC446ADFB58}" presName="textRect" presStyleLbl="revTx" presStyleIdx="2" presStyleCnt="3">
        <dgm:presLayoutVars>
          <dgm:chMax val="1"/>
          <dgm:chPref val="1"/>
        </dgm:presLayoutVars>
      </dgm:prSet>
      <dgm:spPr/>
    </dgm:pt>
  </dgm:ptLst>
  <dgm:cxnLst>
    <dgm:cxn modelId="{8ADB8615-1361-443B-8F14-C4D931FD06E9}" srcId="{0002C9C6-4ADE-4AC8-9749-3C17564ABB64}" destId="{264CC565-B7D7-466C-83D0-D5C3FEEBA6E3}" srcOrd="0" destOrd="0" parTransId="{AE2245C4-BD4A-4B7B-84D6-88A89DFC70E8}" sibTransId="{4767E893-44F4-4594-B687-D9E825B26A32}"/>
    <dgm:cxn modelId="{15532726-D258-4F15-A1AF-D7D6B197B9F0}" srcId="{0002C9C6-4ADE-4AC8-9749-3C17564ABB64}" destId="{9EA5BA9A-EF69-4786-9B14-4CC446ADFB58}" srcOrd="2" destOrd="0" parTransId="{5167D41A-B669-42A2-A45E-33708203D2EE}" sibTransId="{A50E3D5F-8C46-4AF0-A035-9BFB5C13CDD8}"/>
    <dgm:cxn modelId="{F0BA1F3C-D7D9-4FA6-8FAE-3F180B21B442}" type="presOf" srcId="{264CC565-B7D7-466C-83D0-D5C3FEEBA6E3}" destId="{3B15FACA-B0A7-4327-8F04-5C3B43404738}" srcOrd="0" destOrd="0" presId="urn:microsoft.com/office/officeart/2018/2/layout/IconLabelList"/>
    <dgm:cxn modelId="{868D254F-AA6B-4F7C-A814-5E30B0D4358D}" type="presOf" srcId="{8C0E5EA2-0753-4AC7-8539-71E13DE07EC3}" destId="{911441CA-B7AC-4F03-A398-DB2FCB61B87D}" srcOrd="0" destOrd="0" presId="urn:microsoft.com/office/officeart/2018/2/layout/IconLabelList"/>
    <dgm:cxn modelId="{635AF659-57AD-4AB4-B2C3-547863375D5D}" type="presOf" srcId="{0002C9C6-4ADE-4AC8-9749-3C17564ABB64}" destId="{67BE7A06-8E80-429A-93E4-C94EB7F2243F}" srcOrd="0" destOrd="0" presId="urn:microsoft.com/office/officeart/2018/2/layout/IconLabelList"/>
    <dgm:cxn modelId="{8E546A65-239F-45E1-AAA2-F97CD9FA621E}" srcId="{0002C9C6-4ADE-4AC8-9749-3C17564ABB64}" destId="{8C0E5EA2-0753-4AC7-8539-71E13DE07EC3}" srcOrd="1" destOrd="0" parTransId="{E7D45DB3-16CB-4EC3-B1DC-32AEA1FC7D12}" sibTransId="{3D39ED76-F090-4FB1-B121-15168D05FF25}"/>
    <dgm:cxn modelId="{F8CAAFDE-DE87-45A1-9171-F5D452C0A51D}" type="presOf" srcId="{9EA5BA9A-EF69-4786-9B14-4CC446ADFB58}" destId="{37DDFD95-3827-43B1-BF93-1198A24E2007}" srcOrd="0" destOrd="0" presId="urn:microsoft.com/office/officeart/2018/2/layout/IconLabelList"/>
    <dgm:cxn modelId="{24715C7F-63DA-4DCA-9A44-DFE08CF2F4EF}" type="presParOf" srcId="{67BE7A06-8E80-429A-93E4-C94EB7F2243F}" destId="{8CA0D47D-6225-48AB-8C7D-45A31B42DCA7}" srcOrd="0" destOrd="0" presId="urn:microsoft.com/office/officeart/2018/2/layout/IconLabelList"/>
    <dgm:cxn modelId="{E9FDAE3D-29F7-4CE8-9A76-3C3DADF41621}" type="presParOf" srcId="{8CA0D47D-6225-48AB-8C7D-45A31B42DCA7}" destId="{7B591FB0-A605-43E2-A5E8-046142C99796}" srcOrd="0" destOrd="0" presId="urn:microsoft.com/office/officeart/2018/2/layout/IconLabelList"/>
    <dgm:cxn modelId="{A7F285B6-7F78-47AA-AA4A-6CBFCB850D05}" type="presParOf" srcId="{8CA0D47D-6225-48AB-8C7D-45A31B42DCA7}" destId="{D961BE6C-06BC-4A6F-87B7-EBC972BE0D55}" srcOrd="1" destOrd="0" presId="urn:microsoft.com/office/officeart/2018/2/layout/IconLabelList"/>
    <dgm:cxn modelId="{65F16038-5A42-4107-8334-CC57663FE0DD}" type="presParOf" srcId="{8CA0D47D-6225-48AB-8C7D-45A31B42DCA7}" destId="{3B15FACA-B0A7-4327-8F04-5C3B43404738}" srcOrd="2" destOrd="0" presId="urn:microsoft.com/office/officeart/2018/2/layout/IconLabelList"/>
    <dgm:cxn modelId="{B04F9934-8354-4D56-A316-C12FB296FCB9}" type="presParOf" srcId="{67BE7A06-8E80-429A-93E4-C94EB7F2243F}" destId="{AAFFD71D-F5D3-4399-B3D2-916D1EC34952}" srcOrd="1" destOrd="0" presId="urn:microsoft.com/office/officeart/2018/2/layout/IconLabelList"/>
    <dgm:cxn modelId="{F17F9E45-C83A-4DA3-9144-E1600F6C2A95}" type="presParOf" srcId="{67BE7A06-8E80-429A-93E4-C94EB7F2243F}" destId="{EF442655-5F4C-4619-93D6-4368E6C5A217}" srcOrd="2" destOrd="0" presId="urn:microsoft.com/office/officeart/2018/2/layout/IconLabelList"/>
    <dgm:cxn modelId="{30281E20-6003-4F5C-8F56-BC2F966CD8F2}" type="presParOf" srcId="{EF442655-5F4C-4619-93D6-4368E6C5A217}" destId="{9D51A19C-ED73-4E67-B137-C7F7F6A9E38B}" srcOrd="0" destOrd="0" presId="urn:microsoft.com/office/officeart/2018/2/layout/IconLabelList"/>
    <dgm:cxn modelId="{A0930D3D-C736-402D-9767-6C21CAAAF024}" type="presParOf" srcId="{EF442655-5F4C-4619-93D6-4368E6C5A217}" destId="{6A4122F4-C243-4E97-83EA-BC205CD6CDA6}" srcOrd="1" destOrd="0" presId="urn:microsoft.com/office/officeart/2018/2/layout/IconLabelList"/>
    <dgm:cxn modelId="{68796443-3493-45A9-8235-F4327BD1066E}" type="presParOf" srcId="{EF442655-5F4C-4619-93D6-4368E6C5A217}" destId="{911441CA-B7AC-4F03-A398-DB2FCB61B87D}" srcOrd="2" destOrd="0" presId="urn:microsoft.com/office/officeart/2018/2/layout/IconLabelList"/>
    <dgm:cxn modelId="{BD071AEA-41CE-4FC4-8F02-2528759EA1DB}" type="presParOf" srcId="{67BE7A06-8E80-429A-93E4-C94EB7F2243F}" destId="{679CDDD9-90F1-4C25-A10F-90E133EC539D}" srcOrd="3" destOrd="0" presId="urn:microsoft.com/office/officeart/2018/2/layout/IconLabelList"/>
    <dgm:cxn modelId="{1B91DCFB-86D1-442E-AA13-1FA9DA3F21FC}" type="presParOf" srcId="{67BE7A06-8E80-429A-93E4-C94EB7F2243F}" destId="{2B1DDD47-6B37-4378-919C-3A900BAD0EC6}" srcOrd="4" destOrd="0" presId="urn:microsoft.com/office/officeart/2018/2/layout/IconLabelList"/>
    <dgm:cxn modelId="{28F1E313-FC00-4C0B-BA2C-7BCAA986EECF}" type="presParOf" srcId="{2B1DDD47-6B37-4378-919C-3A900BAD0EC6}" destId="{9364839D-E49B-4681-AB36-30ED8E946F1E}" srcOrd="0" destOrd="0" presId="urn:microsoft.com/office/officeart/2018/2/layout/IconLabelList"/>
    <dgm:cxn modelId="{B6A64A35-5518-4D8C-A961-32DEB8DE4DAA}" type="presParOf" srcId="{2B1DDD47-6B37-4378-919C-3A900BAD0EC6}" destId="{5943824A-F7DC-4AD6-A742-B9FA41FF340C}" srcOrd="1" destOrd="0" presId="urn:microsoft.com/office/officeart/2018/2/layout/IconLabelList"/>
    <dgm:cxn modelId="{551DFB19-6818-4FD8-BC05-0186D67216FC}" type="presParOf" srcId="{2B1DDD47-6B37-4378-919C-3A900BAD0EC6}" destId="{37DDFD95-3827-43B1-BF93-1198A24E200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91FB0-A605-43E2-A5E8-046142C99796}">
      <dsp:nvSpPr>
        <dsp:cNvPr id="0" name=""/>
        <dsp:cNvSpPr/>
      </dsp:nvSpPr>
      <dsp:spPr>
        <a:xfrm>
          <a:off x="1063980" y="852132"/>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5FACA-B0A7-4327-8F04-5C3B43404738}">
      <dsp:nvSpPr>
        <dsp:cNvPr id="0" name=""/>
        <dsp:cNvSpPr/>
      </dsp:nvSpPr>
      <dsp:spPr>
        <a:xfrm>
          <a:off x="285097" y="2478659"/>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Data : 286369 observations and 36 attributes are included in this sales data collection.</a:t>
          </a:r>
        </a:p>
      </dsp:txBody>
      <dsp:txXfrm>
        <a:off x="285097" y="2478659"/>
        <a:ext cx="2832300" cy="720000"/>
      </dsp:txXfrm>
    </dsp:sp>
    <dsp:sp modelId="{9D51A19C-ED73-4E67-B137-C7F7F6A9E38B}">
      <dsp:nvSpPr>
        <dsp:cNvPr id="0" name=""/>
        <dsp:cNvSpPr/>
      </dsp:nvSpPr>
      <dsp:spPr>
        <a:xfrm>
          <a:off x="4391932" y="852132"/>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441CA-B7AC-4F03-A398-DB2FCB61B87D}">
      <dsp:nvSpPr>
        <dsp:cNvPr id="0" name=""/>
        <dsp:cNvSpPr/>
      </dsp:nvSpPr>
      <dsp:spPr>
        <a:xfrm>
          <a:off x="3613050" y="2478659"/>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Audience: The audience could be a marketing team or a research team.</a:t>
          </a:r>
        </a:p>
      </dsp:txBody>
      <dsp:txXfrm>
        <a:off x="3613050" y="2478659"/>
        <a:ext cx="2832300" cy="720000"/>
      </dsp:txXfrm>
    </dsp:sp>
    <dsp:sp modelId="{9364839D-E49B-4681-AB36-30ED8E946F1E}">
      <dsp:nvSpPr>
        <dsp:cNvPr id="0" name=""/>
        <dsp:cNvSpPr/>
      </dsp:nvSpPr>
      <dsp:spPr>
        <a:xfrm>
          <a:off x="7719885" y="852132"/>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DFD95-3827-43B1-BF93-1198A24E2007}">
      <dsp:nvSpPr>
        <dsp:cNvPr id="0" name=""/>
        <dsp:cNvSpPr/>
      </dsp:nvSpPr>
      <dsp:spPr>
        <a:xfrm>
          <a:off x="6941002" y="2478659"/>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Message: Using suitable charts to represent revenue based on a variety of variables, as well as evaluating graphs and deriving conclusions from them.</a:t>
          </a:r>
        </a:p>
      </dsp:txBody>
      <dsp:txXfrm>
        <a:off x="6941002" y="2478659"/>
        <a:ext cx="28323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smtClean="0"/>
              <a:t>11/17/22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11/17/22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764DA5-CD3D-4590-A511-FCD3BC7A793E}" type="datetimeFigureOut">
              <a:rPr lang="en-US" smtClean="0"/>
              <a:t>11/17/22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F5661D-6934-4B32-B92C-470368BF1EC6}" type="datetimeFigureOut">
              <a:rPr lang="en-US" smtClean="0"/>
              <a:t>11/17/22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11/17/22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8D31E-DCDA-41A7-9C67-C4B11B94D21D}" type="datetimeFigureOut">
              <a:rPr lang="en-US" smtClean="0"/>
              <a:t>11/17/22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3762C0-B258-48F1-ADE6-176B4174CCDD}" type="datetimeFigureOut">
              <a:rPr lang="en-US" smtClean="0"/>
              <a:t>11/17/22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11/17/22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11/17/22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11/17/22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5D777-B6C3-8F19-DAF5-03D0775D86E1}"/>
              </a:ext>
            </a:extLst>
          </p:cNvPr>
          <p:cNvSpPr>
            <a:spLocks noGrp="1"/>
          </p:cNvSpPr>
          <p:nvPr>
            <p:ph type="ctrTitle"/>
          </p:nvPr>
        </p:nvSpPr>
        <p:spPr>
          <a:xfrm>
            <a:off x="4961376" y="1432223"/>
            <a:ext cx="6057144" cy="3357976"/>
          </a:xfrm>
        </p:spPr>
        <p:txBody>
          <a:bodyPr>
            <a:normAutofit/>
          </a:bodyPr>
          <a:lstStyle/>
          <a:p>
            <a:r>
              <a:rPr lang="en-US" sz="8000" dirty="0"/>
              <a:t>Customer Analysis</a:t>
            </a:r>
          </a:p>
        </p:txBody>
      </p:sp>
      <p:sp>
        <p:nvSpPr>
          <p:cNvPr id="26" name="Rectangle 15">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7">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18">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9" name="Oval 19">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AD3528D4-A3C0-32C8-19E7-182879B02F67}"/>
              </a:ext>
            </a:extLst>
          </p:cNvPr>
          <p:cNvSpPr>
            <a:spLocks noGrp="1"/>
          </p:cNvSpPr>
          <p:nvPr>
            <p:ph type="subTitle" idx="1"/>
          </p:nvPr>
        </p:nvSpPr>
        <p:spPr>
          <a:xfrm>
            <a:off x="4938490" y="4790198"/>
            <a:ext cx="6080030" cy="687058"/>
          </a:xfrm>
        </p:spPr>
        <p:txBody>
          <a:bodyPr vert="horz" lIns="91440" tIns="45720" rIns="91440" bIns="45720" rtlCol="0" anchor="t">
            <a:normAutofit/>
          </a:bodyPr>
          <a:lstStyle/>
          <a:p>
            <a:r>
              <a:rPr lang="en-US" sz="2000">
                <a:solidFill>
                  <a:srgbClr val="000000"/>
                </a:solidFill>
              </a:rPr>
              <a:t>By: Sidhant Thakur, Parth Patel, Preetham Sai K, Sumera Khan, Saransh Thakur </a:t>
            </a:r>
          </a:p>
        </p:txBody>
      </p:sp>
      <p:pic>
        <p:nvPicPr>
          <p:cNvPr id="7" name="Graphic 6" descr="Users">
            <a:extLst>
              <a:ext uri="{FF2B5EF4-FFF2-40B4-BE49-F238E27FC236}">
                <a16:creationId xmlns:a16="http://schemas.microsoft.com/office/drawing/2014/main" id="{A510199C-0681-91AD-B696-72A377DFE1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915" y="1686320"/>
            <a:ext cx="3416725" cy="3416725"/>
          </a:xfrm>
          <a:prstGeom prst="rect">
            <a:avLst/>
          </a:prstGeom>
        </p:spPr>
      </p:pic>
    </p:spTree>
    <p:extLst>
      <p:ext uri="{BB962C8B-B14F-4D97-AF65-F5344CB8AC3E}">
        <p14:creationId xmlns:p14="http://schemas.microsoft.com/office/powerpoint/2010/main" val="188444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11D5-84AA-17B4-14D6-D3DC215F2A11}"/>
              </a:ext>
            </a:extLst>
          </p:cNvPr>
          <p:cNvSpPr>
            <a:spLocks noGrp="1"/>
          </p:cNvSpPr>
          <p:nvPr>
            <p:ph type="title"/>
          </p:nvPr>
        </p:nvSpPr>
        <p:spPr>
          <a:xfrm>
            <a:off x="1069848" y="484632"/>
            <a:ext cx="10058400" cy="1609344"/>
          </a:xfrm>
        </p:spPr>
        <p:txBody>
          <a:bodyPr>
            <a:normAutofit/>
          </a:bodyPr>
          <a:lstStyle/>
          <a:p>
            <a:pPr algn="ctr"/>
            <a:r>
              <a:rPr lang="en-US"/>
              <a:t>Percentage of revenue per region</a:t>
            </a:r>
            <a:br>
              <a:rPr lang="en-US"/>
            </a:br>
            <a:endParaRPr lang="en-US"/>
          </a:p>
        </p:txBody>
      </p:sp>
      <p:pic>
        <p:nvPicPr>
          <p:cNvPr id="5" name="Content Placeholder 4" descr="Chart&#10;&#10;Description automatically generated">
            <a:extLst>
              <a:ext uri="{FF2B5EF4-FFF2-40B4-BE49-F238E27FC236}">
                <a16:creationId xmlns:a16="http://schemas.microsoft.com/office/drawing/2014/main" id="{A49764F9-C4F4-F7E5-5351-C84705B000AD}"/>
              </a:ext>
            </a:extLst>
          </p:cNvPr>
          <p:cNvPicPr>
            <a:picLocks noChangeAspect="1"/>
          </p:cNvPicPr>
          <p:nvPr/>
        </p:nvPicPr>
        <p:blipFill rotWithShape="1">
          <a:blip r:embed="rId2">
            <a:extLst>
              <a:ext uri="{28A0092B-C50C-407E-A947-70E740481C1C}">
                <a14:useLocalDpi xmlns:a14="http://schemas.microsoft.com/office/drawing/2010/main" val="0"/>
              </a:ext>
            </a:extLst>
          </a:blip>
          <a:srcRect l="4509" r="26543" b="-2"/>
          <a:stretch/>
        </p:blipFill>
        <p:spPr>
          <a:xfrm>
            <a:off x="1063942" y="2193036"/>
            <a:ext cx="4773168" cy="3980688"/>
          </a:xfrm>
          <a:prstGeom prst="rect">
            <a:avLst/>
          </a:prstGeom>
        </p:spPr>
      </p:pic>
      <p:sp>
        <p:nvSpPr>
          <p:cNvPr id="26" name="Content Placeholder 8">
            <a:extLst>
              <a:ext uri="{FF2B5EF4-FFF2-40B4-BE49-F238E27FC236}">
                <a16:creationId xmlns:a16="http://schemas.microsoft.com/office/drawing/2014/main" id="{3669F788-A01F-2A15-8F55-13C3AF0256EC}"/>
              </a:ext>
            </a:extLst>
          </p:cNvPr>
          <p:cNvSpPr>
            <a:spLocks noGrp="1"/>
          </p:cNvSpPr>
          <p:nvPr>
            <p:ph idx="1"/>
          </p:nvPr>
        </p:nvSpPr>
        <p:spPr>
          <a:xfrm>
            <a:off x="6355080" y="2121408"/>
            <a:ext cx="4773168" cy="4050792"/>
          </a:xfrm>
        </p:spPr>
        <p:txBody>
          <a:bodyPr>
            <a:normAutofit/>
          </a:bodyPr>
          <a:lstStyle/>
          <a:p>
            <a:r>
              <a:rPr lang="en-US"/>
              <a:t>The south region has the highest percentage of revenue with 38.37%, followed by the Midwest with 26.93%. </a:t>
            </a:r>
          </a:p>
          <a:p>
            <a:r>
              <a:rPr lang="en-US"/>
              <a:t>The Northeast region has the lowest revenue (17.10%). </a:t>
            </a:r>
          </a:p>
          <a:p>
            <a:r>
              <a:rPr lang="en-US"/>
              <a:t>Revenue percentage generated in the north and west are almost same nearly 17%.</a:t>
            </a:r>
          </a:p>
        </p:txBody>
      </p:sp>
    </p:spTree>
    <p:extLst>
      <p:ext uri="{BB962C8B-B14F-4D97-AF65-F5344CB8AC3E}">
        <p14:creationId xmlns:p14="http://schemas.microsoft.com/office/powerpoint/2010/main" val="299260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FD77-82DE-352C-3AFD-19A97061BC61}"/>
              </a:ext>
            </a:extLst>
          </p:cNvPr>
          <p:cNvSpPr>
            <a:spLocks noGrp="1"/>
          </p:cNvSpPr>
          <p:nvPr>
            <p:ph type="title"/>
          </p:nvPr>
        </p:nvSpPr>
        <p:spPr>
          <a:xfrm>
            <a:off x="1069848" y="484632"/>
            <a:ext cx="10058400" cy="1609344"/>
          </a:xfrm>
        </p:spPr>
        <p:txBody>
          <a:bodyPr>
            <a:normAutofit/>
          </a:bodyPr>
          <a:lstStyle/>
          <a:p>
            <a:pPr algn="ctr"/>
            <a:r>
              <a:rPr lang="en-US"/>
              <a:t>Revenue per category per gender</a:t>
            </a:r>
            <a:br>
              <a:rPr lang="en-US"/>
            </a:br>
            <a:endParaRPr lang="en-US"/>
          </a:p>
        </p:txBody>
      </p:sp>
      <p:pic>
        <p:nvPicPr>
          <p:cNvPr id="5" name="Content Placeholder 4" descr="Table&#10;&#10;Description automatically generated">
            <a:extLst>
              <a:ext uri="{FF2B5EF4-FFF2-40B4-BE49-F238E27FC236}">
                <a16:creationId xmlns:a16="http://schemas.microsoft.com/office/drawing/2014/main" id="{D4862449-E9C2-EC6E-BA30-0CDF95695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942" y="2093976"/>
            <a:ext cx="4893946" cy="3091769"/>
          </a:xfrm>
          <a:prstGeom prst="rect">
            <a:avLst/>
          </a:prstGeom>
        </p:spPr>
      </p:pic>
      <p:sp>
        <p:nvSpPr>
          <p:cNvPr id="24" name="Content Placeholder 8">
            <a:extLst>
              <a:ext uri="{FF2B5EF4-FFF2-40B4-BE49-F238E27FC236}">
                <a16:creationId xmlns:a16="http://schemas.microsoft.com/office/drawing/2014/main" id="{AB3B2FC5-34D7-03D8-36FF-1363431B5A62}"/>
              </a:ext>
            </a:extLst>
          </p:cNvPr>
          <p:cNvSpPr>
            <a:spLocks noGrp="1"/>
          </p:cNvSpPr>
          <p:nvPr>
            <p:ph idx="1"/>
          </p:nvPr>
        </p:nvSpPr>
        <p:spPr>
          <a:xfrm>
            <a:off x="6355080" y="2121408"/>
            <a:ext cx="4773168" cy="4050792"/>
          </a:xfrm>
        </p:spPr>
        <p:txBody>
          <a:bodyPr>
            <a:normAutofit/>
          </a:bodyPr>
          <a:lstStyle/>
          <a:p>
            <a:r>
              <a:rPr lang="en-US" dirty="0"/>
              <a:t>Women have spent up to $66 million, while men have spent up to $63 million.</a:t>
            </a:r>
          </a:p>
          <a:p>
            <a:r>
              <a:rPr lang="en-US" dirty="0"/>
              <a:t>Mobiles &amp; Tablets have a significant impact on revenue, with female contributing to more than males.</a:t>
            </a:r>
          </a:p>
          <a:p>
            <a:r>
              <a:rPr lang="en-US" dirty="0"/>
              <a:t>Additionally, the money earned by the Appliances is approximately exactly $15 millions for both genders.</a:t>
            </a:r>
          </a:p>
        </p:txBody>
      </p:sp>
    </p:spTree>
    <p:extLst>
      <p:ext uri="{BB962C8B-B14F-4D97-AF65-F5344CB8AC3E}">
        <p14:creationId xmlns:p14="http://schemas.microsoft.com/office/powerpoint/2010/main" val="2062254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CC3E8-F358-AE0C-F7AE-1E75FF654CE3}"/>
              </a:ext>
            </a:extLst>
          </p:cNvPr>
          <p:cNvSpPr>
            <a:spLocks noGrp="1"/>
          </p:cNvSpPr>
          <p:nvPr>
            <p:ph type="title"/>
          </p:nvPr>
        </p:nvSpPr>
        <p:spPr>
          <a:xfrm>
            <a:off x="7865806" y="484632"/>
            <a:ext cx="3677264" cy="1609344"/>
          </a:xfrm>
        </p:spPr>
        <p:txBody>
          <a:bodyPr>
            <a:normAutofit/>
          </a:bodyPr>
          <a:lstStyle/>
          <a:p>
            <a:r>
              <a:rPr lang="en-US" sz="3600">
                <a:ea typeface="+mj-lt"/>
                <a:cs typeface="+mj-lt"/>
              </a:rPr>
              <a:t>PAYMENT METHOD</a:t>
            </a:r>
            <a:endParaRPr lang="en-US" sz="3600"/>
          </a:p>
        </p:txBody>
      </p:sp>
      <p:pic>
        <p:nvPicPr>
          <p:cNvPr id="4" name="Picture 4">
            <a:extLst>
              <a:ext uri="{FF2B5EF4-FFF2-40B4-BE49-F238E27FC236}">
                <a16:creationId xmlns:a16="http://schemas.microsoft.com/office/drawing/2014/main" id="{D2C0B702-4BA9-D9CC-4505-C3D620103A38}"/>
              </a:ext>
            </a:extLst>
          </p:cNvPr>
          <p:cNvPicPr>
            <a:picLocks noChangeAspect="1"/>
          </p:cNvPicPr>
          <p:nvPr/>
        </p:nvPicPr>
        <p:blipFill rotWithShape="1">
          <a:blip r:embed="rId2"/>
          <a:srcRect l="2970" r="9204" b="-2"/>
          <a:stretch/>
        </p:blipFill>
        <p:spPr>
          <a:xfrm>
            <a:off x="633999" y="640080"/>
            <a:ext cx="6912217" cy="5588101"/>
          </a:xfrm>
          <a:prstGeom prst="rect">
            <a:avLst/>
          </a:prstGeom>
        </p:spPr>
      </p:pic>
      <p:sp>
        <p:nvSpPr>
          <p:cNvPr id="22" name="Content Placeholder 7">
            <a:extLst>
              <a:ext uri="{FF2B5EF4-FFF2-40B4-BE49-F238E27FC236}">
                <a16:creationId xmlns:a16="http://schemas.microsoft.com/office/drawing/2014/main" id="{1151569B-0F7F-9484-887B-49F02845978A}"/>
              </a:ext>
            </a:extLst>
          </p:cNvPr>
          <p:cNvSpPr>
            <a:spLocks noGrp="1"/>
          </p:cNvSpPr>
          <p:nvPr>
            <p:ph idx="1"/>
          </p:nvPr>
        </p:nvSpPr>
        <p:spPr>
          <a:xfrm>
            <a:off x="7865805" y="2121408"/>
            <a:ext cx="3677263" cy="4092579"/>
          </a:xfrm>
        </p:spPr>
        <p:txBody>
          <a:bodyPr vert="horz" lIns="91440" tIns="45720" rIns="91440" bIns="45720" rtlCol="0" anchor="t">
            <a:normAutofit/>
          </a:bodyPr>
          <a:lstStyle/>
          <a:p>
            <a:r>
              <a:rPr lang="en-US" sz="1600">
                <a:ea typeface="+mn-lt"/>
                <a:cs typeface="+mn-lt"/>
              </a:rPr>
              <a:t>Easy pay is the most popular payment method among customers, followed by bank </a:t>
            </a:r>
            <a:r>
              <a:rPr lang="en-US" sz="1600" err="1">
                <a:ea typeface="+mn-lt"/>
                <a:cs typeface="+mn-lt"/>
              </a:rPr>
              <a:t>alfalah</a:t>
            </a:r>
            <a:r>
              <a:rPr lang="en-US" sz="1600">
                <a:ea typeface="+mn-lt"/>
                <a:cs typeface="+mn-lt"/>
              </a:rPr>
              <a:t>.</a:t>
            </a:r>
          </a:p>
          <a:p>
            <a:pPr>
              <a:buClr>
                <a:srgbClr val="9E3611"/>
              </a:buClr>
            </a:pPr>
            <a:r>
              <a:rPr lang="en-US" sz="1600">
                <a:ea typeface="+mn-lt"/>
                <a:cs typeface="+mn-lt"/>
              </a:rPr>
              <a:t>The least popular payment method is cash at doorstep.</a:t>
            </a:r>
          </a:p>
          <a:p>
            <a:pPr marL="0" indent="0">
              <a:buNone/>
            </a:pPr>
            <a:endParaRPr lang="en-US" sz="1600"/>
          </a:p>
        </p:txBody>
      </p:sp>
    </p:spTree>
    <p:extLst>
      <p:ext uri="{BB962C8B-B14F-4D97-AF65-F5344CB8AC3E}">
        <p14:creationId xmlns:p14="http://schemas.microsoft.com/office/powerpoint/2010/main" val="387541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6301-9E4D-4377-BDB2-42407D0FE39D}"/>
              </a:ext>
            </a:extLst>
          </p:cNvPr>
          <p:cNvSpPr>
            <a:spLocks noGrp="1"/>
          </p:cNvSpPr>
          <p:nvPr>
            <p:ph type="title"/>
          </p:nvPr>
        </p:nvSpPr>
        <p:spPr>
          <a:xfrm>
            <a:off x="1069848" y="484632"/>
            <a:ext cx="10058400" cy="1609344"/>
          </a:xfrm>
        </p:spPr>
        <p:txBody>
          <a:bodyPr>
            <a:normAutofit/>
          </a:bodyPr>
          <a:lstStyle/>
          <a:p>
            <a:pPr algn="ctr"/>
            <a:r>
              <a:rPr lang="en-US"/>
              <a:t>Thank you</a:t>
            </a:r>
          </a:p>
        </p:txBody>
      </p:sp>
    </p:spTree>
    <p:extLst>
      <p:ext uri="{BB962C8B-B14F-4D97-AF65-F5344CB8AC3E}">
        <p14:creationId xmlns:p14="http://schemas.microsoft.com/office/powerpoint/2010/main" val="3710500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D1EFD-E1FC-8B36-E511-27E09338DB73}"/>
              </a:ext>
            </a:extLst>
          </p:cNvPr>
          <p:cNvSpPr>
            <a:spLocks noGrp="1"/>
          </p:cNvSpPr>
          <p:nvPr>
            <p:ph type="title"/>
          </p:nvPr>
        </p:nvSpPr>
        <p:spPr>
          <a:xfrm>
            <a:off x="6587544" y="1382165"/>
            <a:ext cx="4869179" cy="1517984"/>
          </a:xfrm>
        </p:spPr>
        <p:txBody>
          <a:bodyPr>
            <a:normAutofit/>
          </a:bodyPr>
          <a:lstStyle/>
          <a:p>
            <a:r>
              <a:rPr lang="en-US" sz="4800">
                <a:solidFill>
                  <a:srgbClr val="000000"/>
                </a:solidFill>
              </a:rPr>
              <a:t>Introduction</a:t>
            </a:r>
          </a:p>
        </p:txBody>
      </p:sp>
      <p:pic>
        <p:nvPicPr>
          <p:cNvPr id="21" name="Picture 4" descr="Graph">
            <a:extLst>
              <a:ext uri="{FF2B5EF4-FFF2-40B4-BE49-F238E27FC236}">
                <a16:creationId xmlns:a16="http://schemas.microsoft.com/office/drawing/2014/main" id="{9820C6C9-2CEA-BF8C-55EE-0428D2284F6B}"/>
              </a:ext>
            </a:extLst>
          </p:cNvPr>
          <p:cNvPicPr>
            <a:picLocks noChangeAspect="1"/>
          </p:cNvPicPr>
          <p:nvPr/>
        </p:nvPicPr>
        <p:blipFill rotWithShape="1">
          <a:blip r:embed="rId2"/>
          <a:srcRect l="14764" r="26030"/>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22" name="Freeform: Shape 10">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3" name="Content Placeholder 2">
            <a:extLst>
              <a:ext uri="{FF2B5EF4-FFF2-40B4-BE49-F238E27FC236}">
                <a16:creationId xmlns:a16="http://schemas.microsoft.com/office/drawing/2014/main" id="{44D2E297-0AF1-AF45-02AF-A278A1DF2317}"/>
              </a:ext>
            </a:extLst>
          </p:cNvPr>
          <p:cNvSpPr>
            <a:spLocks noGrp="1"/>
          </p:cNvSpPr>
          <p:nvPr>
            <p:ph idx="1"/>
          </p:nvPr>
        </p:nvSpPr>
        <p:spPr>
          <a:xfrm>
            <a:off x="6587545" y="3007389"/>
            <a:ext cx="4869179" cy="3065865"/>
          </a:xfrm>
        </p:spPr>
        <p:txBody>
          <a:bodyPr vert="horz" lIns="91440" tIns="45720" rIns="91440" bIns="45720" rtlCol="0" anchor="t">
            <a:normAutofit/>
          </a:bodyPr>
          <a:lstStyle/>
          <a:p>
            <a:pPr marL="0" indent="0">
              <a:buNone/>
            </a:pPr>
            <a:r>
              <a:rPr lang="en-US" sz="1800" dirty="0">
                <a:solidFill>
                  <a:srgbClr val="000000"/>
                </a:solidFill>
                <a:ea typeface="+mn-lt"/>
                <a:cs typeface="+mn-lt"/>
              </a:rPr>
              <a:t>The goal of this report is to visualize the sales dataset so that the customer analysis can be performed. Our data set contains 286369 observations and 36 characteristics. Geographical, numerical, categorical, ordinal, and continuous variables are type of variable.</a:t>
            </a:r>
          </a:p>
        </p:txBody>
      </p:sp>
      <p:grpSp>
        <p:nvGrpSpPr>
          <p:cNvPr id="23" name="Group 12">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3736214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036DD-F1F8-DA86-041D-AC0097E9B8AE}"/>
              </a:ext>
            </a:extLst>
          </p:cNvPr>
          <p:cNvSpPr>
            <a:spLocks noGrp="1"/>
          </p:cNvSpPr>
          <p:nvPr>
            <p:ph type="title"/>
          </p:nvPr>
        </p:nvSpPr>
        <p:spPr/>
        <p:txBody>
          <a:bodyPr/>
          <a:lstStyle/>
          <a:p>
            <a:pPr algn="ctr"/>
            <a:r>
              <a:rPr lang="en-US"/>
              <a:t>Data, Audience, Message</a:t>
            </a:r>
          </a:p>
        </p:txBody>
      </p:sp>
      <p:graphicFrame>
        <p:nvGraphicFramePr>
          <p:cNvPr id="41" name="Content Placeholder 2">
            <a:extLst>
              <a:ext uri="{FF2B5EF4-FFF2-40B4-BE49-F238E27FC236}">
                <a16:creationId xmlns:a16="http://schemas.microsoft.com/office/drawing/2014/main" id="{9F377E55-3E28-2033-AD95-B130D9C63FE9}"/>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692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70">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 name="Oval 72">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93" name="Oval 74">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A1243FFA-D0DC-C778-4508-B6E7094FD412}"/>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Application of Analysis </a:t>
            </a:r>
          </a:p>
        </p:txBody>
      </p:sp>
      <p:sp>
        <p:nvSpPr>
          <p:cNvPr id="38" name="Content Placeholder 2">
            <a:extLst>
              <a:ext uri="{FF2B5EF4-FFF2-40B4-BE49-F238E27FC236}">
                <a16:creationId xmlns:a16="http://schemas.microsoft.com/office/drawing/2014/main" id="{B235FCAE-A558-EB65-45A0-72795FBA91EA}"/>
              </a:ext>
            </a:extLst>
          </p:cNvPr>
          <p:cNvSpPr>
            <a:spLocks noGrp="1"/>
          </p:cNvSpPr>
          <p:nvPr>
            <p:ph idx="1"/>
          </p:nvPr>
        </p:nvSpPr>
        <p:spPr>
          <a:xfrm>
            <a:off x="6417733" y="1359090"/>
            <a:ext cx="5132665" cy="4048046"/>
          </a:xfrm>
        </p:spPr>
        <p:txBody>
          <a:bodyPr anchor="ctr">
            <a:normAutofit/>
          </a:bodyPr>
          <a:lstStyle/>
          <a:p>
            <a:r>
              <a:rPr lang="en-US"/>
              <a:t>Revenue per state.</a:t>
            </a:r>
          </a:p>
          <a:p>
            <a:r>
              <a:rPr lang="en-US"/>
              <a:t>Revenue based on month of year.</a:t>
            </a:r>
          </a:p>
          <a:p>
            <a:r>
              <a:rPr lang="en-US"/>
              <a:t>Order status based on revenue.</a:t>
            </a:r>
          </a:p>
          <a:p>
            <a:r>
              <a:rPr lang="en-US"/>
              <a:t>Revenue based on Age</a:t>
            </a:r>
          </a:p>
          <a:p>
            <a:r>
              <a:rPr lang="en-US"/>
              <a:t>Quantity – Discount percentage correlation</a:t>
            </a:r>
          </a:p>
          <a:p>
            <a:r>
              <a:rPr lang="en-US"/>
              <a:t>Percentage of revenue per region</a:t>
            </a:r>
          </a:p>
          <a:p>
            <a:r>
              <a:rPr lang="en-US"/>
              <a:t>Revenue per category per gender</a:t>
            </a:r>
          </a:p>
          <a:p>
            <a:pPr>
              <a:buClr>
                <a:srgbClr val="9E3611"/>
              </a:buClr>
            </a:pPr>
            <a:r>
              <a:rPr lang="en-US">
                <a:ea typeface="+mn-lt"/>
                <a:cs typeface="+mn-lt"/>
              </a:rPr>
              <a:t>Orders per category by gender</a:t>
            </a:r>
            <a:endParaRPr lang="en-US"/>
          </a:p>
          <a:p>
            <a:pPr>
              <a:buClr>
                <a:srgbClr val="D34817">
                  <a:lumMod val="75000"/>
                </a:srgbClr>
              </a:buClr>
            </a:pPr>
            <a:endParaRPr lang="en-US"/>
          </a:p>
          <a:p>
            <a:endParaRPr lang="en-US"/>
          </a:p>
          <a:p>
            <a:endParaRPr lang="en-US"/>
          </a:p>
        </p:txBody>
      </p:sp>
      <p:sp>
        <p:nvSpPr>
          <p:cNvPr id="94" name="Rectangle 76">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446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1336-285D-04FF-8C37-039FD3677EDC}"/>
              </a:ext>
            </a:extLst>
          </p:cNvPr>
          <p:cNvSpPr>
            <a:spLocks noGrp="1"/>
          </p:cNvSpPr>
          <p:nvPr>
            <p:ph type="title"/>
          </p:nvPr>
        </p:nvSpPr>
        <p:spPr>
          <a:xfrm>
            <a:off x="1069848" y="484632"/>
            <a:ext cx="10058400" cy="1609344"/>
          </a:xfrm>
        </p:spPr>
        <p:txBody>
          <a:bodyPr>
            <a:normAutofit/>
          </a:bodyPr>
          <a:lstStyle/>
          <a:p>
            <a:pPr algn="ctr"/>
            <a:r>
              <a:rPr lang="en-US"/>
              <a:t>Revenue per state</a:t>
            </a:r>
          </a:p>
        </p:txBody>
      </p:sp>
      <p:pic>
        <p:nvPicPr>
          <p:cNvPr id="99" name="Picture 98" descr="Map&#10;&#10;Description automatically generated">
            <a:extLst>
              <a:ext uri="{FF2B5EF4-FFF2-40B4-BE49-F238E27FC236}">
                <a16:creationId xmlns:a16="http://schemas.microsoft.com/office/drawing/2014/main" id="{25DA7E4C-63EB-3146-793D-9E25F8202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942" y="2351677"/>
            <a:ext cx="4773168" cy="3663405"/>
          </a:xfrm>
          <a:prstGeom prst="rect">
            <a:avLst/>
          </a:prstGeom>
        </p:spPr>
      </p:pic>
      <p:sp>
        <p:nvSpPr>
          <p:cNvPr id="53" name="Content Placeholder 10">
            <a:extLst>
              <a:ext uri="{FF2B5EF4-FFF2-40B4-BE49-F238E27FC236}">
                <a16:creationId xmlns:a16="http://schemas.microsoft.com/office/drawing/2014/main" id="{CBD9834D-C8D2-0417-26B7-6C4EF14F7140}"/>
              </a:ext>
            </a:extLst>
          </p:cNvPr>
          <p:cNvSpPr>
            <a:spLocks noGrp="1"/>
          </p:cNvSpPr>
          <p:nvPr>
            <p:ph idx="1"/>
          </p:nvPr>
        </p:nvSpPr>
        <p:spPr>
          <a:xfrm>
            <a:off x="6355080" y="2121408"/>
            <a:ext cx="4773168" cy="4050792"/>
          </a:xfrm>
        </p:spPr>
        <p:txBody>
          <a:bodyPr>
            <a:normAutofit/>
          </a:bodyPr>
          <a:lstStyle/>
          <a:p>
            <a:pPr marL="0" indent="0">
              <a:buNone/>
            </a:pPr>
            <a:r>
              <a:rPr lang="en-US"/>
              <a:t>Displays the revenue allocation by state. TX has the greatest revenue of $15.5 million, followed by California with $13.9 million. DC has the lowest revenue of $1.3 million.</a:t>
            </a:r>
          </a:p>
        </p:txBody>
      </p:sp>
    </p:spTree>
    <p:extLst>
      <p:ext uri="{BB962C8B-B14F-4D97-AF65-F5344CB8AC3E}">
        <p14:creationId xmlns:p14="http://schemas.microsoft.com/office/powerpoint/2010/main" val="300230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E8A9A-17D7-22E0-CBB8-9CD280BB5A66}"/>
              </a:ext>
            </a:extLst>
          </p:cNvPr>
          <p:cNvSpPr>
            <a:spLocks noGrp="1"/>
          </p:cNvSpPr>
          <p:nvPr>
            <p:ph type="title"/>
          </p:nvPr>
        </p:nvSpPr>
        <p:spPr>
          <a:xfrm>
            <a:off x="1069848" y="484632"/>
            <a:ext cx="10058400" cy="1609344"/>
          </a:xfrm>
        </p:spPr>
        <p:txBody>
          <a:bodyPr>
            <a:normAutofit/>
          </a:bodyPr>
          <a:lstStyle/>
          <a:p>
            <a:pPr algn="ctr"/>
            <a:r>
              <a:rPr lang="en-US"/>
              <a:t>Revenue based on month of year</a:t>
            </a:r>
          </a:p>
        </p:txBody>
      </p:sp>
      <p:pic>
        <p:nvPicPr>
          <p:cNvPr id="13" name="Picture 12">
            <a:extLst>
              <a:ext uri="{FF2B5EF4-FFF2-40B4-BE49-F238E27FC236}">
                <a16:creationId xmlns:a16="http://schemas.microsoft.com/office/drawing/2014/main" id="{21386EE6-1519-D712-285D-6A6E67A47E62}"/>
              </a:ext>
            </a:extLst>
          </p:cNvPr>
          <p:cNvPicPr>
            <a:picLocks noChangeAspect="1"/>
          </p:cNvPicPr>
          <p:nvPr/>
        </p:nvPicPr>
        <p:blipFill rotWithShape="1">
          <a:blip r:embed="rId2">
            <a:extLst>
              <a:ext uri="{28A0092B-C50C-407E-A947-70E740481C1C}">
                <a14:useLocalDpi xmlns:a14="http://schemas.microsoft.com/office/drawing/2010/main" val="0"/>
              </a:ext>
            </a:extLst>
          </a:blip>
          <a:srcRect r="1" b="1597"/>
          <a:stretch/>
        </p:blipFill>
        <p:spPr>
          <a:xfrm>
            <a:off x="1063942" y="2193036"/>
            <a:ext cx="4773168" cy="3980688"/>
          </a:xfrm>
          <a:prstGeom prst="rect">
            <a:avLst/>
          </a:prstGeom>
        </p:spPr>
      </p:pic>
      <p:sp>
        <p:nvSpPr>
          <p:cNvPr id="9" name="Content Placeholder 8">
            <a:extLst>
              <a:ext uri="{FF2B5EF4-FFF2-40B4-BE49-F238E27FC236}">
                <a16:creationId xmlns:a16="http://schemas.microsoft.com/office/drawing/2014/main" id="{42CE20C9-F3FA-997C-B818-0A884E8482C9}"/>
              </a:ext>
            </a:extLst>
          </p:cNvPr>
          <p:cNvSpPr>
            <a:spLocks noGrp="1"/>
          </p:cNvSpPr>
          <p:nvPr>
            <p:ph idx="1"/>
          </p:nvPr>
        </p:nvSpPr>
        <p:spPr>
          <a:xfrm>
            <a:off x="6355080" y="2121408"/>
            <a:ext cx="4773168" cy="4050792"/>
          </a:xfrm>
        </p:spPr>
        <p:txBody>
          <a:bodyPr>
            <a:normAutofit/>
          </a:bodyPr>
          <a:lstStyle/>
          <a:p>
            <a:pPr marL="0" indent="0">
              <a:buNone/>
            </a:pPr>
            <a:r>
              <a:rPr lang="en-US"/>
              <a:t>The month of December generates the most revenue ($57.7 million), while February generates the least revenue ($4.4 million). Revenue jumped by nearly 400% in November but fell by nearly 87% in January. Furthermore, from June to September, there is a downward trend. </a:t>
            </a:r>
          </a:p>
        </p:txBody>
      </p:sp>
    </p:spTree>
    <p:extLst>
      <p:ext uri="{BB962C8B-B14F-4D97-AF65-F5344CB8AC3E}">
        <p14:creationId xmlns:p14="http://schemas.microsoft.com/office/powerpoint/2010/main" val="1659030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482E-7126-8410-B469-7DBD793420C4}"/>
              </a:ext>
            </a:extLst>
          </p:cNvPr>
          <p:cNvSpPr>
            <a:spLocks noGrp="1"/>
          </p:cNvSpPr>
          <p:nvPr>
            <p:ph type="title"/>
          </p:nvPr>
        </p:nvSpPr>
        <p:spPr>
          <a:xfrm>
            <a:off x="1069848" y="484632"/>
            <a:ext cx="10058400" cy="1609344"/>
          </a:xfrm>
        </p:spPr>
        <p:txBody>
          <a:bodyPr>
            <a:normAutofit/>
          </a:bodyPr>
          <a:lstStyle/>
          <a:p>
            <a:pPr algn="ctr"/>
            <a:r>
              <a:rPr lang="en-US"/>
              <a:t>Order status based on revenue </a:t>
            </a:r>
          </a:p>
        </p:txBody>
      </p:sp>
      <p:pic>
        <p:nvPicPr>
          <p:cNvPr id="4" name="Picture 4">
            <a:extLst>
              <a:ext uri="{FF2B5EF4-FFF2-40B4-BE49-F238E27FC236}">
                <a16:creationId xmlns:a16="http://schemas.microsoft.com/office/drawing/2014/main" id="{59192859-15DD-62A1-3F2F-4037EE671186}"/>
              </a:ext>
            </a:extLst>
          </p:cNvPr>
          <p:cNvPicPr>
            <a:picLocks noChangeAspect="1"/>
          </p:cNvPicPr>
          <p:nvPr/>
        </p:nvPicPr>
        <p:blipFill rotWithShape="1">
          <a:blip r:embed="rId2"/>
          <a:srcRect t="4917"/>
          <a:stretch/>
        </p:blipFill>
        <p:spPr>
          <a:xfrm>
            <a:off x="1063942" y="2350973"/>
            <a:ext cx="4773168" cy="3664814"/>
          </a:xfrm>
          <a:prstGeom prst="rect">
            <a:avLst/>
          </a:prstGeom>
        </p:spPr>
      </p:pic>
      <p:sp>
        <p:nvSpPr>
          <p:cNvPr id="8" name="Content Placeholder 7">
            <a:extLst>
              <a:ext uri="{FF2B5EF4-FFF2-40B4-BE49-F238E27FC236}">
                <a16:creationId xmlns:a16="http://schemas.microsoft.com/office/drawing/2014/main" id="{3A7D1D1E-7363-6911-F9D8-14DD972274B0}"/>
              </a:ext>
            </a:extLst>
          </p:cNvPr>
          <p:cNvSpPr>
            <a:spLocks noGrp="1"/>
          </p:cNvSpPr>
          <p:nvPr>
            <p:ph idx="1"/>
          </p:nvPr>
        </p:nvSpPr>
        <p:spPr>
          <a:xfrm>
            <a:off x="6355080" y="2121408"/>
            <a:ext cx="4773168" cy="4050792"/>
          </a:xfrm>
        </p:spPr>
        <p:txBody>
          <a:bodyPr vert="horz" lIns="91440" tIns="45720" rIns="91440" bIns="45720" rtlCol="0">
            <a:normAutofit/>
          </a:bodyPr>
          <a:lstStyle/>
          <a:p>
            <a:r>
              <a:rPr lang="en-US">
                <a:ea typeface="+mn-lt"/>
                <a:cs typeface="+mn-lt"/>
              </a:rPr>
              <a:t>Since November to December have the most orders completed, December has the most revenue.</a:t>
            </a:r>
          </a:p>
          <a:p>
            <a:pPr>
              <a:buClr>
                <a:srgbClr val="9E3611"/>
              </a:buClr>
            </a:pPr>
            <a:r>
              <a:rPr lang="en-US">
                <a:ea typeface="+mn-lt"/>
                <a:cs typeface="+mn-lt"/>
              </a:rPr>
              <a:t>As December to January has the highest number of orders canceled, there is a significant decrease in revenue.</a:t>
            </a:r>
          </a:p>
        </p:txBody>
      </p:sp>
    </p:spTree>
    <p:extLst>
      <p:ext uri="{BB962C8B-B14F-4D97-AF65-F5344CB8AC3E}">
        <p14:creationId xmlns:p14="http://schemas.microsoft.com/office/powerpoint/2010/main" val="210888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D18D-9C43-809A-48D2-929DACA9CFEB}"/>
              </a:ext>
            </a:extLst>
          </p:cNvPr>
          <p:cNvSpPr>
            <a:spLocks noGrp="1"/>
          </p:cNvSpPr>
          <p:nvPr>
            <p:ph type="title"/>
          </p:nvPr>
        </p:nvSpPr>
        <p:spPr>
          <a:xfrm>
            <a:off x="1069848" y="484632"/>
            <a:ext cx="10058400" cy="1609344"/>
          </a:xfrm>
        </p:spPr>
        <p:txBody>
          <a:bodyPr>
            <a:normAutofit/>
          </a:bodyPr>
          <a:lstStyle/>
          <a:p>
            <a:pPr algn="ctr"/>
            <a:r>
              <a:rPr lang="en-US"/>
              <a:t>Revenue based on age</a:t>
            </a:r>
          </a:p>
        </p:txBody>
      </p:sp>
      <p:pic>
        <p:nvPicPr>
          <p:cNvPr id="7" name="Content Placeholder 6" descr="Chart, bar chart&#10;&#10;Description automatically generated">
            <a:extLst>
              <a:ext uri="{FF2B5EF4-FFF2-40B4-BE49-F238E27FC236}">
                <a16:creationId xmlns:a16="http://schemas.microsoft.com/office/drawing/2014/main" id="{33D5FF5E-0E98-6D34-95AE-503F87730D97}"/>
              </a:ext>
            </a:extLst>
          </p:cNvPr>
          <p:cNvPicPr>
            <a:picLocks noChangeAspect="1"/>
          </p:cNvPicPr>
          <p:nvPr/>
        </p:nvPicPr>
        <p:blipFill rotWithShape="1">
          <a:blip r:embed="rId2">
            <a:extLst>
              <a:ext uri="{28A0092B-C50C-407E-A947-70E740481C1C}">
                <a14:useLocalDpi xmlns:a14="http://schemas.microsoft.com/office/drawing/2010/main" val="0"/>
              </a:ext>
            </a:extLst>
          </a:blip>
          <a:srcRect t="1216" r="-1" b="-1"/>
          <a:stretch/>
        </p:blipFill>
        <p:spPr>
          <a:xfrm>
            <a:off x="1742946" y="2193036"/>
            <a:ext cx="3415159" cy="3980688"/>
          </a:xfrm>
          <a:prstGeom prst="rect">
            <a:avLst/>
          </a:prstGeom>
        </p:spPr>
      </p:pic>
      <p:sp>
        <p:nvSpPr>
          <p:cNvPr id="11" name="Content Placeholder 10">
            <a:extLst>
              <a:ext uri="{FF2B5EF4-FFF2-40B4-BE49-F238E27FC236}">
                <a16:creationId xmlns:a16="http://schemas.microsoft.com/office/drawing/2014/main" id="{B9B3D3DD-19DF-4D6E-BFAC-B6BAF00B5ED5}"/>
              </a:ext>
            </a:extLst>
          </p:cNvPr>
          <p:cNvSpPr>
            <a:spLocks noGrp="1"/>
          </p:cNvSpPr>
          <p:nvPr>
            <p:ph idx="1"/>
          </p:nvPr>
        </p:nvSpPr>
        <p:spPr>
          <a:xfrm>
            <a:off x="6355080" y="2121408"/>
            <a:ext cx="4773168" cy="4050792"/>
          </a:xfrm>
        </p:spPr>
        <p:txBody>
          <a:bodyPr>
            <a:normAutofit/>
          </a:bodyPr>
          <a:lstStyle/>
          <a:p>
            <a:r>
              <a:rPr lang="en-US"/>
              <a:t>The 30-40 age group spent approximately 45 million, followed by the 60-70 age group, which spent 41 million.</a:t>
            </a:r>
          </a:p>
          <a:p>
            <a:r>
              <a:rPr lang="en-US"/>
              <a:t>The 0-20 age group, which spent 7 million.</a:t>
            </a:r>
          </a:p>
        </p:txBody>
      </p:sp>
    </p:spTree>
    <p:extLst>
      <p:ext uri="{BB962C8B-B14F-4D97-AF65-F5344CB8AC3E}">
        <p14:creationId xmlns:p14="http://schemas.microsoft.com/office/powerpoint/2010/main" val="419670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93AA-B6D4-A419-79DA-6CB656D6EB50}"/>
              </a:ext>
            </a:extLst>
          </p:cNvPr>
          <p:cNvSpPr>
            <a:spLocks noGrp="1"/>
          </p:cNvSpPr>
          <p:nvPr>
            <p:ph type="title"/>
          </p:nvPr>
        </p:nvSpPr>
        <p:spPr>
          <a:xfrm>
            <a:off x="1069848" y="484632"/>
            <a:ext cx="10058400" cy="1609344"/>
          </a:xfrm>
        </p:spPr>
        <p:txBody>
          <a:bodyPr>
            <a:normAutofit/>
          </a:bodyPr>
          <a:lstStyle/>
          <a:p>
            <a:pPr algn="ctr"/>
            <a:r>
              <a:rPr lang="en-US"/>
              <a:t>Quantity Discount correlation</a:t>
            </a:r>
          </a:p>
        </p:txBody>
      </p:sp>
      <p:pic>
        <p:nvPicPr>
          <p:cNvPr id="13" name="Content Placeholder 12" descr="Chart, scatter chart&#10;&#10;Description automatically generated">
            <a:extLst>
              <a:ext uri="{FF2B5EF4-FFF2-40B4-BE49-F238E27FC236}">
                <a16:creationId xmlns:a16="http://schemas.microsoft.com/office/drawing/2014/main" id="{04FFDD50-7C04-5EE1-B9B0-B59E96B73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942" y="2314575"/>
            <a:ext cx="5291138" cy="3390251"/>
          </a:xfrm>
          <a:prstGeom prst="rect">
            <a:avLst/>
          </a:prstGeom>
        </p:spPr>
      </p:pic>
      <p:sp>
        <p:nvSpPr>
          <p:cNvPr id="102" name="Content Placeholder 16">
            <a:extLst>
              <a:ext uri="{FF2B5EF4-FFF2-40B4-BE49-F238E27FC236}">
                <a16:creationId xmlns:a16="http://schemas.microsoft.com/office/drawing/2014/main" id="{29AE10B0-0D6E-FE1E-0187-D6579645D25F}"/>
              </a:ext>
            </a:extLst>
          </p:cNvPr>
          <p:cNvSpPr>
            <a:spLocks noGrp="1"/>
          </p:cNvSpPr>
          <p:nvPr>
            <p:ph idx="1"/>
          </p:nvPr>
        </p:nvSpPr>
        <p:spPr>
          <a:xfrm>
            <a:off x="6355080" y="2121408"/>
            <a:ext cx="4773168" cy="4050792"/>
          </a:xfrm>
        </p:spPr>
        <p:txBody>
          <a:bodyPr>
            <a:normAutofit/>
          </a:bodyPr>
          <a:lstStyle/>
          <a:p>
            <a:r>
              <a:rPr lang="en-US" sz="2400">
                <a:solidFill>
                  <a:schemeClr val="tx1">
                    <a:lumMod val="75000"/>
                    <a:lumOff val="25000"/>
                  </a:schemeClr>
                </a:solidFill>
              </a:rPr>
              <a:t>As the discount percentage increases, so does the quantity order, and there is a positive correlation.</a:t>
            </a:r>
          </a:p>
          <a:p>
            <a:r>
              <a:rPr lang="en-US" sz="2400">
                <a:solidFill>
                  <a:schemeClr val="tx1">
                    <a:lumMod val="75000"/>
                    <a:lumOff val="25000"/>
                  </a:schemeClr>
                </a:solidFill>
              </a:rPr>
              <a:t>As a result, if the discount percentage is high, so is the quantity order.</a:t>
            </a:r>
          </a:p>
        </p:txBody>
      </p:sp>
    </p:spTree>
    <p:extLst>
      <p:ext uri="{BB962C8B-B14F-4D97-AF65-F5344CB8AC3E}">
        <p14:creationId xmlns:p14="http://schemas.microsoft.com/office/powerpoint/2010/main" val="2460930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TotalTime>
  <Words>521</Words>
  <Application>Microsoft Macintosh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Rockwell</vt:lpstr>
      <vt:lpstr>Rockwell Condensed</vt:lpstr>
      <vt:lpstr>Rockwell Extra Bold</vt:lpstr>
      <vt:lpstr>Wingdings</vt:lpstr>
      <vt:lpstr>Wood Type</vt:lpstr>
      <vt:lpstr>Customer Analysis</vt:lpstr>
      <vt:lpstr>Introduction</vt:lpstr>
      <vt:lpstr>Data, Audience, Message</vt:lpstr>
      <vt:lpstr>Application of Analysis </vt:lpstr>
      <vt:lpstr>Revenue per state</vt:lpstr>
      <vt:lpstr>Revenue based on month of year</vt:lpstr>
      <vt:lpstr>Order status based on revenue </vt:lpstr>
      <vt:lpstr>Revenue based on age</vt:lpstr>
      <vt:lpstr>Quantity Discount correlation</vt:lpstr>
      <vt:lpstr>Percentage of revenue per region </vt:lpstr>
      <vt:lpstr>Revenue per category per gender </vt:lpstr>
      <vt:lpstr>PAYMENT METHOD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Analyis</dc:title>
  <dc:creator>Thakur, Saransh</dc:creator>
  <cp:lastModifiedBy>Thakur, Saransh</cp:lastModifiedBy>
  <cp:revision>1</cp:revision>
  <dcterms:created xsi:type="dcterms:W3CDTF">2022-11-13T01:50:52Z</dcterms:created>
  <dcterms:modified xsi:type="dcterms:W3CDTF">2022-11-17T17:56:58Z</dcterms:modified>
</cp:coreProperties>
</file>