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Ex1.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6"/>
            </a:solidFill>
            <a:ln>
              <a:noFill/>
            </a:ln>
            <a:effectLst/>
          </c:spPr>
          <c:invertIfNegative val="0"/>
          <c:val>
            <c:numRef>
              <c:f>'[DOC-20240911-WA0005..xlsx]Sheet1'!$K$14</c:f>
              <c:numCache>
                <c:formatCode>General</c:formatCode>
                <c:ptCount val="1"/>
              </c:numCache>
            </c:numRef>
          </c:val>
          <c:extLst>
            <c:ext xmlns:c16="http://schemas.microsoft.com/office/drawing/2014/chart" uri="{C3380CC4-5D6E-409C-BE32-E72D297353CC}">
              <c16:uniqueId val="{00000000-8527-A348-AEBE-7B247B105713}"/>
            </c:ext>
          </c:extLst>
        </c:ser>
        <c:ser>
          <c:idx val="1"/>
          <c:order val="1"/>
          <c:spPr>
            <a:solidFill>
              <a:schemeClr val="accent5"/>
            </a:solidFill>
            <a:ln>
              <a:noFill/>
            </a:ln>
            <a:effectLst/>
          </c:spPr>
          <c:invertIfNegative val="0"/>
          <c:val>
            <c:numRef>
              <c:f>'[DOC-20240911-WA0005..xlsx]Sheet1'!$K$15</c:f>
              <c:numCache>
                <c:formatCode>General</c:formatCode>
                <c:ptCount val="1"/>
              </c:numCache>
            </c:numRef>
          </c:val>
          <c:extLst>
            <c:ext xmlns:c16="http://schemas.microsoft.com/office/drawing/2014/chart" uri="{C3380CC4-5D6E-409C-BE32-E72D297353CC}">
              <c16:uniqueId val="{00000001-8527-A348-AEBE-7B247B105713}"/>
            </c:ext>
          </c:extLst>
        </c:ser>
        <c:ser>
          <c:idx val="2"/>
          <c:order val="2"/>
          <c:spPr>
            <a:solidFill>
              <a:schemeClr val="accent4"/>
            </a:solidFill>
            <a:ln>
              <a:noFill/>
            </a:ln>
            <a:effectLst/>
          </c:spPr>
          <c:invertIfNegative val="0"/>
          <c:val>
            <c:numRef>
              <c:f>'[DOC-20240911-WA0005..xlsx]Sheet1'!$K$16</c:f>
              <c:numCache>
                <c:formatCode>General</c:formatCode>
                <c:ptCount val="1"/>
              </c:numCache>
            </c:numRef>
          </c:val>
          <c:extLst>
            <c:ext xmlns:c16="http://schemas.microsoft.com/office/drawing/2014/chart" uri="{C3380CC4-5D6E-409C-BE32-E72D297353CC}">
              <c16:uniqueId val="{00000002-8527-A348-AEBE-7B247B105713}"/>
            </c:ext>
          </c:extLst>
        </c:ser>
        <c:dLbls>
          <c:showLegendKey val="0"/>
          <c:showVal val="0"/>
          <c:showCatName val="0"/>
          <c:showSerName val="0"/>
          <c:showPercent val="0"/>
          <c:showBubbleSize val="0"/>
        </c:dLbls>
        <c:gapWidth val="150"/>
        <c:axId val="1467025408"/>
        <c:axId val="1467028992"/>
      </c:barChart>
      <c:catAx>
        <c:axId val="14670254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8992"/>
        <c:crosses val="autoZero"/>
        <c:auto val="1"/>
        <c:lblAlgn val="ctr"/>
        <c:lblOffset val="100"/>
        <c:noMultiLvlLbl val="0"/>
      </c:catAx>
      <c:valAx>
        <c:axId val="1467028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'[DOC-20240911-WA0005..xlsx]Sheet1'!$B$1</c:f>
              <c:strCache>
                <c:ptCount val="1"/>
                <c:pt idx="0">
                  <c:v>FTE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dPt>
            <c:idx val="17"/>
            <c:bubble3D val="0"/>
            <c:spPr>
              <a:solidFill>
                <a:schemeClr val="accent6">
                  <a:lumMod val="80000"/>
                  <a:lumOff val="20000"/>
                </a:schemeClr>
              </a:solidFill>
              <a:ln>
                <a:noFill/>
              </a:ln>
              <a:effectLst/>
            </c:spPr>
          </c:dPt>
          <c:dPt>
            <c:idx val="18"/>
            <c:bubble3D val="0"/>
            <c:spPr>
              <a:solidFill>
                <a:schemeClr val="accent1">
                  <a:lumMod val="80000"/>
                </a:schemeClr>
              </a:solidFill>
              <a:ln>
                <a:noFill/>
              </a:ln>
              <a:effectLst/>
            </c:spPr>
          </c:dPt>
          <c:dPt>
            <c:idx val="19"/>
            <c:bubble3D val="0"/>
            <c:spPr>
              <a:solidFill>
                <a:schemeClr val="accent2">
                  <a:lumMod val="80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'[DOC-20240911-WA0005..xlsx]Sheet1'!$A$2:$A$21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'[DOC-20240911-WA0005..xlsx]Sheet1'!$B$2:$B$21</c:f>
              <c:numCache>
                <c:formatCode>General</c:formatCode>
                <c:ptCount val="20"/>
                <c:pt idx="0">
                  <c:v>1</c:v>
                </c:pt>
                <c:pt idx="1">
                  <c:v>0.8</c:v>
                </c:pt>
                <c:pt idx="2">
                  <c:v>1</c:v>
                </c:pt>
                <c:pt idx="3">
                  <c:v>1</c:v>
                </c:pt>
                <c:pt idx="4">
                  <c:v>0.7</c:v>
                </c:pt>
                <c:pt idx="5">
                  <c:v>1</c:v>
                </c:pt>
                <c:pt idx="6">
                  <c:v>1</c:v>
                </c:pt>
                <c:pt idx="7">
                  <c:v>0.9</c:v>
                </c:pt>
                <c:pt idx="8">
                  <c:v>1</c:v>
                </c:pt>
                <c:pt idx="9">
                  <c:v>0.8</c:v>
                </c:pt>
                <c:pt idx="10">
                  <c:v>0.3</c:v>
                </c:pt>
                <c:pt idx="11">
                  <c:v>1</c:v>
                </c:pt>
                <c:pt idx="12">
                  <c:v>1</c:v>
                </c:pt>
                <c:pt idx="13">
                  <c:v>1</c:v>
                </c:pt>
                <c:pt idx="14">
                  <c:v>1</c:v>
                </c:pt>
                <c:pt idx="15">
                  <c:v>1</c:v>
                </c:pt>
                <c:pt idx="16">
                  <c:v>1</c:v>
                </c:pt>
                <c:pt idx="17">
                  <c:v>0.5</c:v>
                </c:pt>
                <c:pt idx="18">
                  <c:v>0.4</c:v>
                </c:pt>
                <c:pt idx="19">
                  <c:v>0.4</c:v>
                </c:pt>
              </c:numCache>
            </c:numRef>
          </c:val>
          <c:extLst>
            <c:ext xmlns:c16="http://schemas.microsoft.com/office/drawing/2014/chart" uri="{C3380CC4-5D6E-409C-BE32-E72D297353CC}">
              <c16:uniqueId val="{00000000-89C2-FB4A-AE19-D879A5164792}"/>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Ex1.xml><?xml version="1.0" encoding="utf-8"?>
<cx:chartSpace xmlns:a="http://schemas.openxmlformats.org/drawingml/2006/main" xmlns:r="http://schemas.openxmlformats.org/officeDocument/2006/relationships" xmlns:cx="http://schemas.microsoft.com/office/drawing/2014/chartex">
  <cx:chartData>
    <cx:data id="0">
      <cx:numDim type="val">
        <cx:f dir="row">'[DOC-20240911-WA0005..xlsx]Sheet1'!$K$14</cx:f>
        <cx:lvl ptCount="1"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boxWhisker" uniqueId="{D1412467-5C7D-2A47-B5B1-DA92E8CB4DA7}">
          <cx:dataId val="0"/>
          <cx:layoutPr>
            <cx:statistics quartileMethod="exclusive"/>
          </cx:layoutPr>
        </cx:series>
      </cx:plotAreaRegion>
      <cx:axis id="0">
        <cx:catScaling gapWidth="1.5"/>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microsoft.com/office/2014/relationships/chartEx" Target="../charts/chartEx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419730" y="3758816"/>
            <a:ext cx="8825659" cy="2476500"/>
          </a:xfrm>
        </p:spPr>
        <p:txBody>
          <a:bodyPr>
            <a:noAutofit/>
          </a:bodyPr>
          <a:lstStyle/>
          <a:p>
            <a:pPr algn="ctr"/>
            <a:r>
              <a:rPr lang="en-IN" sz="2400" b="1" dirty="0"/>
              <a:t>Student Name : </a:t>
            </a:r>
            <a:r>
              <a:rPr lang="en-US" sz="2400" b="1" dirty="0" err="1"/>
              <a:t>R.Saranya</a:t>
            </a:r>
            <a:endParaRPr lang="en-IN" sz="2400" b="1" dirty="0"/>
          </a:p>
          <a:p>
            <a:pPr algn="ctr"/>
            <a:r>
              <a:rPr lang="en-IN" sz="2400" b="1" dirty="0"/>
              <a:t>User ID : </a:t>
            </a:r>
            <a:r>
              <a:rPr lang="en-US" sz="2400" b="1" dirty="0"/>
              <a:t>asunm1353312209350</a:t>
            </a:r>
            <a:endParaRPr lang="en-IN" sz="2400" b="1" dirty="0"/>
          </a:p>
          <a:p>
            <a:pPr algn="ctr"/>
            <a:r>
              <a:rPr lang="en-IN" sz="2400" b="1" dirty="0"/>
              <a:t>Department : </a:t>
            </a:r>
            <a:r>
              <a:rPr lang="en-US" sz="2400" b="1" dirty="0" err="1"/>
              <a:t>B.com</a:t>
            </a:r>
            <a:r>
              <a:rPr lang="en-US" sz="2400" b="1" dirty="0"/>
              <a:t> General </a:t>
            </a:r>
          </a:p>
          <a:p>
            <a:pPr algn="ctr"/>
            <a:r>
              <a:rPr lang="en-IN" sz="2400" b="1" dirty="0"/>
              <a:t>College : </a:t>
            </a:r>
            <a:r>
              <a:rPr lang="en-US" sz="2400" b="1" dirty="0"/>
              <a:t>Anna </a:t>
            </a:r>
            <a:r>
              <a:rPr lang="en-US" sz="2400" b="1" dirty="0" err="1"/>
              <a:t>Adarsh</a:t>
            </a:r>
            <a:r>
              <a:rPr lang="en-US" sz="2400" b="1" dirty="0"/>
              <a:t> College </a:t>
            </a:r>
            <a:r>
              <a:rPr lang="en-US" sz="2400" b="1"/>
              <a:t>For Women </a:t>
            </a:r>
            <a:endParaRPr lang="en-IN" sz="2400" b="1" dirty="0"/>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7" name="Content Placeholder 6">
            <a:extLst>
              <a:ext uri="{FF2B5EF4-FFF2-40B4-BE49-F238E27FC236}">
                <a16:creationId xmlns:a16="http://schemas.microsoft.com/office/drawing/2014/main" id="{8188FDC5-1009-D435-3FAD-FC6AF7121352}"/>
              </a:ext>
            </a:extLst>
          </p:cNvPr>
          <p:cNvGraphicFramePr>
            <a:graphicFrameLocks noGrp="1"/>
          </p:cNvGraphicFramePr>
          <p:nvPr>
            <p:ph idx="1"/>
            <p:extLst>
              <p:ext uri="{D42A27DB-BD31-4B8C-83A1-F6EECF244321}">
                <p14:modId xmlns:p14="http://schemas.microsoft.com/office/powerpoint/2010/main" val="3034124211"/>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p:graphicFrame>
        <p:nvGraphicFramePr>
          <p:cNvPr id="12" name="Content Placeholder 11">
            <a:extLst>
              <a:ext uri="{FF2B5EF4-FFF2-40B4-BE49-F238E27FC236}">
                <a16:creationId xmlns:a16="http://schemas.microsoft.com/office/drawing/2014/main" id="{08E8C187-9631-1DC0-5D78-3419F20A89B1}"/>
              </a:ext>
            </a:extLst>
          </p:cNvPr>
          <p:cNvGraphicFramePr>
            <a:graphicFrameLocks noGrp="1"/>
          </p:cNvGraphicFramePr>
          <p:nvPr>
            <p:ph idx="1"/>
            <p:extLst>
              <p:ext uri="{D42A27DB-BD31-4B8C-83A1-F6EECF244321}">
                <p14:modId xmlns:p14="http://schemas.microsoft.com/office/powerpoint/2010/main" val="4239567416"/>
              </p:ext>
            </p:extLst>
          </p:nvPr>
        </p:nvGraphicFramePr>
        <p:xfrm>
          <a:off x="-2292543" y="3280834"/>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mc:AlternateContent xmlns:mc="http://schemas.openxmlformats.org/markup-compatibility/2006" xmlns:cx1="http://schemas.microsoft.com/office/drawing/2015/9/8/chartex">
        <mc:Choice Requires="cx1">
          <p:graphicFrame>
            <p:nvGraphicFramePr>
              <p:cNvPr id="7" name="Content Placeholder 6">
                <a:extLst>
                  <a:ext uri="{FF2B5EF4-FFF2-40B4-BE49-F238E27FC236}">
                    <a16:creationId xmlns:a16="http://schemas.microsoft.com/office/drawing/2014/main" id="{C194B3EB-99D8-D721-D996-17DF4CB6B4A7}"/>
                  </a:ext>
                </a:extLst>
              </p:cNvPr>
              <p:cNvGraphicFramePr>
                <a:graphicFrameLocks noGrp="1"/>
              </p:cNvGraphicFramePr>
              <p:nvPr>
                <p:ph idx="1"/>
                <p:extLst>
                  <p:ext uri="{D42A27DB-BD31-4B8C-83A1-F6EECF244321}">
                    <p14:modId xmlns:p14="http://schemas.microsoft.com/office/powerpoint/2010/main" val="3053722827"/>
                  </p:ext>
                </p:extLst>
              </p:nvPr>
            </p:nvGraphicFramePr>
            <p:xfrm>
              <a:off x="970973" y="2468032"/>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ontent Placeholder 6">
                <a:extLst>
                  <a:ext uri="{FF2B5EF4-FFF2-40B4-BE49-F238E27FC236}">
                    <a16:creationId xmlns:a16="http://schemas.microsoft.com/office/drawing/2014/main" id="{C194B3EB-99D8-D721-D996-17DF4CB6B4A7}"/>
                  </a:ext>
                </a:extLst>
              </p:cNvPr>
              <p:cNvPicPr>
                <a:picLocks noGrp="1" noRot="1" noChangeAspect="1" noMove="1" noResize="1" noEditPoints="1" noAdjustHandles="1" noChangeArrowheads="1" noChangeShapeType="1"/>
              </p:cNvPicPr>
              <p:nvPr/>
            </p:nvPicPr>
            <p:blipFill>
              <a:blip r:embed="rId3"/>
              <a:stretch>
                <a:fillRect/>
              </a:stretch>
            </p:blipFill>
            <p:spPr>
              <a:xfrm>
                <a:off x="970973" y="2468032"/>
                <a:ext cx="8824913" cy="3416300"/>
              </a:xfrm>
              <a:prstGeom prst="rect">
                <a:avLst/>
              </a:prstGeom>
            </p:spPr>
          </p:pic>
        </mc:Fallback>
      </mc:AlternateContent>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SATHISH KGT</cp:lastModifiedBy>
  <cp:revision>38</cp:revision>
  <dcterms:created xsi:type="dcterms:W3CDTF">2024-08-30T07:37:20Z</dcterms:created>
  <dcterms:modified xsi:type="dcterms:W3CDTF">2024-09-12T07:22:47Z</dcterms:modified>
</cp:coreProperties>
</file>