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Fira Sans Extra Condensed Medium"/>
      <p:regular r:id="rId21"/>
      <p:bold r:id="rId22"/>
      <p:italic r:id="rId23"/>
      <p:boldItalic r:id="rId24"/>
    </p:embeddedFont>
    <p:embeddedFont>
      <p:font typeface="Open Sans ExtraBold"/>
      <p:bold r:id="rId25"/>
      <p:boldItalic r:id="rId26"/>
    </p:embeddedFont>
    <p:embeddedFont>
      <p:font typeface="Open Sans Medium"/>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725E6E-F56A-478A-AC6F-0397C7B3D55C}">
  <a:tblStyle styleId="{BF725E6E-F56A-478A-AC6F-0397C7B3D5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OpenSansMedium-boldItalic.fntdata"/><Relationship Id="rId33" Type="http://schemas.openxmlformats.org/officeDocument/2006/relationships/font" Target="fonts/OpenSans-italic.fntdata"/><Relationship Id="rId32" Type="http://schemas.openxmlformats.org/officeDocument/2006/relationships/font" Target="fonts/OpenSans-bold.fntdata"/><Relationship Id="rId34" Type="http://schemas.openxmlformats.org/officeDocument/2006/relationships/font" Target="fonts/OpenSans-boldItalic.fntdata"/><Relationship Id="rId20" Type="http://schemas.openxmlformats.org/officeDocument/2006/relationships/font" Target="fonts/Nunito-boldItalic.fntdata"/><Relationship Id="rId22" Type="http://schemas.openxmlformats.org/officeDocument/2006/relationships/font" Target="fonts/FiraSansExtraCondensedMedium-bold.fntdata"/><Relationship Id="rId21" Type="http://schemas.openxmlformats.org/officeDocument/2006/relationships/font" Target="fonts/FiraSansExtraCondensedMedium-regular.fntdata"/><Relationship Id="rId24" Type="http://schemas.openxmlformats.org/officeDocument/2006/relationships/font" Target="fonts/FiraSansExtraCondensedMedium-boldItalic.fntdata"/><Relationship Id="rId23" Type="http://schemas.openxmlformats.org/officeDocument/2006/relationships/font" Target="fonts/FiraSansExtraCondensedMedium-italic.fntdata"/><Relationship Id="rId26" Type="http://schemas.openxmlformats.org/officeDocument/2006/relationships/font" Target="fonts/OpenSansExtraBold-boldItalic.fntdata"/><Relationship Id="rId25" Type="http://schemas.openxmlformats.org/officeDocument/2006/relationships/font" Target="fonts/OpenSansExtraBold-bold.fntdata"/><Relationship Id="rId28" Type="http://schemas.openxmlformats.org/officeDocument/2006/relationships/font" Target="fonts/OpenSansMedium-bold.fntdata"/><Relationship Id="rId27" Type="http://schemas.openxmlformats.org/officeDocument/2006/relationships/font" Target="fonts/OpenSansMedium-regular.fntdata"/><Relationship Id="rId29" Type="http://schemas.openxmlformats.org/officeDocument/2006/relationships/font" Target="fonts/OpenSans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b255d01f33_0_2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b255d01f33_0_2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fb160eaa67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fb160eaa67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287c7662c13_1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287c7662c13_1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c46a8f37e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c46a8f37e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46a8f37ee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46a8f37ee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288c540dc4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288c540dc4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288c540dc4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288c540dc4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288c540dc4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288c540dc4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24c423ef5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24c423ef5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24c423ef57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24c423ef57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24c423ef57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24c423ef57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0 - Title A - Full">
  <p:cSld name="TITLE_2_1_3">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5384725" y="0"/>
            <a:ext cx="3759300" cy="5143500"/>
          </a:xfrm>
          <a:prstGeom prst="rect">
            <a:avLst/>
          </a:prstGeom>
          <a:solidFill>
            <a:srgbClr val="000000">
              <a:alpha val="2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676477" y="649237"/>
            <a:ext cx="1303521" cy="293084"/>
            <a:chOff x="3976687" y="3573303"/>
            <a:chExt cx="4236338" cy="952499"/>
          </a:xfrm>
        </p:grpSpPr>
        <p:sp>
          <p:nvSpPr>
            <p:cNvPr id="12" name="Google Shape;12;p2"/>
            <p:cNvSpPr/>
            <p:nvPr/>
          </p:nvSpPr>
          <p:spPr>
            <a:xfrm>
              <a:off x="4862702" y="3680079"/>
              <a:ext cx="595979" cy="723900"/>
            </a:xfrm>
            <a:custGeom>
              <a:rect b="b" l="l" r="r" t="t"/>
              <a:pathLst>
                <a:path extrusionOk="0" h="723900" w="595979">
                  <a:moveTo>
                    <a:pt x="217646" y="723138"/>
                  </a:moveTo>
                  <a:lnTo>
                    <a:pt x="217646" y="132588"/>
                  </a:lnTo>
                  <a:lnTo>
                    <a:pt x="0" y="132588"/>
                  </a:lnTo>
                  <a:lnTo>
                    <a:pt x="0" y="0"/>
                  </a:lnTo>
                  <a:lnTo>
                    <a:pt x="595979" y="0"/>
                  </a:lnTo>
                  <a:lnTo>
                    <a:pt x="595979" y="133350"/>
                  </a:lnTo>
                  <a:lnTo>
                    <a:pt x="376904" y="133350"/>
                  </a:lnTo>
                  <a:lnTo>
                    <a:pt x="376904" y="723900"/>
                  </a:lnTo>
                  <a:lnTo>
                    <a:pt x="217646"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 name="Google Shape;13;p2"/>
            <p:cNvSpPr/>
            <p:nvPr/>
          </p:nvSpPr>
          <p:spPr>
            <a:xfrm>
              <a:off x="5328474" y="3871626"/>
              <a:ext cx="339090" cy="532066"/>
            </a:xfrm>
            <a:custGeom>
              <a:rect b="b" l="l" r="r" t="t"/>
              <a:pathLst>
                <a:path extrusionOk="0" h="532066" w="339090">
                  <a:moveTo>
                    <a:pt x="0" y="531590"/>
                  </a:moveTo>
                  <a:lnTo>
                    <a:pt x="0" y="13525"/>
                  </a:lnTo>
                  <a:lnTo>
                    <a:pt x="157353" y="13525"/>
                  </a:lnTo>
                  <a:lnTo>
                    <a:pt x="157353" y="97726"/>
                  </a:lnTo>
                  <a:lnTo>
                    <a:pt x="158305" y="97726"/>
                  </a:lnTo>
                  <a:cubicBezTo>
                    <a:pt x="186880" y="53721"/>
                    <a:pt x="236506" y="0"/>
                    <a:pt x="334232" y="0"/>
                  </a:cubicBezTo>
                  <a:lnTo>
                    <a:pt x="339090" y="0"/>
                  </a:lnTo>
                  <a:lnTo>
                    <a:pt x="339090" y="139827"/>
                  </a:lnTo>
                  <a:cubicBezTo>
                    <a:pt x="333280" y="138779"/>
                    <a:pt x="305848" y="136874"/>
                    <a:pt x="296132" y="136874"/>
                  </a:cubicBezTo>
                  <a:cubicBezTo>
                    <a:pt x="241173" y="137446"/>
                    <a:pt x="189738" y="163830"/>
                    <a:pt x="157353" y="208217"/>
                  </a:cubicBezTo>
                  <a:lnTo>
                    <a:pt x="157353" y="532067"/>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 name="Google Shape;14;p2"/>
            <p:cNvSpPr/>
            <p:nvPr/>
          </p:nvSpPr>
          <p:spPr>
            <a:xfrm>
              <a:off x="5717285" y="3684936"/>
              <a:ext cx="158305" cy="718661"/>
            </a:xfrm>
            <a:custGeom>
              <a:rect b="b" l="l" r="r" t="t"/>
              <a:pathLst>
                <a:path extrusionOk="0" h="718661" w="158305">
                  <a:moveTo>
                    <a:pt x="0" y="126492"/>
                  </a:moveTo>
                  <a:lnTo>
                    <a:pt x="0" y="0"/>
                  </a:lnTo>
                  <a:lnTo>
                    <a:pt x="158305" y="0"/>
                  </a:lnTo>
                  <a:lnTo>
                    <a:pt x="158305" y="126492"/>
                  </a:lnTo>
                  <a:lnTo>
                    <a:pt x="0" y="126492"/>
                  </a:lnTo>
                  <a:close/>
                  <a:moveTo>
                    <a:pt x="1048" y="718661"/>
                  </a:moveTo>
                  <a:lnTo>
                    <a:pt x="1048" y="197358"/>
                  </a:lnTo>
                  <a:lnTo>
                    <a:pt x="157353" y="197358"/>
                  </a:lnTo>
                  <a:lnTo>
                    <a:pt x="157353" y="718280"/>
                  </a:lnTo>
                  <a:lnTo>
                    <a:pt x="1048" y="71866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 name="Google Shape;15;p2"/>
            <p:cNvSpPr/>
            <p:nvPr/>
          </p:nvSpPr>
          <p:spPr>
            <a:xfrm>
              <a:off x="5936170" y="3871626"/>
              <a:ext cx="795432" cy="531590"/>
            </a:xfrm>
            <a:custGeom>
              <a:rect b="b" l="l" r="r" t="t"/>
              <a:pathLst>
                <a:path extrusionOk="0" h="531590" w="795432">
                  <a:moveTo>
                    <a:pt x="0" y="531590"/>
                  </a:moveTo>
                  <a:lnTo>
                    <a:pt x="0" y="10668"/>
                  </a:lnTo>
                  <a:lnTo>
                    <a:pt x="157258" y="10668"/>
                  </a:lnTo>
                  <a:lnTo>
                    <a:pt x="157258" y="92774"/>
                  </a:lnTo>
                  <a:cubicBezTo>
                    <a:pt x="188595" y="51721"/>
                    <a:pt x="246221" y="0"/>
                    <a:pt x="328708" y="0"/>
                  </a:cubicBezTo>
                  <a:cubicBezTo>
                    <a:pt x="415671" y="0"/>
                    <a:pt x="456724" y="36100"/>
                    <a:pt x="471583" y="92774"/>
                  </a:cubicBezTo>
                  <a:cubicBezTo>
                    <a:pt x="502825" y="52768"/>
                    <a:pt x="561499" y="0"/>
                    <a:pt x="643033" y="0"/>
                  </a:cubicBezTo>
                  <a:cubicBezTo>
                    <a:pt x="748570" y="0"/>
                    <a:pt x="795433" y="66675"/>
                    <a:pt x="795433" y="159258"/>
                  </a:cubicBezTo>
                  <a:lnTo>
                    <a:pt x="795433" y="531590"/>
                  </a:lnTo>
                  <a:lnTo>
                    <a:pt x="638080" y="531590"/>
                  </a:lnTo>
                  <a:lnTo>
                    <a:pt x="638080" y="201263"/>
                  </a:lnTo>
                  <a:cubicBezTo>
                    <a:pt x="638080" y="154400"/>
                    <a:pt x="627316" y="129921"/>
                    <a:pt x="581406" y="129921"/>
                  </a:cubicBezTo>
                  <a:cubicBezTo>
                    <a:pt x="542354" y="129921"/>
                    <a:pt x="511016" y="151447"/>
                    <a:pt x="476631" y="181737"/>
                  </a:cubicBezTo>
                  <a:lnTo>
                    <a:pt x="476631" y="531590"/>
                  </a:lnTo>
                  <a:lnTo>
                    <a:pt x="319564" y="531590"/>
                  </a:lnTo>
                  <a:lnTo>
                    <a:pt x="319564" y="201263"/>
                  </a:lnTo>
                  <a:cubicBezTo>
                    <a:pt x="319564" y="154400"/>
                    <a:pt x="308800" y="129921"/>
                    <a:pt x="262414" y="129921"/>
                  </a:cubicBezTo>
                  <a:cubicBezTo>
                    <a:pt x="223361" y="129921"/>
                    <a:pt x="192119" y="151447"/>
                    <a:pt x="156877" y="181737"/>
                  </a:cubicBezTo>
                  <a:lnTo>
                    <a:pt x="156877" y="531590"/>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 name="Google Shape;16;p2"/>
            <p:cNvSpPr/>
            <p:nvPr/>
          </p:nvSpPr>
          <p:spPr>
            <a:xfrm>
              <a:off x="6791038" y="3680079"/>
              <a:ext cx="517874" cy="731424"/>
            </a:xfrm>
            <a:custGeom>
              <a:rect b="b" l="l" r="r" t="t"/>
              <a:pathLst>
                <a:path extrusionOk="0" h="731424" w="517874">
                  <a:moveTo>
                    <a:pt x="157639" y="661511"/>
                  </a:moveTo>
                  <a:lnTo>
                    <a:pt x="157639" y="723138"/>
                  </a:lnTo>
                  <a:lnTo>
                    <a:pt x="0" y="723138"/>
                  </a:lnTo>
                  <a:lnTo>
                    <a:pt x="0" y="0"/>
                  </a:lnTo>
                  <a:lnTo>
                    <a:pt x="157639" y="0"/>
                  </a:lnTo>
                  <a:lnTo>
                    <a:pt x="157639" y="282416"/>
                  </a:lnTo>
                  <a:cubicBezTo>
                    <a:pt x="191833" y="234791"/>
                    <a:pt x="240697" y="191548"/>
                    <a:pt x="317849" y="191548"/>
                  </a:cubicBezTo>
                  <a:cubicBezTo>
                    <a:pt x="436150" y="191548"/>
                    <a:pt x="517874" y="282416"/>
                    <a:pt x="517874" y="462153"/>
                  </a:cubicBezTo>
                  <a:cubicBezTo>
                    <a:pt x="517874" y="641890"/>
                    <a:pt x="434912" y="731425"/>
                    <a:pt x="315658" y="731425"/>
                  </a:cubicBezTo>
                  <a:cubicBezTo>
                    <a:pt x="245269" y="731425"/>
                    <a:pt x="196405" y="705517"/>
                    <a:pt x="157639" y="661511"/>
                  </a:cubicBezTo>
                  <a:close/>
                  <a:moveTo>
                    <a:pt x="360902" y="463201"/>
                  </a:moveTo>
                  <a:cubicBezTo>
                    <a:pt x="360902" y="376238"/>
                    <a:pt x="330613" y="321469"/>
                    <a:pt x="260223" y="321469"/>
                  </a:cubicBezTo>
                  <a:cubicBezTo>
                    <a:pt x="220123" y="321469"/>
                    <a:pt x="184023" y="345948"/>
                    <a:pt x="157639" y="372332"/>
                  </a:cubicBezTo>
                  <a:lnTo>
                    <a:pt x="157639" y="564833"/>
                  </a:lnTo>
                  <a:cubicBezTo>
                    <a:pt x="191833" y="597027"/>
                    <a:pt x="220123" y="612458"/>
                    <a:pt x="262414" y="612458"/>
                  </a:cubicBezTo>
                  <a:cubicBezTo>
                    <a:pt x="327374" y="612648"/>
                    <a:pt x="360616" y="557975"/>
                    <a:pt x="360616" y="463201"/>
                  </a:cubicBezTo>
                  <a:lnTo>
                    <a:pt x="360902" y="46320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 name="Google Shape;17;p2"/>
            <p:cNvSpPr/>
            <p:nvPr/>
          </p:nvSpPr>
          <p:spPr>
            <a:xfrm>
              <a:off x="7357680" y="3680079"/>
              <a:ext cx="156305" cy="723137"/>
            </a:xfrm>
            <a:custGeom>
              <a:rect b="b" l="l" r="r" t="t"/>
              <a:pathLst>
                <a:path extrusionOk="0" h="723137" w="156305">
                  <a:moveTo>
                    <a:pt x="0" y="723138"/>
                  </a:moveTo>
                  <a:lnTo>
                    <a:pt x="0" y="0"/>
                  </a:lnTo>
                  <a:lnTo>
                    <a:pt x="156305" y="0"/>
                  </a:lnTo>
                  <a:lnTo>
                    <a:pt x="156305" y="723138"/>
                  </a:lnTo>
                  <a:lnTo>
                    <a:pt x="0"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 name="Google Shape;18;p2"/>
            <p:cNvSpPr/>
            <p:nvPr/>
          </p:nvSpPr>
          <p:spPr>
            <a:xfrm>
              <a:off x="7562754" y="3871626"/>
              <a:ext cx="501300" cy="542353"/>
            </a:xfrm>
            <a:custGeom>
              <a:rect b="b" l="l" r="r" t="t"/>
              <a:pathLst>
                <a:path extrusionOk="0" h="542353" w="501300">
                  <a:moveTo>
                    <a:pt x="0" y="271653"/>
                  </a:moveTo>
                  <a:cubicBezTo>
                    <a:pt x="0" y="69342"/>
                    <a:pt x="154400" y="0"/>
                    <a:pt x="261842" y="0"/>
                  </a:cubicBezTo>
                  <a:cubicBezTo>
                    <a:pt x="369284" y="0"/>
                    <a:pt x="501301" y="54102"/>
                    <a:pt x="501301" y="290227"/>
                  </a:cubicBezTo>
                  <a:lnTo>
                    <a:pt x="501301" y="313658"/>
                  </a:lnTo>
                  <a:lnTo>
                    <a:pt x="156305" y="313658"/>
                  </a:lnTo>
                  <a:cubicBezTo>
                    <a:pt x="164211" y="399383"/>
                    <a:pt x="212027" y="432816"/>
                    <a:pt x="277559" y="432816"/>
                  </a:cubicBezTo>
                  <a:cubicBezTo>
                    <a:pt x="334804" y="431101"/>
                    <a:pt x="389573" y="408908"/>
                    <a:pt x="431959" y="370332"/>
                  </a:cubicBezTo>
                  <a:lnTo>
                    <a:pt x="492538" y="464153"/>
                  </a:lnTo>
                  <a:cubicBezTo>
                    <a:pt x="431959" y="515969"/>
                    <a:pt x="356711" y="542354"/>
                    <a:pt x="265843" y="542354"/>
                  </a:cubicBezTo>
                  <a:cubicBezTo>
                    <a:pt x="129921" y="542354"/>
                    <a:pt x="0" y="473202"/>
                    <a:pt x="0" y="271653"/>
                  </a:cubicBezTo>
                  <a:close/>
                  <a:moveTo>
                    <a:pt x="360617" y="220789"/>
                  </a:moveTo>
                  <a:cubicBezTo>
                    <a:pt x="352806" y="147542"/>
                    <a:pt x="319564" y="112300"/>
                    <a:pt x="260890" y="112300"/>
                  </a:cubicBezTo>
                  <a:cubicBezTo>
                    <a:pt x="212027" y="112300"/>
                    <a:pt x="170021" y="144589"/>
                    <a:pt x="158305" y="220789"/>
                  </a:cubicBezTo>
                  <a:lnTo>
                    <a:pt x="360617" y="220789"/>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 name="Google Shape;19;p2"/>
            <p:cNvSpPr/>
            <p:nvPr/>
          </p:nvSpPr>
          <p:spPr>
            <a:xfrm>
              <a:off x="8093768" y="4285202"/>
              <a:ext cx="119257" cy="119253"/>
            </a:xfrm>
            <a:custGeom>
              <a:rect b="b" l="l" r="r" t="t"/>
              <a:pathLst>
                <a:path extrusionOk="0" h="119253" w="119257">
                  <a:moveTo>
                    <a:pt x="4" y="59626"/>
                  </a:moveTo>
                  <a:cubicBezTo>
                    <a:pt x="-377" y="27051"/>
                    <a:pt x="25722" y="381"/>
                    <a:pt x="58297" y="0"/>
                  </a:cubicBezTo>
                  <a:cubicBezTo>
                    <a:pt x="58773" y="0"/>
                    <a:pt x="59155" y="0"/>
                    <a:pt x="59631" y="0"/>
                  </a:cubicBezTo>
                  <a:cubicBezTo>
                    <a:pt x="92587" y="0"/>
                    <a:pt x="119257" y="26670"/>
                    <a:pt x="119257" y="59626"/>
                  </a:cubicBezTo>
                  <a:cubicBezTo>
                    <a:pt x="119257" y="92583"/>
                    <a:pt x="92587" y="119253"/>
                    <a:pt x="59631" y="119253"/>
                  </a:cubicBezTo>
                  <a:cubicBezTo>
                    <a:pt x="26674" y="119253"/>
                    <a:pt x="4" y="92583"/>
                    <a:pt x="4" y="59626"/>
                  </a:cubicBezTo>
                  <a:close/>
                  <a:moveTo>
                    <a:pt x="108399" y="59626"/>
                  </a:moveTo>
                  <a:cubicBezTo>
                    <a:pt x="107923" y="32575"/>
                    <a:pt x="85634" y="11049"/>
                    <a:pt x="58583" y="11525"/>
                  </a:cubicBezTo>
                  <a:cubicBezTo>
                    <a:pt x="31532" y="12001"/>
                    <a:pt x="10006" y="34290"/>
                    <a:pt x="10482" y="61341"/>
                  </a:cubicBezTo>
                  <a:cubicBezTo>
                    <a:pt x="10958" y="88106"/>
                    <a:pt x="32865" y="109538"/>
                    <a:pt x="59631" y="109442"/>
                  </a:cubicBezTo>
                  <a:cubicBezTo>
                    <a:pt x="86586" y="109442"/>
                    <a:pt x="108399" y="87630"/>
                    <a:pt x="108399" y="60674"/>
                  </a:cubicBezTo>
                  <a:cubicBezTo>
                    <a:pt x="108399" y="60293"/>
                    <a:pt x="108399" y="60008"/>
                    <a:pt x="108399" y="59626"/>
                  </a:cubicBezTo>
                  <a:close/>
                  <a:moveTo>
                    <a:pt x="36485" y="25717"/>
                  </a:moveTo>
                  <a:lnTo>
                    <a:pt x="60869" y="25717"/>
                  </a:lnTo>
                  <a:cubicBezTo>
                    <a:pt x="76299" y="25717"/>
                    <a:pt x="85253" y="32385"/>
                    <a:pt x="85253" y="45720"/>
                  </a:cubicBezTo>
                  <a:cubicBezTo>
                    <a:pt x="86015" y="54197"/>
                    <a:pt x="80681" y="61913"/>
                    <a:pt x="72490" y="64199"/>
                  </a:cubicBezTo>
                  <a:lnTo>
                    <a:pt x="86586" y="90964"/>
                  </a:lnTo>
                  <a:lnTo>
                    <a:pt x="72966" y="90964"/>
                  </a:lnTo>
                  <a:lnTo>
                    <a:pt x="59821" y="66008"/>
                  </a:lnTo>
                  <a:lnTo>
                    <a:pt x="49534" y="66008"/>
                  </a:lnTo>
                  <a:lnTo>
                    <a:pt x="49534" y="90964"/>
                  </a:lnTo>
                  <a:lnTo>
                    <a:pt x="36485" y="90964"/>
                  </a:lnTo>
                  <a:lnTo>
                    <a:pt x="36485" y="25717"/>
                  </a:lnTo>
                  <a:close/>
                  <a:moveTo>
                    <a:pt x="60107" y="56007"/>
                  </a:moveTo>
                  <a:cubicBezTo>
                    <a:pt x="68108" y="56007"/>
                    <a:pt x="72490" y="53435"/>
                    <a:pt x="72490" y="46482"/>
                  </a:cubicBezTo>
                  <a:cubicBezTo>
                    <a:pt x="72490" y="39529"/>
                    <a:pt x="68108" y="36957"/>
                    <a:pt x="59821" y="36957"/>
                  </a:cubicBezTo>
                  <a:lnTo>
                    <a:pt x="49534" y="36957"/>
                  </a:lnTo>
                  <a:lnTo>
                    <a:pt x="49534" y="56007"/>
                  </a:lnTo>
                  <a:lnTo>
                    <a:pt x="60107" y="5600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0" name="Google Shape;20;p2"/>
            <p:cNvSpPr/>
            <p:nvPr/>
          </p:nvSpPr>
          <p:spPr>
            <a:xfrm>
              <a:off x="4035837" y="4301108"/>
              <a:ext cx="195452" cy="224694"/>
            </a:xfrm>
            <a:custGeom>
              <a:rect b="b" l="l" r="r" t="t"/>
              <a:pathLst>
                <a:path extrusionOk="0" h="224694" w="195452">
                  <a:moveTo>
                    <a:pt x="0" y="0"/>
                  </a:moveTo>
                  <a:lnTo>
                    <a:pt x="0" y="224695"/>
                  </a:lnTo>
                  <a:lnTo>
                    <a:pt x="195453" y="111919"/>
                  </a:lnTo>
                  <a:cubicBezTo>
                    <a:pt x="120301" y="95726"/>
                    <a:pt x="52007" y="56579"/>
                    <a:pt x="0"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 name="Google Shape;21;p2"/>
            <p:cNvSpPr/>
            <p:nvPr/>
          </p:nvSpPr>
          <p:spPr>
            <a:xfrm>
              <a:off x="4035837" y="3573303"/>
              <a:ext cx="194024" cy="223361"/>
            </a:xfrm>
            <a:custGeom>
              <a:rect b="b" l="l" r="r" t="t"/>
              <a:pathLst>
                <a:path extrusionOk="0" h="223361" w="194024">
                  <a:moveTo>
                    <a:pt x="194024" y="111824"/>
                  </a:moveTo>
                  <a:lnTo>
                    <a:pt x="0" y="0"/>
                  </a:lnTo>
                  <a:lnTo>
                    <a:pt x="0" y="223361"/>
                  </a:lnTo>
                  <a:cubicBezTo>
                    <a:pt x="51816" y="167259"/>
                    <a:pt x="119539" y="128397"/>
                    <a:pt x="194024" y="11182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 name="Google Shape;22;p2"/>
            <p:cNvSpPr/>
            <p:nvPr/>
          </p:nvSpPr>
          <p:spPr>
            <a:xfrm>
              <a:off x="4664868" y="3936777"/>
              <a:ext cx="195929" cy="225933"/>
            </a:xfrm>
            <a:custGeom>
              <a:rect b="b" l="l" r="r" t="t"/>
              <a:pathLst>
                <a:path extrusionOk="0" h="225933" w="195929">
                  <a:moveTo>
                    <a:pt x="195929" y="112776"/>
                  </a:moveTo>
                  <a:lnTo>
                    <a:pt x="571" y="0"/>
                  </a:lnTo>
                  <a:cubicBezTo>
                    <a:pt x="23717" y="73533"/>
                    <a:pt x="23431" y="152495"/>
                    <a:pt x="0" y="225933"/>
                  </a:cubicBezTo>
                  <a:lnTo>
                    <a:pt x="195929" y="11277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3" name="Google Shape;23;p2"/>
            <p:cNvSpPr/>
            <p:nvPr/>
          </p:nvSpPr>
          <p:spPr>
            <a:xfrm>
              <a:off x="4164519" y="3714067"/>
              <a:ext cx="215741" cy="38401"/>
            </a:xfrm>
            <a:custGeom>
              <a:rect b="b" l="l" r="r" t="t"/>
              <a:pathLst>
                <a:path extrusionOk="0" h="38401" w="215741">
                  <a:moveTo>
                    <a:pt x="0" y="29925"/>
                  </a:moveTo>
                  <a:cubicBezTo>
                    <a:pt x="28004" y="23733"/>
                    <a:pt x="86201" y="29925"/>
                    <a:pt x="116967" y="38402"/>
                  </a:cubicBezTo>
                  <a:cubicBezTo>
                    <a:pt x="145923" y="17828"/>
                    <a:pt x="180308" y="6398"/>
                    <a:pt x="215741" y="5540"/>
                  </a:cubicBezTo>
                  <a:cubicBezTo>
                    <a:pt x="142970" y="-6842"/>
                    <a:pt x="68199" y="1635"/>
                    <a:pt x="0" y="2992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 name="Google Shape;24;p2"/>
            <p:cNvSpPr/>
            <p:nvPr/>
          </p:nvSpPr>
          <p:spPr>
            <a:xfrm>
              <a:off x="4192332" y="3990594"/>
              <a:ext cx="344519" cy="207317"/>
            </a:xfrm>
            <a:custGeom>
              <a:rect b="b" l="l" r="r" t="t"/>
              <a:pathLst>
                <a:path extrusionOk="0" h="207317" w="344519">
                  <a:moveTo>
                    <a:pt x="344519" y="162211"/>
                  </a:moveTo>
                  <a:cubicBezTo>
                    <a:pt x="339662" y="119348"/>
                    <a:pt x="329470" y="77343"/>
                    <a:pt x="313944" y="37147"/>
                  </a:cubicBezTo>
                  <a:cubicBezTo>
                    <a:pt x="247269" y="67437"/>
                    <a:pt x="164211" y="47911"/>
                    <a:pt x="108871" y="0"/>
                  </a:cubicBezTo>
                  <a:cubicBezTo>
                    <a:pt x="68199" y="42481"/>
                    <a:pt x="31718" y="88773"/>
                    <a:pt x="0" y="138208"/>
                  </a:cubicBezTo>
                  <a:cubicBezTo>
                    <a:pt x="93821" y="214693"/>
                    <a:pt x="248126" y="234791"/>
                    <a:pt x="344519" y="16221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5" name="Google Shape;25;p2"/>
            <p:cNvSpPr/>
            <p:nvPr/>
          </p:nvSpPr>
          <p:spPr>
            <a:xfrm>
              <a:off x="3976687" y="3832859"/>
              <a:ext cx="164305" cy="452151"/>
            </a:xfrm>
            <a:custGeom>
              <a:rect b="b" l="l" r="r" t="t"/>
              <a:pathLst>
                <a:path extrusionOk="0" h="452151" w="164305">
                  <a:moveTo>
                    <a:pt x="164305" y="303276"/>
                  </a:moveTo>
                  <a:cubicBezTo>
                    <a:pt x="81628" y="218504"/>
                    <a:pt x="52768" y="94964"/>
                    <a:pt x="79247" y="0"/>
                  </a:cubicBezTo>
                  <a:cubicBezTo>
                    <a:pt x="-33338" y="132588"/>
                    <a:pt x="-25052" y="329470"/>
                    <a:pt x="98297" y="452152"/>
                  </a:cubicBezTo>
                  <a:cubicBezTo>
                    <a:pt x="113442" y="399764"/>
                    <a:pt x="135635" y="349663"/>
                    <a:pt x="164305" y="30327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 name="Google Shape;26;p2"/>
            <p:cNvSpPr/>
            <p:nvPr/>
          </p:nvSpPr>
          <p:spPr>
            <a:xfrm>
              <a:off x="4329302" y="3889152"/>
              <a:ext cx="161925" cy="113925"/>
            </a:xfrm>
            <a:custGeom>
              <a:rect b="b" l="l" r="r" t="t"/>
              <a:pathLst>
                <a:path extrusionOk="0" h="113925" w="161925">
                  <a:moveTo>
                    <a:pt x="161925" y="102679"/>
                  </a:moveTo>
                  <a:cubicBezTo>
                    <a:pt x="144494" y="65532"/>
                    <a:pt x="122015" y="31052"/>
                    <a:pt x="95250" y="0"/>
                  </a:cubicBezTo>
                  <a:cubicBezTo>
                    <a:pt x="61627" y="22098"/>
                    <a:pt x="29718" y="46863"/>
                    <a:pt x="0" y="74009"/>
                  </a:cubicBezTo>
                  <a:cubicBezTo>
                    <a:pt x="50101" y="115633"/>
                    <a:pt x="115633" y="123825"/>
                    <a:pt x="161925" y="1026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7" name="Google Shape;27;p2"/>
            <p:cNvSpPr/>
            <p:nvPr/>
          </p:nvSpPr>
          <p:spPr>
            <a:xfrm>
              <a:off x="4326445" y="3752941"/>
              <a:ext cx="175164" cy="84395"/>
            </a:xfrm>
            <a:custGeom>
              <a:rect b="b" l="l" r="r" t="t"/>
              <a:pathLst>
                <a:path extrusionOk="0" h="84395" w="175164">
                  <a:moveTo>
                    <a:pt x="102584" y="84395"/>
                  </a:moveTo>
                  <a:cubicBezTo>
                    <a:pt x="125063" y="68107"/>
                    <a:pt x="149447" y="54582"/>
                    <a:pt x="175165" y="44104"/>
                  </a:cubicBezTo>
                  <a:cubicBezTo>
                    <a:pt x="122206" y="-9426"/>
                    <a:pt x="37052" y="-7997"/>
                    <a:pt x="0" y="15529"/>
                  </a:cubicBezTo>
                  <a:cubicBezTo>
                    <a:pt x="38005" y="32293"/>
                    <a:pt x="72676" y="55630"/>
                    <a:pt x="102584" y="8439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 name="Google Shape;28;p2"/>
            <p:cNvSpPr/>
            <p:nvPr/>
          </p:nvSpPr>
          <p:spPr>
            <a:xfrm>
              <a:off x="4109465" y="4163853"/>
              <a:ext cx="430386" cy="218059"/>
            </a:xfrm>
            <a:custGeom>
              <a:rect b="b" l="l" r="r" t="t"/>
              <a:pathLst>
                <a:path extrusionOk="0" h="218059" w="430386">
                  <a:moveTo>
                    <a:pt x="61722" y="0"/>
                  </a:moveTo>
                  <a:cubicBezTo>
                    <a:pt x="20574" y="71152"/>
                    <a:pt x="5525" y="123825"/>
                    <a:pt x="0" y="151162"/>
                  </a:cubicBezTo>
                  <a:cubicBezTo>
                    <a:pt x="122682" y="243364"/>
                    <a:pt x="292418" y="239935"/>
                    <a:pt x="411290" y="142875"/>
                  </a:cubicBezTo>
                  <a:cubicBezTo>
                    <a:pt x="424529" y="108490"/>
                    <a:pt x="431006" y="71819"/>
                    <a:pt x="430340" y="34957"/>
                  </a:cubicBezTo>
                  <a:cubicBezTo>
                    <a:pt x="316421" y="102775"/>
                    <a:pt x="159449" y="76867"/>
                    <a:pt x="61722"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 name="Google Shape;29;p2"/>
            <p:cNvSpPr/>
            <p:nvPr/>
          </p:nvSpPr>
          <p:spPr>
            <a:xfrm>
              <a:off x="4457127" y="3827335"/>
              <a:ext cx="91323" cy="140779"/>
            </a:xfrm>
            <a:custGeom>
              <a:rect b="b" l="l" r="r" t="t"/>
              <a:pathLst>
                <a:path extrusionOk="0" h="140779" w="91323">
                  <a:moveTo>
                    <a:pt x="66484" y="140779"/>
                  </a:moveTo>
                  <a:cubicBezTo>
                    <a:pt x="102965" y="102679"/>
                    <a:pt x="95631" y="37528"/>
                    <a:pt x="67913" y="0"/>
                  </a:cubicBezTo>
                  <a:cubicBezTo>
                    <a:pt x="43529" y="10001"/>
                    <a:pt x="20669" y="23431"/>
                    <a:pt x="0" y="39814"/>
                  </a:cubicBezTo>
                  <a:cubicBezTo>
                    <a:pt x="26099" y="70675"/>
                    <a:pt x="48482" y="104584"/>
                    <a:pt x="66484" y="1407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 name="Google Shape;30;p2"/>
            <p:cNvSpPr/>
            <p:nvPr/>
          </p:nvSpPr>
          <p:spPr>
            <a:xfrm>
              <a:off x="4540376" y="3886200"/>
              <a:ext cx="70634" cy="231933"/>
            </a:xfrm>
            <a:custGeom>
              <a:rect b="b" l="l" r="r" t="t"/>
              <a:pathLst>
                <a:path extrusionOk="0" h="231933" w="70634">
                  <a:moveTo>
                    <a:pt x="46101" y="0"/>
                  </a:moveTo>
                  <a:cubicBezTo>
                    <a:pt x="52102" y="45244"/>
                    <a:pt x="34766" y="90392"/>
                    <a:pt x="0" y="119920"/>
                  </a:cubicBezTo>
                  <a:cubicBezTo>
                    <a:pt x="14573" y="156020"/>
                    <a:pt x="25146" y="193548"/>
                    <a:pt x="31718" y="231934"/>
                  </a:cubicBezTo>
                  <a:cubicBezTo>
                    <a:pt x="81725" y="166973"/>
                    <a:pt x="80200" y="74200"/>
                    <a:pt x="461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 name="Google Shape;31;p2"/>
            <p:cNvSpPr/>
            <p:nvPr/>
          </p:nvSpPr>
          <p:spPr>
            <a:xfrm>
              <a:off x="4273836" y="3797331"/>
              <a:ext cx="122140" cy="136969"/>
            </a:xfrm>
            <a:custGeom>
              <a:rect b="b" l="l" r="r" t="t"/>
              <a:pathLst>
                <a:path extrusionOk="0" h="136969" w="122140">
                  <a:moveTo>
                    <a:pt x="28415" y="136970"/>
                  </a:moveTo>
                  <a:cubicBezTo>
                    <a:pt x="57752" y="109919"/>
                    <a:pt x="89089" y="85154"/>
                    <a:pt x="122141" y="62770"/>
                  </a:cubicBezTo>
                  <a:cubicBezTo>
                    <a:pt x="92137" y="35433"/>
                    <a:pt x="57180" y="14097"/>
                    <a:pt x="19080" y="0"/>
                  </a:cubicBezTo>
                  <a:cubicBezTo>
                    <a:pt x="-11971" y="41624"/>
                    <a:pt x="-2446" y="95345"/>
                    <a:pt x="28415" y="13697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 name="Google Shape;32;p2"/>
            <p:cNvSpPr/>
            <p:nvPr/>
          </p:nvSpPr>
          <p:spPr>
            <a:xfrm>
              <a:off x="4573999" y="4021645"/>
              <a:ext cx="70694" cy="233362"/>
            </a:xfrm>
            <a:custGeom>
              <a:rect b="b" l="l" r="r" t="t"/>
              <a:pathLst>
                <a:path extrusionOk="0" h="233362" w="70694">
                  <a:moveTo>
                    <a:pt x="4096" y="148780"/>
                  </a:moveTo>
                  <a:cubicBezTo>
                    <a:pt x="5239" y="177070"/>
                    <a:pt x="3905" y="205359"/>
                    <a:pt x="0" y="233363"/>
                  </a:cubicBezTo>
                  <a:cubicBezTo>
                    <a:pt x="51530" y="166973"/>
                    <a:pt x="76295" y="83725"/>
                    <a:pt x="69628" y="0"/>
                  </a:cubicBezTo>
                  <a:cubicBezTo>
                    <a:pt x="64579" y="55435"/>
                    <a:pt x="41529" y="107633"/>
                    <a:pt x="4096" y="14878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 name="Google Shape;33;p2"/>
            <p:cNvSpPr/>
            <p:nvPr/>
          </p:nvSpPr>
          <p:spPr>
            <a:xfrm>
              <a:off x="4085721" y="3777728"/>
              <a:ext cx="188145" cy="322974"/>
            </a:xfrm>
            <a:custGeom>
              <a:rect b="b" l="l" r="r" t="t"/>
              <a:pathLst>
                <a:path extrusionOk="0" h="322974" w="188145">
                  <a:moveTo>
                    <a:pt x="168334" y="7792"/>
                  </a:moveTo>
                  <a:cubicBezTo>
                    <a:pt x="124804" y="-2876"/>
                    <a:pt x="79275" y="-2590"/>
                    <a:pt x="35936" y="8650"/>
                  </a:cubicBezTo>
                  <a:cubicBezTo>
                    <a:pt x="-29691" y="101709"/>
                    <a:pt x="789" y="238012"/>
                    <a:pt x="77179" y="322975"/>
                  </a:cubicBezTo>
                  <a:cubicBezTo>
                    <a:pt x="109755" y="273349"/>
                    <a:pt x="146902" y="226867"/>
                    <a:pt x="188146" y="184100"/>
                  </a:cubicBezTo>
                  <a:cubicBezTo>
                    <a:pt x="149284" y="135808"/>
                    <a:pt x="133853" y="61227"/>
                    <a:pt x="168334" y="779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4" name="Google Shape;34;p2"/>
          <p:cNvSpPr txBox="1"/>
          <p:nvPr>
            <p:ph type="title"/>
          </p:nvPr>
        </p:nvSpPr>
        <p:spPr>
          <a:xfrm>
            <a:off x="676475" y="1289300"/>
            <a:ext cx="4544700" cy="1601400"/>
          </a:xfrm>
          <a:prstGeom prst="rect">
            <a:avLst/>
          </a:prstGeom>
        </p:spPr>
        <p:txBody>
          <a:bodyPr anchorCtr="0" anchor="b" bIns="228600" lIns="0" spcFirstLastPara="1" rIns="0"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35" name="Google Shape;35;p2"/>
          <p:cNvSpPr txBox="1"/>
          <p:nvPr>
            <p:ph idx="1" type="subTitle"/>
          </p:nvPr>
        </p:nvSpPr>
        <p:spPr>
          <a:xfrm>
            <a:off x="676475" y="2890700"/>
            <a:ext cx="4544700" cy="639000"/>
          </a:xfrm>
          <a:prstGeom prst="rect">
            <a:avLst/>
          </a:prstGeom>
        </p:spPr>
        <p:txBody>
          <a:bodyPr anchorCtr="0" anchor="t" bIns="0" lIns="0" spcFirstLastPara="1" rIns="0" wrap="square" tIns="18287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6" name="Google Shape;36;p2"/>
          <p:cNvSpPr txBox="1"/>
          <p:nvPr>
            <p:ph idx="2" type="subTitle"/>
          </p:nvPr>
        </p:nvSpPr>
        <p:spPr>
          <a:xfrm>
            <a:off x="676475" y="3529700"/>
            <a:ext cx="4544700" cy="31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37" name="Google Shape;37;p2"/>
          <p:cNvSpPr txBox="1"/>
          <p:nvPr/>
        </p:nvSpPr>
        <p:spPr>
          <a:xfrm>
            <a:off x="676475" y="4697100"/>
            <a:ext cx="3895200" cy="103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
                <a:solidFill>
                  <a:srgbClr val="B7B9C3"/>
                </a:solidFill>
                <a:latin typeface="Open Sans"/>
                <a:ea typeface="Open Sans"/>
                <a:cs typeface="Open Sans"/>
                <a:sym typeface="Open Sans"/>
              </a:rPr>
              <a:t>© 2023 Trimble, Inc - All Rights Reserved</a:t>
            </a:r>
            <a:endParaRPr sz="700">
              <a:solidFill>
                <a:srgbClr val="B7B9C3"/>
              </a:solidFill>
              <a:latin typeface="Open Sans"/>
              <a:ea typeface="Open Sans"/>
              <a:cs typeface="Open Sans"/>
              <a:sym typeface="Open Sans"/>
            </a:endParaRPr>
          </a:p>
        </p:txBody>
      </p:sp>
      <p:sp>
        <p:nvSpPr>
          <p:cNvPr id="38" name="Google Shape;38;p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pic>
        <p:nvPicPr>
          <p:cNvPr id="39" name="Google Shape;39;p2"/>
          <p:cNvPicPr preferRelativeResize="0"/>
          <p:nvPr/>
        </p:nvPicPr>
        <p:blipFill>
          <a:blip r:embed="rId3">
            <a:alphaModFix/>
          </a:blip>
          <a:stretch>
            <a:fillRect/>
          </a:stretch>
        </p:blipFill>
        <p:spPr>
          <a:xfrm>
            <a:off x="6187400" y="2459475"/>
            <a:ext cx="2342200" cy="1844699"/>
          </a:xfrm>
          <a:prstGeom prst="rect">
            <a:avLst/>
          </a:prstGeom>
          <a:noFill/>
          <a:ln>
            <a:noFill/>
          </a:ln>
        </p:spPr>
      </p:pic>
      <p:pic>
        <p:nvPicPr>
          <p:cNvPr id="40" name="Google Shape;40;p2"/>
          <p:cNvPicPr preferRelativeResize="0"/>
          <p:nvPr/>
        </p:nvPicPr>
        <p:blipFill rotWithShape="1">
          <a:blip r:embed="rId4">
            <a:alphaModFix/>
          </a:blip>
          <a:srcRect b="0" l="0" r="48376" t="0"/>
          <a:stretch/>
        </p:blipFill>
        <p:spPr>
          <a:xfrm>
            <a:off x="6187397" y="839337"/>
            <a:ext cx="2158577" cy="15557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Quote - Blue B">
  <p:cSld name="CUSTOM_8_2_1">
    <p:bg>
      <p:bgPr>
        <a:blipFill>
          <a:blip r:embed="rId2">
            <a:alphaModFix/>
          </a:blip>
          <a:stretch>
            <a:fillRect/>
          </a:stretch>
        </a:blipFill>
      </p:bgPr>
    </p:bg>
    <p:spTree>
      <p:nvGrpSpPr>
        <p:cNvPr id="233" name="Shape 233"/>
        <p:cNvGrpSpPr/>
        <p:nvPr/>
      </p:nvGrpSpPr>
      <p:grpSpPr>
        <a:xfrm>
          <a:off x="0" y="0"/>
          <a:ext cx="0" cy="0"/>
          <a:chOff x="0" y="0"/>
          <a:chExt cx="0" cy="0"/>
        </a:xfrm>
      </p:grpSpPr>
      <p:sp>
        <p:nvSpPr>
          <p:cNvPr id="234" name="Google Shape;234;p11"/>
          <p:cNvSpPr txBox="1"/>
          <p:nvPr>
            <p:ph idx="1" type="subTitle"/>
          </p:nvPr>
        </p:nvSpPr>
        <p:spPr>
          <a:xfrm>
            <a:off x="676600" y="971550"/>
            <a:ext cx="4544700" cy="3200400"/>
          </a:xfrm>
          <a:prstGeom prst="rect">
            <a:avLst/>
          </a:prstGeom>
        </p:spPr>
        <p:txBody>
          <a:bodyPr anchorCtr="0" anchor="t" bIns="91425" lIns="0" spcFirstLastPara="1" rIns="0" wrap="square" tIns="91425">
            <a:noAutofit/>
          </a:bodyPr>
          <a:lstStyle>
            <a:lvl1pPr lvl="0" rtl="0">
              <a:lnSpc>
                <a:spcPct val="100000"/>
              </a:lnSpc>
              <a:spcBef>
                <a:spcPts val="0"/>
              </a:spcBef>
              <a:spcAft>
                <a:spcPts val="0"/>
              </a:spcAft>
              <a:buClr>
                <a:schemeClr val="lt1"/>
              </a:buClr>
              <a:buSzPts val="3000"/>
              <a:buNone/>
              <a:defRPr sz="3000">
                <a:solidFill>
                  <a:schemeClr val="lt1"/>
                </a:solidFill>
              </a:defRPr>
            </a:lvl1pPr>
            <a:lvl2pPr lvl="1" rtl="0">
              <a:spcBef>
                <a:spcPts val="1600"/>
              </a:spcBef>
              <a:spcAft>
                <a:spcPts val="0"/>
              </a:spcAft>
              <a:buClr>
                <a:schemeClr val="lt1"/>
              </a:buClr>
              <a:buSzPts val="2400"/>
              <a:buNone/>
              <a:defRPr sz="2400">
                <a:solidFill>
                  <a:schemeClr val="lt1"/>
                </a:solidFill>
              </a:defRPr>
            </a:lvl2pPr>
            <a:lvl3pPr lvl="2" rtl="0">
              <a:spcBef>
                <a:spcPts val="1600"/>
              </a:spcBef>
              <a:spcAft>
                <a:spcPts val="0"/>
              </a:spcAft>
              <a:buClr>
                <a:schemeClr val="lt1"/>
              </a:buClr>
              <a:buSzPts val="2400"/>
              <a:buNone/>
              <a:defRPr sz="2400">
                <a:solidFill>
                  <a:schemeClr val="lt1"/>
                </a:solidFill>
              </a:defRPr>
            </a:lvl3pPr>
            <a:lvl4pPr lvl="3" rtl="0">
              <a:spcBef>
                <a:spcPts val="1600"/>
              </a:spcBef>
              <a:spcAft>
                <a:spcPts val="0"/>
              </a:spcAft>
              <a:buClr>
                <a:schemeClr val="lt1"/>
              </a:buClr>
              <a:buSzPts val="2400"/>
              <a:buNone/>
              <a:defRPr sz="2400">
                <a:solidFill>
                  <a:schemeClr val="lt1"/>
                </a:solidFill>
              </a:defRPr>
            </a:lvl4pPr>
            <a:lvl5pPr lvl="4" rtl="0">
              <a:spcBef>
                <a:spcPts val="1600"/>
              </a:spcBef>
              <a:spcAft>
                <a:spcPts val="0"/>
              </a:spcAft>
              <a:buClr>
                <a:schemeClr val="lt1"/>
              </a:buClr>
              <a:buSzPts val="2400"/>
              <a:buNone/>
              <a:defRPr sz="2400">
                <a:solidFill>
                  <a:schemeClr val="lt1"/>
                </a:solidFill>
              </a:defRPr>
            </a:lvl5pPr>
            <a:lvl6pPr lvl="5" rtl="0">
              <a:spcBef>
                <a:spcPts val="1600"/>
              </a:spcBef>
              <a:spcAft>
                <a:spcPts val="0"/>
              </a:spcAft>
              <a:buClr>
                <a:schemeClr val="lt1"/>
              </a:buClr>
              <a:buSzPts val="2400"/>
              <a:buNone/>
              <a:defRPr sz="2400">
                <a:solidFill>
                  <a:schemeClr val="lt1"/>
                </a:solidFill>
              </a:defRPr>
            </a:lvl6pPr>
            <a:lvl7pPr lvl="6" rtl="0">
              <a:spcBef>
                <a:spcPts val="1600"/>
              </a:spcBef>
              <a:spcAft>
                <a:spcPts val="0"/>
              </a:spcAft>
              <a:buClr>
                <a:schemeClr val="lt1"/>
              </a:buClr>
              <a:buSzPts val="2400"/>
              <a:buNone/>
              <a:defRPr sz="2400">
                <a:solidFill>
                  <a:schemeClr val="lt1"/>
                </a:solidFill>
              </a:defRPr>
            </a:lvl7pPr>
            <a:lvl8pPr lvl="7" rtl="0">
              <a:spcBef>
                <a:spcPts val="1600"/>
              </a:spcBef>
              <a:spcAft>
                <a:spcPts val="0"/>
              </a:spcAft>
              <a:buClr>
                <a:schemeClr val="lt1"/>
              </a:buClr>
              <a:buSzPts val="2400"/>
              <a:buNone/>
              <a:defRPr sz="2400">
                <a:solidFill>
                  <a:schemeClr val="lt1"/>
                </a:solidFill>
              </a:defRPr>
            </a:lvl8pPr>
            <a:lvl9pPr lvl="8" rtl="0">
              <a:spcBef>
                <a:spcPts val="1600"/>
              </a:spcBef>
              <a:spcAft>
                <a:spcPts val="1600"/>
              </a:spcAft>
              <a:buClr>
                <a:schemeClr val="lt1"/>
              </a:buClr>
              <a:buSzPts val="2400"/>
              <a:buNone/>
              <a:defRPr sz="2400">
                <a:solidFill>
                  <a:schemeClr val="lt1"/>
                </a:solidFill>
              </a:defRPr>
            </a:lvl9pPr>
          </a:lstStyle>
          <a:p/>
        </p:txBody>
      </p:sp>
      <p:grpSp>
        <p:nvGrpSpPr>
          <p:cNvPr id="235" name="Google Shape;235;p11"/>
          <p:cNvGrpSpPr/>
          <p:nvPr/>
        </p:nvGrpSpPr>
        <p:grpSpPr>
          <a:xfrm>
            <a:off x="8648263" y="4659742"/>
            <a:ext cx="313719" cy="338062"/>
            <a:chOff x="3976677" y="2333625"/>
            <a:chExt cx="876309" cy="944307"/>
          </a:xfrm>
        </p:grpSpPr>
        <p:sp>
          <p:nvSpPr>
            <p:cNvPr id="236" name="Google Shape;236;p1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37" name="Google Shape;237;p1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38" name="Google Shape;238;p1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39" name="Google Shape;239;p1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0" name="Google Shape;240;p1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1" name="Google Shape;241;p1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2" name="Google Shape;242;p1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3" name="Google Shape;243;p1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4" name="Google Shape;244;p1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5" name="Google Shape;245;p1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6" name="Google Shape;246;p1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7" name="Google Shape;247;p1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8" name="Google Shape;248;p1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9" name="Google Shape;249;p1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50" name="Google Shape;250;p11"/>
          <p:cNvSpPr/>
          <p:nvPr>
            <p:ph idx="2" type="pic"/>
          </p:nvPr>
        </p:nvSpPr>
        <p:spPr>
          <a:xfrm>
            <a:off x="5870450" y="1611600"/>
            <a:ext cx="1947600" cy="1920300"/>
          </a:xfrm>
          <a:prstGeom prst="rect">
            <a:avLst/>
          </a:prstGeom>
          <a:noFill/>
          <a:ln>
            <a:noFill/>
          </a:ln>
        </p:spPr>
      </p:sp>
      <p:sp>
        <p:nvSpPr>
          <p:cNvPr id="251" name="Google Shape;251;p1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252" name="Google Shape;252;p11"/>
          <p:cNvGrpSpPr/>
          <p:nvPr/>
        </p:nvGrpSpPr>
        <p:grpSpPr>
          <a:xfrm>
            <a:off x="7749271" y="4668790"/>
            <a:ext cx="810612" cy="307959"/>
            <a:chOff x="7436076" y="4619251"/>
            <a:chExt cx="1103024" cy="419049"/>
          </a:xfrm>
        </p:grpSpPr>
        <p:pic>
          <p:nvPicPr>
            <p:cNvPr id="253" name="Google Shape;253;p11"/>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254" name="Google Shape;254;p11"/>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Quote - Grey B">
  <p:cSld name="CUSTOM_8_2_1_1">
    <p:bg>
      <p:bgPr>
        <a:blipFill>
          <a:blip r:embed="rId2">
            <a:alphaModFix/>
          </a:blip>
          <a:stretch>
            <a:fillRect/>
          </a:stretch>
        </a:blipFill>
      </p:bgPr>
    </p:bg>
    <p:spTree>
      <p:nvGrpSpPr>
        <p:cNvPr id="255" name="Shape 255"/>
        <p:cNvGrpSpPr/>
        <p:nvPr/>
      </p:nvGrpSpPr>
      <p:grpSpPr>
        <a:xfrm>
          <a:off x="0" y="0"/>
          <a:ext cx="0" cy="0"/>
          <a:chOff x="0" y="0"/>
          <a:chExt cx="0" cy="0"/>
        </a:xfrm>
      </p:grpSpPr>
      <p:sp>
        <p:nvSpPr>
          <p:cNvPr id="256" name="Google Shape;256;p12"/>
          <p:cNvSpPr txBox="1"/>
          <p:nvPr>
            <p:ph idx="1" type="subTitle"/>
          </p:nvPr>
        </p:nvSpPr>
        <p:spPr>
          <a:xfrm>
            <a:off x="676600" y="971550"/>
            <a:ext cx="4544700" cy="3200400"/>
          </a:xfrm>
          <a:prstGeom prst="rect">
            <a:avLst/>
          </a:prstGeom>
        </p:spPr>
        <p:txBody>
          <a:bodyPr anchorCtr="0" anchor="t" bIns="91425" lIns="0" spcFirstLastPara="1" rIns="0" wrap="square" tIns="91425">
            <a:noAutofit/>
          </a:bodyPr>
          <a:lstStyle>
            <a:lvl1pPr lvl="0" rtl="0">
              <a:lnSpc>
                <a:spcPct val="100000"/>
              </a:lnSpc>
              <a:spcBef>
                <a:spcPts val="0"/>
              </a:spcBef>
              <a:spcAft>
                <a:spcPts val="0"/>
              </a:spcAft>
              <a:buSzPts val="3000"/>
              <a:buNone/>
              <a:defRPr sz="3000"/>
            </a:lvl1pPr>
            <a:lvl2pPr lvl="1" rtl="0">
              <a:spcBef>
                <a:spcPts val="160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257" name="Google Shape;257;p12"/>
          <p:cNvSpPr/>
          <p:nvPr>
            <p:ph idx="2" type="pic"/>
          </p:nvPr>
        </p:nvSpPr>
        <p:spPr>
          <a:xfrm>
            <a:off x="5870450" y="1611600"/>
            <a:ext cx="1947600" cy="1920300"/>
          </a:xfrm>
          <a:prstGeom prst="rect">
            <a:avLst/>
          </a:prstGeom>
          <a:noFill/>
          <a:ln>
            <a:noFill/>
          </a:ln>
        </p:spPr>
      </p:sp>
      <p:grpSp>
        <p:nvGrpSpPr>
          <p:cNvPr id="258" name="Google Shape;258;p12"/>
          <p:cNvGrpSpPr/>
          <p:nvPr/>
        </p:nvGrpSpPr>
        <p:grpSpPr>
          <a:xfrm>
            <a:off x="8648263" y="4659742"/>
            <a:ext cx="313719" cy="338062"/>
            <a:chOff x="3976677" y="2333625"/>
            <a:chExt cx="876309" cy="944307"/>
          </a:xfrm>
        </p:grpSpPr>
        <p:sp>
          <p:nvSpPr>
            <p:cNvPr id="259" name="Google Shape;259;p1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0" name="Google Shape;260;p1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1" name="Google Shape;261;p1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2" name="Google Shape;262;p1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3" name="Google Shape;263;p1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4" name="Google Shape;264;p1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5" name="Google Shape;265;p1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6" name="Google Shape;266;p1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7" name="Google Shape;267;p1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8" name="Google Shape;268;p1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9" name="Google Shape;269;p1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70" name="Google Shape;270;p1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71" name="Google Shape;271;p1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72" name="Google Shape;272;p1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73" name="Google Shape;273;p1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274" name="Google Shape;274;p12"/>
          <p:cNvGrpSpPr/>
          <p:nvPr/>
        </p:nvGrpSpPr>
        <p:grpSpPr>
          <a:xfrm>
            <a:off x="7749266" y="4661245"/>
            <a:ext cx="810613" cy="323045"/>
            <a:chOff x="284975" y="4578751"/>
            <a:chExt cx="1103025" cy="419049"/>
          </a:xfrm>
        </p:grpSpPr>
        <p:pic>
          <p:nvPicPr>
            <p:cNvPr id="275" name="Google Shape;275;p12"/>
            <p:cNvPicPr preferRelativeResize="0"/>
            <p:nvPr/>
          </p:nvPicPr>
          <p:blipFill rotWithShape="1">
            <a:blip r:embed="rId3">
              <a:alphaModFix/>
            </a:blip>
            <a:srcRect b="11186" l="6939" r="49110" t="27982"/>
            <a:stretch/>
          </p:blipFill>
          <p:spPr>
            <a:xfrm>
              <a:off x="284975" y="4633296"/>
              <a:ext cx="532050" cy="309943"/>
            </a:xfrm>
            <a:prstGeom prst="rect">
              <a:avLst/>
            </a:prstGeom>
            <a:noFill/>
            <a:ln>
              <a:noFill/>
            </a:ln>
          </p:spPr>
        </p:pic>
        <p:pic>
          <p:nvPicPr>
            <p:cNvPr id="276" name="Google Shape;276;p12"/>
            <p:cNvPicPr preferRelativeResize="0"/>
            <p:nvPr/>
          </p:nvPicPr>
          <p:blipFill>
            <a:blip r:embed="rId4">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 Caption">
  <p:cSld name="CUSTOM_8_2_1_2_1">
    <p:spTree>
      <p:nvGrpSpPr>
        <p:cNvPr id="277" name="Shape 277"/>
        <p:cNvGrpSpPr/>
        <p:nvPr/>
      </p:nvGrpSpPr>
      <p:grpSpPr>
        <a:xfrm>
          <a:off x="0" y="0"/>
          <a:ext cx="0" cy="0"/>
          <a:chOff x="0" y="0"/>
          <a:chExt cx="0" cy="0"/>
        </a:xfrm>
      </p:grpSpPr>
      <p:sp>
        <p:nvSpPr>
          <p:cNvPr id="278" name="Google Shape;278;p13"/>
          <p:cNvSpPr txBox="1"/>
          <p:nvPr/>
        </p:nvSpPr>
        <p:spPr>
          <a:xfrm>
            <a:off x="0" y="3849625"/>
            <a:ext cx="4572000" cy="1303500"/>
          </a:xfrm>
          <a:prstGeom prst="rect">
            <a:avLst/>
          </a:prstGeom>
          <a:solidFill>
            <a:srgbClr val="006FB0"/>
          </a:solidFill>
          <a:ln>
            <a:noFill/>
          </a:ln>
        </p:spPr>
        <p:txBody>
          <a:bodyPr anchorCtr="0" anchor="ctr" bIns="91425" lIns="667500" spcFirstLastPara="1" rIns="91425" wrap="square" tIns="91425">
            <a:noAutofit/>
          </a:bodyPr>
          <a:lstStyle/>
          <a:p>
            <a:pPr indent="0" lvl="0" marL="0" rtl="0" algn="l">
              <a:spcBef>
                <a:spcPts val="0"/>
              </a:spcBef>
              <a:spcAft>
                <a:spcPts val="0"/>
              </a:spcAft>
              <a:buNone/>
            </a:pPr>
            <a:r>
              <a:t/>
            </a:r>
            <a:endParaRPr sz="1100">
              <a:solidFill>
                <a:srgbClr val="FFFFFF"/>
              </a:solidFill>
              <a:latin typeface="Open Sans"/>
              <a:ea typeface="Open Sans"/>
              <a:cs typeface="Open Sans"/>
              <a:sym typeface="Open Sans"/>
            </a:endParaRPr>
          </a:p>
        </p:txBody>
      </p:sp>
      <p:grpSp>
        <p:nvGrpSpPr>
          <p:cNvPr id="279" name="Google Shape;279;p13"/>
          <p:cNvGrpSpPr/>
          <p:nvPr/>
        </p:nvGrpSpPr>
        <p:grpSpPr>
          <a:xfrm>
            <a:off x="8648263" y="4659742"/>
            <a:ext cx="313719" cy="338062"/>
            <a:chOff x="3976677" y="2333625"/>
            <a:chExt cx="876309" cy="944307"/>
          </a:xfrm>
        </p:grpSpPr>
        <p:sp>
          <p:nvSpPr>
            <p:cNvPr id="280" name="Google Shape;280;p1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1" name="Google Shape;281;p1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2" name="Google Shape;282;p1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3" name="Google Shape;283;p1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4" name="Google Shape;284;p1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5" name="Google Shape;285;p1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6" name="Google Shape;286;p1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7" name="Google Shape;287;p1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8" name="Google Shape;288;p1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9" name="Google Shape;289;p1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0" name="Google Shape;290;p1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1" name="Google Shape;291;p1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2" name="Google Shape;292;p1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3" name="Google Shape;293;p1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94" name="Google Shape;294;p1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295" name="Google Shape;295;p13"/>
          <p:cNvSpPr txBox="1"/>
          <p:nvPr>
            <p:ph idx="1" type="subTitle"/>
          </p:nvPr>
        </p:nvSpPr>
        <p:spPr>
          <a:xfrm>
            <a:off x="676600" y="3849625"/>
            <a:ext cx="3895500" cy="1303500"/>
          </a:xfrm>
          <a:prstGeom prst="rect">
            <a:avLst/>
          </a:prstGeom>
        </p:spPr>
        <p:txBody>
          <a:bodyPr anchorCtr="0" anchor="t" bIns="91425" lIns="0" spcFirstLastPara="1" rIns="0" wrap="square" tIns="274300">
            <a:noAutofit/>
          </a:bodyPr>
          <a:lstStyle>
            <a:lvl1pPr lvl="0" rtl="0">
              <a:lnSpc>
                <a:spcPct val="115000"/>
              </a:lnSpc>
              <a:spcBef>
                <a:spcPts val="0"/>
              </a:spcBef>
              <a:spcAft>
                <a:spcPts val="0"/>
              </a:spcAft>
              <a:buClr>
                <a:schemeClr val="lt1"/>
              </a:buClr>
              <a:buSzPts val="1400"/>
              <a:buNone/>
              <a:defRPr b="1" sz="14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1600"/>
              </a:spcBef>
              <a:spcAft>
                <a:spcPts val="0"/>
              </a:spcAft>
              <a:buClr>
                <a:schemeClr val="lt1"/>
              </a:buClr>
              <a:buSzPts val="1400"/>
              <a:buNone/>
              <a:defRPr b="1">
                <a:solidFill>
                  <a:schemeClr val="lt1"/>
                </a:solidFill>
              </a:defRPr>
            </a:lvl3pPr>
            <a:lvl4pPr lvl="3" rtl="0">
              <a:spcBef>
                <a:spcPts val="1600"/>
              </a:spcBef>
              <a:spcAft>
                <a:spcPts val="0"/>
              </a:spcAft>
              <a:buClr>
                <a:schemeClr val="lt1"/>
              </a:buClr>
              <a:buSzPts val="1400"/>
              <a:buNone/>
              <a:defRPr b="1">
                <a:solidFill>
                  <a:schemeClr val="lt1"/>
                </a:solidFill>
              </a:defRPr>
            </a:lvl4pPr>
            <a:lvl5pPr lvl="4" rtl="0">
              <a:spcBef>
                <a:spcPts val="1600"/>
              </a:spcBef>
              <a:spcAft>
                <a:spcPts val="0"/>
              </a:spcAft>
              <a:buClr>
                <a:schemeClr val="lt1"/>
              </a:buClr>
              <a:buSzPts val="1400"/>
              <a:buNone/>
              <a:defRPr b="1">
                <a:solidFill>
                  <a:schemeClr val="lt1"/>
                </a:solidFill>
              </a:defRPr>
            </a:lvl5pPr>
            <a:lvl6pPr lvl="5" rtl="0">
              <a:spcBef>
                <a:spcPts val="1600"/>
              </a:spcBef>
              <a:spcAft>
                <a:spcPts val="0"/>
              </a:spcAft>
              <a:buClr>
                <a:schemeClr val="lt1"/>
              </a:buClr>
              <a:buSzPts val="1400"/>
              <a:buNone/>
              <a:defRPr b="1">
                <a:solidFill>
                  <a:schemeClr val="lt1"/>
                </a:solidFill>
              </a:defRPr>
            </a:lvl6pPr>
            <a:lvl7pPr lvl="6" rtl="0">
              <a:spcBef>
                <a:spcPts val="1600"/>
              </a:spcBef>
              <a:spcAft>
                <a:spcPts val="0"/>
              </a:spcAft>
              <a:buClr>
                <a:schemeClr val="lt1"/>
              </a:buClr>
              <a:buSzPts val="1400"/>
              <a:buNone/>
              <a:defRPr b="1">
                <a:solidFill>
                  <a:schemeClr val="lt1"/>
                </a:solidFill>
              </a:defRPr>
            </a:lvl7pPr>
            <a:lvl8pPr lvl="7" rtl="0">
              <a:spcBef>
                <a:spcPts val="1600"/>
              </a:spcBef>
              <a:spcAft>
                <a:spcPts val="0"/>
              </a:spcAft>
              <a:buClr>
                <a:schemeClr val="lt1"/>
              </a:buClr>
              <a:buSzPts val="1400"/>
              <a:buNone/>
              <a:defRPr b="1">
                <a:solidFill>
                  <a:schemeClr val="lt1"/>
                </a:solidFill>
              </a:defRPr>
            </a:lvl8pPr>
            <a:lvl9pPr lvl="8" rtl="0">
              <a:spcBef>
                <a:spcPts val="1600"/>
              </a:spcBef>
              <a:spcAft>
                <a:spcPts val="1600"/>
              </a:spcAft>
              <a:buClr>
                <a:schemeClr val="lt1"/>
              </a:buClr>
              <a:buSzPts val="14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1 Column - Blue">
  <p:cSld name="CUSTOM_4_2_6">
    <p:bg>
      <p:bgPr>
        <a:blipFill>
          <a:blip r:embed="rId2">
            <a:alphaModFix/>
          </a:blip>
          <a:stretch>
            <a:fillRect/>
          </a:stretch>
        </a:blipFill>
      </p:bgPr>
    </p:bg>
    <p:spTree>
      <p:nvGrpSpPr>
        <p:cNvPr id="296" name="Shape 296"/>
        <p:cNvGrpSpPr/>
        <p:nvPr/>
      </p:nvGrpSpPr>
      <p:grpSpPr>
        <a:xfrm>
          <a:off x="0" y="0"/>
          <a:ext cx="0" cy="0"/>
          <a:chOff x="0" y="0"/>
          <a:chExt cx="0" cy="0"/>
        </a:xfrm>
      </p:grpSpPr>
      <p:sp>
        <p:nvSpPr>
          <p:cNvPr id="297" name="Google Shape;297;p14"/>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298" name="Google Shape;298;p14"/>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299" name="Google Shape;299;p14"/>
          <p:cNvSpPr txBox="1"/>
          <p:nvPr>
            <p:ph idx="2" type="body"/>
          </p:nvPr>
        </p:nvSpPr>
        <p:spPr>
          <a:xfrm>
            <a:off x="676500" y="1769375"/>
            <a:ext cx="77907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300" name="Google Shape;300;p14"/>
          <p:cNvGrpSpPr/>
          <p:nvPr/>
        </p:nvGrpSpPr>
        <p:grpSpPr>
          <a:xfrm>
            <a:off x="8648263" y="4659742"/>
            <a:ext cx="313719" cy="338062"/>
            <a:chOff x="3976677" y="2333625"/>
            <a:chExt cx="876309" cy="944307"/>
          </a:xfrm>
        </p:grpSpPr>
        <p:sp>
          <p:nvSpPr>
            <p:cNvPr id="301" name="Google Shape;301;p1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2" name="Google Shape;302;p1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3" name="Google Shape;303;p1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4" name="Google Shape;304;p1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5" name="Google Shape;305;p1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6" name="Google Shape;306;p1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7" name="Google Shape;307;p1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8" name="Google Shape;308;p1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9" name="Google Shape;309;p1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0" name="Google Shape;310;p1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1" name="Google Shape;311;p1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2" name="Google Shape;312;p1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3" name="Google Shape;313;p1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4" name="Google Shape;314;p1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15" name="Google Shape;315;p1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316" name="Google Shape;316;p14"/>
          <p:cNvGrpSpPr/>
          <p:nvPr/>
        </p:nvGrpSpPr>
        <p:grpSpPr>
          <a:xfrm>
            <a:off x="7749271" y="4668790"/>
            <a:ext cx="810612" cy="307959"/>
            <a:chOff x="7436076" y="4619251"/>
            <a:chExt cx="1103024" cy="419049"/>
          </a:xfrm>
        </p:grpSpPr>
        <p:pic>
          <p:nvPicPr>
            <p:cNvPr id="317" name="Google Shape;317;p1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318" name="Google Shape;318;p1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1 Column - Grey">
  <p:cSld name="CUSTOM_4_2_7">
    <p:bg>
      <p:bgPr>
        <a:solidFill>
          <a:schemeClr val="lt2"/>
        </a:solidFill>
      </p:bgPr>
    </p:bg>
    <p:spTree>
      <p:nvGrpSpPr>
        <p:cNvPr id="319" name="Shape 319"/>
        <p:cNvGrpSpPr/>
        <p:nvPr/>
      </p:nvGrpSpPr>
      <p:grpSpPr>
        <a:xfrm>
          <a:off x="0" y="0"/>
          <a:ext cx="0" cy="0"/>
          <a:chOff x="0" y="0"/>
          <a:chExt cx="0" cy="0"/>
        </a:xfrm>
      </p:grpSpPr>
      <p:sp>
        <p:nvSpPr>
          <p:cNvPr id="320" name="Google Shape;320;p15"/>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321" name="Google Shape;321;p15"/>
          <p:cNvSpPr txBox="1"/>
          <p:nvPr>
            <p:ph idx="1" type="body"/>
          </p:nvPr>
        </p:nvSpPr>
        <p:spPr>
          <a:xfrm>
            <a:off x="676500" y="1769375"/>
            <a:ext cx="77907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322" name="Google Shape;322;p15"/>
          <p:cNvSpPr txBox="1"/>
          <p:nvPr>
            <p:ph idx="2"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3" name="Google Shape;323;p15"/>
          <p:cNvGrpSpPr/>
          <p:nvPr/>
        </p:nvGrpSpPr>
        <p:grpSpPr>
          <a:xfrm>
            <a:off x="8648263" y="4659742"/>
            <a:ext cx="313719" cy="338062"/>
            <a:chOff x="3976677" y="2333625"/>
            <a:chExt cx="876309" cy="944307"/>
          </a:xfrm>
        </p:grpSpPr>
        <p:sp>
          <p:nvSpPr>
            <p:cNvPr id="324" name="Google Shape;324;p1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5" name="Google Shape;325;p1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6" name="Google Shape;326;p1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7" name="Google Shape;327;p1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8" name="Google Shape;328;p1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9" name="Google Shape;329;p1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0" name="Google Shape;330;p1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1" name="Google Shape;331;p1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2" name="Google Shape;332;p1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3" name="Google Shape;333;p1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4" name="Google Shape;334;p1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5" name="Google Shape;335;p1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6" name="Google Shape;336;p1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7" name="Google Shape;337;p1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38" name="Google Shape;338;p1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339" name="Google Shape;339;p15"/>
          <p:cNvGrpSpPr/>
          <p:nvPr/>
        </p:nvGrpSpPr>
        <p:grpSpPr>
          <a:xfrm>
            <a:off x="7749266" y="4661245"/>
            <a:ext cx="810613" cy="323045"/>
            <a:chOff x="284975" y="4578751"/>
            <a:chExt cx="1103025" cy="419049"/>
          </a:xfrm>
        </p:grpSpPr>
        <p:pic>
          <p:nvPicPr>
            <p:cNvPr id="340" name="Google Shape;340;p1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341" name="Google Shape;341;p1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1 Column,  no subtitle - Blue">
  <p:cSld name="CUSTOM_4_2_6_1">
    <p:bg>
      <p:bgPr>
        <a:blipFill>
          <a:blip r:embed="rId2">
            <a:alphaModFix/>
          </a:blip>
          <a:stretch>
            <a:fillRect/>
          </a:stretch>
        </a:blipFill>
      </p:bgPr>
    </p:bg>
    <p:spTree>
      <p:nvGrpSpPr>
        <p:cNvPr id="342" name="Shape 342"/>
        <p:cNvGrpSpPr/>
        <p:nvPr/>
      </p:nvGrpSpPr>
      <p:grpSpPr>
        <a:xfrm>
          <a:off x="0" y="0"/>
          <a:ext cx="0" cy="0"/>
          <a:chOff x="0" y="0"/>
          <a:chExt cx="0" cy="0"/>
        </a:xfrm>
      </p:grpSpPr>
      <p:sp>
        <p:nvSpPr>
          <p:cNvPr id="343" name="Google Shape;343;p16"/>
          <p:cNvSpPr txBox="1"/>
          <p:nvPr>
            <p:ph idx="1" type="body"/>
          </p:nvPr>
        </p:nvSpPr>
        <p:spPr>
          <a:xfrm>
            <a:off x="676500" y="1449300"/>
            <a:ext cx="7790700" cy="30402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344" name="Google Shape;344;p16"/>
          <p:cNvGrpSpPr/>
          <p:nvPr/>
        </p:nvGrpSpPr>
        <p:grpSpPr>
          <a:xfrm>
            <a:off x="8648263" y="4659742"/>
            <a:ext cx="313719" cy="338062"/>
            <a:chOff x="3976677" y="2333625"/>
            <a:chExt cx="876309" cy="944307"/>
          </a:xfrm>
        </p:grpSpPr>
        <p:sp>
          <p:nvSpPr>
            <p:cNvPr id="345" name="Google Shape;345;p1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46" name="Google Shape;346;p1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47" name="Google Shape;347;p1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48" name="Google Shape;348;p1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49" name="Google Shape;349;p1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0" name="Google Shape;350;p1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1" name="Google Shape;351;p1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2" name="Google Shape;352;p1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3" name="Google Shape;353;p1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4" name="Google Shape;354;p1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5" name="Google Shape;355;p1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6" name="Google Shape;356;p1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7" name="Google Shape;357;p1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8" name="Google Shape;358;p1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59" name="Google Shape;359;p1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360" name="Google Shape;360;p1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361" name="Google Shape;361;p16"/>
          <p:cNvGrpSpPr/>
          <p:nvPr/>
        </p:nvGrpSpPr>
        <p:grpSpPr>
          <a:xfrm>
            <a:off x="7749271" y="4668790"/>
            <a:ext cx="810612" cy="307959"/>
            <a:chOff x="7436076" y="4619251"/>
            <a:chExt cx="1103024" cy="419049"/>
          </a:xfrm>
        </p:grpSpPr>
        <p:pic>
          <p:nvPicPr>
            <p:cNvPr id="362" name="Google Shape;362;p16"/>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363" name="Google Shape;363;p16"/>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1 Column,  no subtitle - Grey">
  <p:cSld name="CUSTOM_4_2_7_2">
    <p:bg>
      <p:bgPr>
        <a:solidFill>
          <a:schemeClr val="lt2"/>
        </a:solidFill>
      </p:bgPr>
    </p:bg>
    <p:spTree>
      <p:nvGrpSpPr>
        <p:cNvPr id="364" name="Shape 364"/>
        <p:cNvGrpSpPr/>
        <p:nvPr/>
      </p:nvGrpSpPr>
      <p:grpSpPr>
        <a:xfrm>
          <a:off x="0" y="0"/>
          <a:ext cx="0" cy="0"/>
          <a:chOff x="0" y="0"/>
          <a:chExt cx="0" cy="0"/>
        </a:xfrm>
      </p:grpSpPr>
      <p:sp>
        <p:nvSpPr>
          <p:cNvPr id="365" name="Google Shape;365;p17"/>
          <p:cNvSpPr txBox="1"/>
          <p:nvPr>
            <p:ph idx="1" type="body"/>
          </p:nvPr>
        </p:nvSpPr>
        <p:spPr>
          <a:xfrm>
            <a:off x="676500" y="1449300"/>
            <a:ext cx="7790700" cy="30402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366" name="Google Shape;366;p17"/>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367" name="Google Shape;367;p17"/>
          <p:cNvGrpSpPr/>
          <p:nvPr/>
        </p:nvGrpSpPr>
        <p:grpSpPr>
          <a:xfrm>
            <a:off x="8648263" y="4659742"/>
            <a:ext cx="313719" cy="338062"/>
            <a:chOff x="3976677" y="2333625"/>
            <a:chExt cx="876309" cy="944307"/>
          </a:xfrm>
        </p:grpSpPr>
        <p:sp>
          <p:nvSpPr>
            <p:cNvPr id="368" name="Google Shape;368;p1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69" name="Google Shape;369;p1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0" name="Google Shape;370;p1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1" name="Google Shape;371;p1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2" name="Google Shape;372;p1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3" name="Google Shape;373;p1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4" name="Google Shape;374;p1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5" name="Google Shape;375;p1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6" name="Google Shape;376;p1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7" name="Google Shape;377;p1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8" name="Google Shape;378;p1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9" name="Google Shape;379;p1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80" name="Google Shape;380;p1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81" name="Google Shape;381;p1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82" name="Google Shape;382;p1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383" name="Google Shape;383;p17"/>
          <p:cNvGrpSpPr/>
          <p:nvPr/>
        </p:nvGrpSpPr>
        <p:grpSpPr>
          <a:xfrm>
            <a:off x="7749266" y="4661245"/>
            <a:ext cx="810613" cy="323045"/>
            <a:chOff x="284975" y="4578751"/>
            <a:chExt cx="1103025" cy="419049"/>
          </a:xfrm>
        </p:grpSpPr>
        <p:pic>
          <p:nvPicPr>
            <p:cNvPr id="384" name="Google Shape;384;p1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385" name="Google Shape;385;p1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A - Blue">
  <p:cSld name="CUSTOM_4_2_7_1">
    <p:bg>
      <p:bgPr>
        <a:blipFill>
          <a:blip r:embed="rId2">
            <a:alphaModFix/>
          </a:blip>
          <a:stretch>
            <a:fillRect/>
          </a:stretch>
        </a:blipFill>
      </p:bgPr>
    </p:bg>
    <p:spTree>
      <p:nvGrpSpPr>
        <p:cNvPr id="386" name="Shape 386"/>
        <p:cNvGrpSpPr/>
        <p:nvPr/>
      </p:nvGrpSpPr>
      <p:grpSpPr>
        <a:xfrm>
          <a:off x="0" y="0"/>
          <a:ext cx="0" cy="0"/>
          <a:chOff x="0" y="0"/>
          <a:chExt cx="0" cy="0"/>
        </a:xfrm>
      </p:grpSpPr>
      <p:sp>
        <p:nvSpPr>
          <p:cNvPr id="387" name="Google Shape;387;p18"/>
          <p:cNvSpPr txBox="1"/>
          <p:nvPr>
            <p:ph idx="1" type="body"/>
          </p:nvPr>
        </p:nvSpPr>
        <p:spPr>
          <a:xfrm>
            <a:off x="676500" y="1769375"/>
            <a:ext cx="38955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388" name="Google Shape;388;p18"/>
          <p:cNvSpPr txBox="1"/>
          <p:nvPr>
            <p:ph idx="2" type="body"/>
          </p:nvPr>
        </p:nvSpPr>
        <p:spPr>
          <a:xfrm>
            <a:off x="4571925" y="1769375"/>
            <a:ext cx="38955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389" name="Google Shape;389;p18"/>
          <p:cNvGrpSpPr/>
          <p:nvPr/>
        </p:nvGrpSpPr>
        <p:grpSpPr>
          <a:xfrm>
            <a:off x="8648263" y="4659742"/>
            <a:ext cx="313719" cy="338062"/>
            <a:chOff x="3976677" y="2333625"/>
            <a:chExt cx="876309" cy="944307"/>
          </a:xfrm>
        </p:grpSpPr>
        <p:sp>
          <p:nvSpPr>
            <p:cNvPr id="390" name="Google Shape;390;p1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1" name="Google Shape;391;p1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2" name="Google Shape;392;p1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3" name="Google Shape;393;p1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4" name="Google Shape;394;p1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5" name="Google Shape;395;p1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6" name="Google Shape;396;p1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7" name="Google Shape;397;p1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8" name="Google Shape;398;p1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9" name="Google Shape;399;p1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00" name="Google Shape;400;p1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01" name="Google Shape;401;p1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02" name="Google Shape;402;p1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03" name="Google Shape;403;p1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404" name="Google Shape;404;p1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405" name="Google Shape;405;p18"/>
          <p:cNvSpPr txBox="1"/>
          <p:nvPr>
            <p:ph idx="3"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406" name="Google Shape;406;p18"/>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407" name="Google Shape;407;p18"/>
          <p:cNvGrpSpPr/>
          <p:nvPr/>
        </p:nvGrpSpPr>
        <p:grpSpPr>
          <a:xfrm>
            <a:off x="7749271" y="4668790"/>
            <a:ext cx="810612" cy="307959"/>
            <a:chOff x="7436076" y="4619251"/>
            <a:chExt cx="1103024" cy="419049"/>
          </a:xfrm>
        </p:grpSpPr>
        <p:pic>
          <p:nvPicPr>
            <p:cNvPr id="408" name="Google Shape;408;p18"/>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409" name="Google Shape;409;p18"/>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A - Grey">
  <p:cSld name="CUSTOM_4_2_7_1_2">
    <p:bg>
      <p:bgPr>
        <a:solidFill>
          <a:schemeClr val="lt2"/>
        </a:solidFill>
      </p:bgPr>
    </p:bg>
    <p:spTree>
      <p:nvGrpSpPr>
        <p:cNvPr id="410" name="Shape 410"/>
        <p:cNvGrpSpPr/>
        <p:nvPr/>
      </p:nvGrpSpPr>
      <p:grpSpPr>
        <a:xfrm>
          <a:off x="0" y="0"/>
          <a:ext cx="0" cy="0"/>
          <a:chOff x="0" y="0"/>
          <a:chExt cx="0" cy="0"/>
        </a:xfrm>
      </p:grpSpPr>
      <p:sp>
        <p:nvSpPr>
          <p:cNvPr id="411" name="Google Shape;411;p19"/>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2" name="Google Shape;412;p19"/>
          <p:cNvSpPr txBox="1"/>
          <p:nvPr>
            <p:ph idx="2" type="body"/>
          </p:nvPr>
        </p:nvSpPr>
        <p:spPr>
          <a:xfrm>
            <a:off x="676500" y="1769375"/>
            <a:ext cx="38955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413" name="Google Shape;413;p19"/>
          <p:cNvSpPr txBox="1"/>
          <p:nvPr>
            <p:ph idx="3" type="body"/>
          </p:nvPr>
        </p:nvSpPr>
        <p:spPr>
          <a:xfrm>
            <a:off x="4571925" y="1769375"/>
            <a:ext cx="38955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414" name="Google Shape;414;p19"/>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415" name="Google Shape;415;p19"/>
          <p:cNvGrpSpPr/>
          <p:nvPr/>
        </p:nvGrpSpPr>
        <p:grpSpPr>
          <a:xfrm>
            <a:off x="8648263" y="4659742"/>
            <a:ext cx="313719" cy="338062"/>
            <a:chOff x="3976677" y="2333625"/>
            <a:chExt cx="876309" cy="944307"/>
          </a:xfrm>
        </p:grpSpPr>
        <p:sp>
          <p:nvSpPr>
            <p:cNvPr id="416" name="Google Shape;416;p1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17" name="Google Shape;417;p1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18" name="Google Shape;418;p1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19" name="Google Shape;419;p1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0" name="Google Shape;420;p1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1" name="Google Shape;421;p1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2" name="Google Shape;422;p1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3" name="Google Shape;423;p1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4" name="Google Shape;424;p1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5" name="Google Shape;425;p1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6" name="Google Shape;426;p1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7" name="Google Shape;427;p1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8" name="Google Shape;428;p1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9" name="Google Shape;429;p1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430" name="Google Shape;430;p1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431" name="Google Shape;431;p19"/>
          <p:cNvGrpSpPr/>
          <p:nvPr/>
        </p:nvGrpSpPr>
        <p:grpSpPr>
          <a:xfrm>
            <a:off x="7749266" y="4661245"/>
            <a:ext cx="810613" cy="323045"/>
            <a:chOff x="284975" y="4578751"/>
            <a:chExt cx="1103025" cy="419049"/>
          </a:xfrm>
        </p:grpSpPr>
        <p:pic>
          <p:nvPicPr>
            <p:cNvPr id="432" name="Google Shape;432;p1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433" name="Google Shape;433;p1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A, no subtitle - Blue">
  <p:cSld name="CUSTOM_4_2_7_1_3">
    <p:bg>
      <p:bgPr>
        <a:blipFill>
          <a:blip r:embed="rId2">
            <a:alphaModFix/>
          </a:blip>
          <a:stretch>
            <a:fillRect/>
          </a:stretch>
        </a:blipFill>
      </p:bgPr>
    </p:bg>
    <p:spTree>
      <p:nvGrpSpPr>
        <p:cNvPr id="434" name="Shape 434"/>
        <p:cNvGrpSpPr/>
        <p:nvPr/>
      </p:nvGrpSpPr>
      <p:grpSpPr>
        <a:xfrm>
          <a:off x="0" y="0"/>
          <a:ext cx="0" cy="0"/>
          <a:chOff x="0" y="0"/>
          <a:chExt cx="0" cy="0"/>
        </a:xfrm>
      </p:grpSpPr>
      <p:sp>
        <p:nvSpPr>
          <p:cNvPr id="435" name="Google Shape;435;p20"/>
          <p:cNvSpPr txBox="1"/>
          <p:nvPr>
            <p:ph idx="1" type="body"/>
          </p:nvPr>
        </p:nvSpPr>
        <p:spPr>
          <a:xfrm>
            <a:off x="676500" y="1449300"/>
            <a:ext cx="3895500" cy="30402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436" name="Google Shape;436;p20"/>
          <p:cNvSpPr txBox="1"/>
          <p:nvPr>
            <p:ph idx="2" type="body"/>
          </p:nvPr>
        </p:nvSpPr>
        <p:spPr>
          <a:xfrm>
            <a:off x="4571925" y="1449300"/>
            <a:ext cx="3895500" cy="30402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437" name="Google Shape;437;p20"/>
          <p:cNvGrpSpPr/>
          <p:nvPr/>
        </p:nvGrpSpPr>
        <p:grpSpPr>
          <a:xfrm>
            <a:off x="8648263" y="4659742"/>
            <a:ext cx="313719" cy="338062"/>
            <a:chOff x="3976677" y="2333625"/>
            <a:chExt cx="876309" cy="944307"/>
          </a:xfrm>
        </p:grpSpPr>
        <p:sp>
          <p:nvSpPr>
            <p:cNvPr id="438" name="Google Shape;438;p2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39" name="Google Shape;439;p2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0" name="Google Shape;440;p2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1" name="Google Shape;441;p2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2" name="Google Shape;442;p2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3" name="Google Shape;443;p2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4" name="Google Shape;444;p2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5" name="Google Shape;445;p2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6" name="Google Shape;446;p2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7" name="Google Shape;447;p2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8" name="Google Shape;448;p2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9" name="Google Shape;449;p2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50" name="Google Shape;450;p2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51" name="Google Shape;451;p2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452" name="Google Shape;452;p2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453" name="Google Shape;453;p20"/>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454" name="Google Shape;454;p20"/>
          <p:cNvGrpSpPr/>
          <p:nvPr/>
        </p:nvGrpSpPr>
        <p:grpSpPr>
          <a:xfrm>
            <a:off x="7749271" y="4668790"/>
            <a:ext cx="810612" cy="307959"/>
            <a:chOff x="7436076" y="4619251"/>
            <a:chExt cx="1103024" cy="419049"/>
          </a:xfrm>
        </p:grpSpPr>
        <p:pic>
          <p:nvPicPr>
            <p:cNvPr id="455" name="Google Shape;455;p20"/>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456" name="Google Shape;456;p20"/>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0 - Title B - Half">
  <p:cSld name="TITLE_2_1_3_1">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3"/>
          <p:cNvSpPr/>
          <p:nvPr/>
        </p:nvSpPr>
        <p:spPr>
          <a:xfrm>
            <a:off x="0" y="0"/>
            <a:ext cx="4896600" cy="5143500"/>
          </a:xfrm>
          <a:prstGeom prst="rect">
            <a:avLst/>
          </a:prstGeom>
          <a:solidFill>
            <a:srgbClr val="000000">
              <a:alpha val="2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3"/>
          <p:cNvGrpSpPr/>
          <p:nvPr/>
        </p:nvGrpSpPr>
        <p:grpSpPr>
          <a:xfrm>
            <a:off x="676477" y="649237"/>
            <a:ext cx="1303521" cy="293084"/>
            <a:chOff x="3976687" y="3573303"/>
            <a:chExt cx="4236338" cy="952499"/>
          </a:xfrm>
        </p:grpSpPr>
        <p:sp>
          <p:nvSpPr>
            <p:cNvPr id="44" name="Google Shape;44;p3"/>
            <p:cNvSpPr/>
            <p:nvPr/>
          </p:nvSpPr>
          <p:spPr>
            <a:xfrm>
              <a:off x="4862702" y="3680079"/>
              <a:ext cx="595979" cy="723900"/>
            </a:xfrm>
            <a:custGeom>
              <a:rect b="b" l="l" r="r" t="t"/>
              <a:pathLst>
                <a:path extrusionOk="0" h="723900" w="595979">
                  <a:moveTo>
                    <a:pt x="217646" y="723138"/>
                  </a:moveTo>
                  <a:lnTo>
                    <a:pt x="217646" y="132588"/>
                  </a:lnTo>
                  <a:lnTo>
                    <a:pt x="0" y="132588"/>
                  </a:lnTo>
                  <a:lnTo>
                    <a:pt x="0" y="0"/>
                  </a:lnTo>
                  <a:lnTo>
                    <a:pt x="595979" y="0"/>
                  </a:lnTo>
                  <a:lnTo>
                    <a:pt x="595979" y="133350"/>
                  </a:lnTo>
                  <a:lnTo>
                    <a:pt x="376904" y="133350"/>
                  </a:lnTo>
                  <a:lnTo>
                    <a:pt x="376904" y="723900"/>
                  </a:lnTo>
                  <a:lnTo>
                    <a:pt x="217646"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5" name="Google Shape;45;p3"/>
            <p:cNvSpPr/>
            <p:nvPr/>
          </p:nvSpPr>
          <p:spPr>
            <a:xfrm>
              <a:off x="5328474" y="3871626"/>
              <a:ext cx="339090" cy="532066"/>
            </a:xfrm>
            <a:custGeom>
              <a:rect b="b" l="l" r="r" t="t"/>
              <a:pathLst>
                <a:path extrusionOk="0" h="532066" w="339090">
                  <a:moveTo>
                    <a:pt x="0" y="531590"/>
                  </a:moveTo>
                  <a:lnTo>
                    <a:pt x="0" y="13525"/>
                  </a:lnTo>
                  <a:lnTo>
                    <a:pt x="157353" y="13525"/>
                  </a:lnTo>
                  <a:lnTo>
                    <a:pt x="157353" y="97726"/>
                  </a:lnTo>
                  <a:lnTo>
                    <a:pt x="158305" y="97726"/>
                  </a:lnTo>
                  <a:cubicBezTo>
                    <a:pt x="186880" y="53721"/>
                    <a:pt x="236506" y="0"/>
                    <a:pt x="334232" y="0"/>
                  </a:cubicBezTo>
                  <a:lnTo>
                    <a:pt x="339090" y="0"/>
                  </a:lnTo>
                  <a:lnTo>
                    <a:pt x="339090" y="139827"/>
                  </a:lnTo>
                  <a:cubicBezTo>
                    <a:pt x="333280" y="138779"/>
                    <a:pt x="305848" y="136874"/>
                    <a:pt x="296132" y="136874"/>
                  </a:cubicBezTo>
                  <a:cubicBezTo>
                    <a:pt x="241173" y="137446"/>
                    <a:pt x="189738" y="163830"/>
                    <a:pt x="157353" y="208217"/>
                  </a:cubicBezTo>
                  <a:lnTo>
                    <a:pt x="157353" y="532067"/>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 name="Google Shape;46;p3"/>
            <p:cNvSpPr/>
            <p:nvPr/>
          </p:nvSpPr>
          <p:spPr>
            <a:xfrm>
              <a:off x="5717285" y="3684936"/>
              <a:ext cx="158305" cy="718661"/>
            </a:xfrm>
            <a:custGeom>
              <a:rect b="b" l="l" r="r" t="t"/>
              <a:pathLst>
                <a:path extrusionOk="0" h="718661" w="158305">
                  <a:moveTo>
                    <a:pt x="0" y="126492"/>
                  </a:moveTo>
                  <a:lnTo>
                    <a:pt x="0" y="0"/>
                  </a:lnTo>
                  <a:lnTo>
                    <a:pt x="158305" y="0"/>
                  </a:lnTo>
                  <a:lnTo>
                    <a:pt x="158305" y="126492"/>
                  </a:lnTo>
                  <a:lnTo>
                    <a:pt x="0" y="126492"/>
                  </a:lnTo>
                  <a:close/>
                  <a:moveTo>
                    <a:pt x="1048" y="718661"/>
                  </a:moveTo>
                  <a:lnTo>
                    <a:pt x="1048" y="197358"/>
                  </a:lnTo>
                  <a:lnTo>
                    <a:pt x="157353" y="197358"/>
                  </a:lnTo>
                  <a:lnTo>
                    <a:pt x="157353" y="718280"/>
                  </a:lnTo>
                  <a:lnTo>
                    <a:pt x="1048" y="71866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 name="Google Shape;47;p3"/>
            <p:cNvSpPr/>
            <p:nvPr/>
          </p:nvSpPr>
          <p:spPr>
            <a:xfrm>
              <a:off x="5936170" y="3871626"/>
              <a:ext cx="795432" cy="531590"/>
            </a:xfrm>
            <a:custGeom>
              <a:rect b="b" l="l" r="r" t="t"/>
              <a:pathLst>
                <a:path extrusionOk="0" h="531590" w="795432">
                  <a:moveTo>
                    <a:pt x="0" y="531590"/>
                  </a:moveTo>
                  <a:lnTo>
                    <a:pt x="0" y="10668"/>
                  </a:lnTo>
                  <a:lnTo>
                    <a:pt x="157258" y="10668"/>
                  </a:lnTo>
                  <a:lnTo>
                    <a:pt x="157258" y="92774"/>
                  </a:lnTo>
                  <a:cubicBezTo>
                    <a:pt x="188595" y="51721"/>
                    <a:pt x="246221" y="0"/>
                    <a:pt x="328708" y="0"/>
                  </a:cubicBezTo>
                  <a:cubicBezTo>
                    <a:pt x="415671" y="0"/>
                    <a:pt x="456724" y="36100"/>
                    <a:pt x="471583" y="92774"/>
                  </a:cubicBezTo>
                  <a:cubicBezTo>
                    <a:pt x="502825" y="52768"/>
                    <a:pt x="561499" y="0"/>
                    <a:pt x="643033" y="0"/>
                  </a:cubicBezTo>
                  <a:cubicBezTo>
                    <a:pt x="748570" y="0"/>
                    <a:pt x="795433" y="66675"/>
                    <a:pt x="795433" y="159258"/>
                  </a:cubicBezTo>
                  <a:lnTo>
                    <a:pt x="795433" y="531590"/>
                  </a:lnTo>
                  <a:lnTo>
                    <a:pt x="638080" y="531590"/>
                  </a:lnTo>
                  <a:lnTo>
                    <a:pt x="638080" y="201263"/>
                  </a:lnTo>
                  <a:cubicBezTo>
                    <a:pt x="638080" y="154400"/>
                    <a:pt x="627316" y="129921"/>
                    <a:pt x="581406" y="129921"/>
                  </a:cubicBezTo>
                  <a:cubicBezTo>
                    <a:pt x="542354" y="129921"/>
                    <a:pt x="511016" y="151447"/>
                    <a:pt x="476631" y="181737"/>
                  </a:cubicBezTo>
                  <a:lnTo>
                    <a:pt x="476631" y="531590"/>
                  </a:lnTo>
                  <a:lnTo>
                    <a:pt x="319564" y="531590"/>
                  </a:lnTo>
                  <a:lnTo>
                    <a:pt x="319564" y="201263"/>
                  </a:lnTo>
                  <a:cubicBezTo>
                    <a:pt x="319564" y="154400"/>
                    <a:pt x="308800" y="129921"/>
                    <a:pt x="262414" y="129921"/>
                  </a:cubicBezTo>
                  <a:cubicBezTo>
                    <a:pt x="223361" y="129921"/>
                    <a:pt x="192119" y="151447"/>
                    <a:pt x="156877" y="181737"/>
                  </a:cubicBezTo>
                  <a:lnTo>
                    <a:pt x="156877" y="531590"/>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8" name="Google Shape;48;p3"/>
            <p:cNvSpPr/>
            <p:nvPr/>
          </p:nvSpPr>
          <p:spPr>
            <a:xfrm>
              <a:off x="6791038" y="3680079"/>
              <a:ext cx="517874" cy="731424"/>
            </a:xfrm>
            <a:custGeom>
              <a:rect b="b" l="l" r="r" t="t"/>
              <a:pathLst>
                <a:path extrusionOk="0" h="731424" w="517874">
                  <a:moveTo>
                    <a:pt x="157639" y="661511"/>
                  </a:moveTo>
                  <a:lnTo>
                    <a:pt x="157639" y="723138"/>
                  </a:lnTo>
                  <a:lnTo>
                    <a:pt x="0" y="723138"/>
                  </a:lnTo>
                  <a:lnTo>
                    <a:pt x="0" y="0"/>
                  </a:lnTo>
                  <a:lnTo>
                    <a:pt x="157639" y="0"/>
                  </a:lnTo>
                  <a:lnTo>
                    <a:pt x="157639" y="282416"/>
                  </a:lnTo>
                  <a:cubicBezTo>
                    <a:pt x="191833" y="234791"/>
                    <a:pt x="240697" y="191548"/>
                    <a:pt x="317849" y="191548"/>
                  </a:cubicBezTo>
                  <a:cubicBezTo>
                    <a:pt x="436150" y="191548"/>
                    <a:pt x="517874" y="282416"/>
                    <a:pt x="517874" y="462153"/>
                  </a:cubicBezTo>
                  <a:cubicBezTo>
                    <a:pt x="517874" y="641890"/>
                    <a:pt x="434912" y="731425"/>
                    <a:pt x="315658" y="731425"/>
                  </a:cubicBezTo>
                  <a:cubicBezTo>
                    <a:pt x="245269" y="731425"/>
                    <a:pt x="196405" y="705517"/>
                    <a:pt x="157639" y="661511"/>
                  </a:cubicBezTo>
                  <a:close/>
                  <a:moveTo>
                    <a:pt x="360902" y="463201"/>
                  </a:moveTo>
                  <a:cubicBezTo>
                    <a:pt x="360902" y="376238"/>
                    <a:pt x="330613" y="321469"/>
                    <a:pt x="260223" y="321469"/>
                  </a:cubicBezTo>
                  <a:cubicBezTo>
                    <a:pt x="220123" y="321469"/>
                    <a:pt x="184023" y="345948"/>
                    <a:pt x="157639" y="372332"/>
                  </a:cubicBezTo>
                  <a:lnTo>
                    <a:pt x="157639" y="564833"/>
                  </a:lnTo>
                  <a:cubicBezTo>
                    <a:pt x="191833" y="597027"/>
                    <a:pt x="220123" y="612458"/>
                    <a:pt x="262414" y="612458"/>
                  </a:cubicBezTo>
                  <a:cubicBezTo>
                    <a:pt x="327374" y="612648"/>
                    <a:pt x="360616" y="557975"/>
                    <a:pt x="360616" y="463201"/>
                  </a:cubicBezTo>
                  <a:lnTo>
                    <a:pt x="360902" y="46320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 name="Google Shape;49;p3"/>
            <p:cNvSpPr/>
            <p:nvPr/>
          </p:nvSpPr>
          <p:spPr>
            <a:xfrm>
              <a:off x="7357680" y="3680079"/>
              <a:ext cx="156305" cy="723137"/>
            </a:xfrm>
            <a:custGeom>
              <a:rect b="b" l="l" r="r" t="t"/>
              <a:pathLst>
                <a:path extrusionOk="0" h="723137" w="156305">
                  <a:moveTo>
                    <a:pt x="0" y="723138"/>
                  </a:moveTo>
                  <a:lnTo>
                    <a:pt x="0" y="0"/>
                  </a:lnTo>
                  <a:lnTo>
                    <a:pt x="156305" y="0"/>
                  </a:lnTo>
                  <a:lnTo>
                    <a:pt x="156305" y="723138"/>
                  </a:lnTo>
                  <a:lnTo>
                    <a:pt x="0"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0" name="Google Shape;50;p3"/>
            <p:cNvSpPr/>
            <p:nvPr/>
          </p:nvSpPr>
          <p:spPr>
            <a:xfrm>
              <a:off x="7562754" y="3871626"/>
              <a:ext cx="501300" cy="542353"/>
            </a:xfrm>
            <a:custGeom>
              <a:rect b="b" l="l" r="r" t="t"/>
              <a:pathLst>
                <a:path extrusionOk="0" h="542353" w="501300">
                  <a:moveTo>
                    <a:pt x="0" y="271653"/>
                  </a:moveTo>
                  <a:cubicBezTo>
                    <a:pt x="0" y="69342"/>
                    <a:pt x="154400" y="0"/>
                    <a:pt x="261842" y="0"/>
                  </a:cubicBezTo>
                  <a:cubicBezTo>
                    <a:pt x="369284" y="0"/>
                    <a:pt x="501301" y="54102"/>
                    <a:pt x="501301" y="290227"/>
                  </a:cubicBezTo>
                  <a:lnTo>
                    <a:pt x="501301" y="313658"/>
                  </a:lnTo>
                  <a:lnTo>
                    <a:pt x="156305" y="313658"/>
                  </a:lnTo>
                  <a:cubicBezTo>
                    <a:pt x="164211" y="399383"/>
                    <a:pt x="212027" y="432816"/>
                    <a:pt x="277559" y="432816"/>
                  </a:cubicBezTo>
                  <a:cubicBezTo>
                    <a:pt x="334804" y="431101"/>
                    <a:pt x="389573" y="408908"/>
                    <a:pt x="431959" y="370332"/>
                  </a:cubicBezTo>
                  <a:lnTo>
                    <a:pt x="492538" y="464153"/>
                  </a:lnTo>
                  <a:cubicBezTo>
                    <a:pt x="431959" y="515969"/>
                    <a:pt x="356711" y="542354"/>
                    <a:pt x="265843" y="542354"/>
                  </a:cubicBezTo>
                  <a:cubicBezTo>
                    <a:pt x="129921" y="542354"/>
                    <a:pt x="0" y="473202"/>
                    <a:pt x="0" y="271653"/>
                  </a:cubicBezTo>
                  <a:close/>
                  <a:moveTo>
                    <a:pt x="360617" y="220789"/>
                  </a:moveTo>
                  <a:cubicBezTo>
                    <a:pt x="352806" y="147542"/>
                    <a:pt x="319564" y="112300"/>
                    <a:pt x="260890" y="112300"/>
                  </a:cubicBezTo>
                  <a:cubicBezTo>
                    <a:pt x="212027" y="112300"/>
                    <a:pt x="170021" y="144589"/>
                    <a:pt x="158305" y="220789"/>
                  </a:cubicBezTo>
                  <a:lnTo>
                    <a:pt x="360617" y="220789"/>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 name="Google Shape;51;p3"/>
            <p:cNvSpPr/>
            <p:nvPr/>
          </p:nvSpPr>
          <p:spPr>
            <a:xfrm>
              <a:off x="8093768" y="4285202"/>
              <a:ext cx="119257" cy="119253"/>
            </a:xfrm>
            <a:custGeom>
              <a:rect b="b" l="l" r="r" t="t"/>
              <a:pathLst>
                <a:path extrusionOk="0" h="119253" w="119257">
                  <a:moveTo>
                    <a:pt x="4" y="59626"/>
                  </a:moveTo>
                  <a:cubicBezTo>
                    <a:pt x="-377" y="27051"/>
                    <a:pt x="25722" y="381"/>
                    <a:pt x="58297" y="0"/>
                  </a:cubicBezTo>
                  <a:cubicBezTo>
                    <a:pt x="58773" y="0"/>
                    <a:pt x="59155" y="0"/>
                    <a:pt x="59631" y="0"/>
                  </a:cubicBezTo>
                  <a:cubicBezTo>
                    <a:pt x="92587" y="0"/>
                    <a:pt x="119257" y="26670"/>
                    <a:pt x="119257" y="59626"/>
                  </a:cubicBezTo>
                  <a:cubicBezTo>
                    <a:pt x="119257" y="92583"/>
                    <a:pt x="92587" y="119253"/>
                    <a:pt x="59631" y="119253"/>
                  </a:cubicBezTo>
                  <a:cubicBezTo>
                    <a:pt x="26674" y="119253"/>
                    <a:pt x="4" y="92583"/>
                    <a:pt x="4" y="59626"/>
                  </a:cubicBezTo>
                  <a:close/>
                  <a:moveTo>
                    <a:pt x="108399" y="59626"/>
                  </a:moveTo>
                  <a:cubicBezTo>
                    <a:pt x="107923" y="32575"/>
                    <a:pt x="85634" y="11049"/>
                    <a:pt x="58583" y="11525"/>
                  </a:cubicBezTo>
                  <a:cubicBezTo>
                    <a:pt x="31532" y="12001"/>
                    <a:pt x="10006" y="34290"/>
                    <a:pt x="10482" y="61341"/>
                  </a:cubicBezTo>
                  <a:cubicBezTo>
                    <a:pt x="10958" y="88106"/>
                    <a:pt x="32865" y="109538"/>
                    <a:pt x="59631" y="109442"/>
                  </a:cubicBezTo>
                  <a:cubicBezTo>
                    <a:pt x="86586" y="109442"/>
                    <a:pt x="108399" y="87630"/>
                    <a:pt x="108399" y="60674"/>
                  </a:cubicBezTo>
                  <a:cubicBezTo>
                    <a:pt x="108399" y="60293"/>
                    <a:pt x="108399" y="60008"/>
                    <a:pt x="108399" y="59626"/>
                  </a:cubicBezTo>
                  <a:close/>
                  <a:moveTo>
                    <a:pt x="36485" y="25717"/>
                  </a:moveTo>
                  <a:lnTo>
                    <a:pt x="60869" y="25717"/>
                  </a:lnTo>
                  <a:cubicBezTo>
                    <a:pt x="76299" y="25717"/>
                    <a:pt x="85253" y="32385"/>
                    <a:pt x="85253" y="45720"/>
                  </a:cubicBezTo>
                  <a:cubicBezTo>
                    <a:pt x="86015" y="54197"/>
                    <a:pt x="80681" y="61913"/>
                    <a:pt x="72490" y="64199"/>
                  </a:cubicBezTo>
                  <a:lnTo>
                    <a:pt x="86586" y="90964"/>
                  </a:lnTo>
                  <a:lnTo>
                    <a:pt x="72966" y="90964"/>
                  </a:lnTo>
                  <a:lnTo>
                    <a:pt x="59821" y="66008"/>
                  </a:lnTo>
                  <a:lnTo>
                    <a:pt x="49534" y="66008"/>
                  </a:lnTo>
                  <a:lnTo>
                    <a:pt x="49534" y="90964"/>
                  </a:lnTo>
                  <a:lnTo>
                    <a:pt x="36485" y="90964"/>
                  </a:lnTo>
                  <a:lnTo>
                    <a:pt x="36485" y="25717"/>
                  </a:lnTo>
                  <a:close/>
                  <a:moveTo>
                    <a:pt x="60107" y="56007"/>
                  </a:moveTo>
                  <a:cubicBezTo>
                    <a:pt x="68108" y="56007"/>
                    <a:pt x="72490" y="53435"/>
                    <a:pt x="72490" y="46482"/>
                  </a:cubicBezTo>
                  <a:cubicBezTo>
                    <a:pt x="72490" y="39529"/>
                    <a:pt x="68108" y="36957"/>
                    <a:pt x="59821" y="36957"/>
                  </a:cubicBezTo>
                  <a:lnTo>
                    <a:pt x="49534" y="36957"/>
                  </a:lnTo>
                  <a:lnTo>
                    <a:pt x="49534" y="56007"/>
                  </a:lnTo>
                  <a:lnTo>
                    <a:pt x="60107" y="5600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 name="Google Shape;52;p3"/>
            <p:cNvSpPr/>
            <p:nvPr/>
          </p:nvSpPr>
          <p:spPr>
            <a:xfrm>
              <a:off x="4035837" y="4301108"/>
              <a:ext cx="195452" cy="224694"/>
            </a:xfrm>
            <a:custGeom>
              <a:rect b="b" l="l" r="r" t="t"/>
              <a:pathLst>
                <a:path extrusionOk="0" h="224694" w="195452">
                  <a:moveTo>
                    <a:pt x="0" y="0"/>
                  </a:moveTo>
                  <a:lnTo>
                    <a:pt x="0" y="224695"/>
                  </a:lnTo>
                  <a:lnTo>
                    <a:pt x="195453" y="111919"/>
                  </a:lnTo>
                  <a:cubicBezTo>
                    <a:pt x="120301" y="95726"/>
                    <a:pt x="52007" y="56579"/>
                    <a:pt x="0"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3" name="Google Shape;53;p3"/>
            <p:cNvSpPr/>
            <p:nvPr/>
          </p:nvSpPr>
          <p:spPr>
            <a:xfrm>
              <a:off x="4035837" y="3573303"/>
              <a:ext cx="194024" cy="223361"/>
            </a:xfrm>
            <a:custGeom>
              <a:rect b="b" l="l" r="r" t="t"/>
              <a:pathLst>
                <a:path extrusionOk="0" h="223361" w="194024">
                  <a:moveTo>
                    <a:pt x="194024" y="111824"/>
                  </a:moveTo>
                  <a:lnTo>
                    <a:pt x="0" y="0"/>
                  </a:lnTo>
                  <a:lnTo>
                    <a:pt x="0" y="223361"/>
                  </a:lnTo>
                  <a:cubicBezTo>
                    <a:pt x="51816" y="167259"/>
                    <a:pt x="119539" y="128397"/>
                    <a:pt x="194024" y="11182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 name="Google Shape;54;p3"/>
            <p:cNvSpPr/>
            <p:nvPr/>
          </p:nvSpPr>
          <p:spPr>
            <a:xfrm>
              <a:off x="4664868" y="3936777"/>
              <a:ext cx="195929" cy="225933"/>
            </a:xfrm>
            <a:custGeom>
              <a:rect b="b" l="l" r="r" t="t"/>
              <a:pathLst>
                <a:path extrusionOk="0" h="225933" w="195929">
                  <a:moveTo>
                    <a:pt x="195929" y="112776"/>
                  </a:moveTo>
                  <a:lnTo>
                    <a:pt x="571" y="0"/>
                  </a:lnTo>
                  <a:cubicBezTo>
                    <a:pt x="23717" y="73533"/>
                    <a:pt x="23431" y="152495"/>
                    <a:pt x="0" y="225933"/>
                  </a:cubicBezTo>
                  <a:lnTo>
                    <a:pt x="195929" y="11277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5" name="Google Shape;55;p3"/>
            <p:cNvSpPr/>
            <p:nvPr/>
          </p:nvSpPr>
          <p:spPr>
            <a:xfrm>
              <a:off x="4164519" y="3714067"/>
              <a:ext cx="215741" cy="38401"/>
            </a:xfrm>
            <a:custGeom>
              <a:rect b="b" l="l" r="r" t="t"/>
              <a:pathLst>
                <a:path extrusionOk="0" h="38401" w="215741">
                  <a:moveTo>
                    <a:pt x="0" y="29925"/>
                  </a:moveTo>
                  <a:cubicBezTo>
                    <a:pt x="28004" y="23733"/>
                    <a:pt x="86201" y="29925"/>
                    <a:pt x="116967" y="38402"/>
                  </a:cubicBezTo>
                  <a:cubicBezTo>
                    <a:pt x="145923" y="17828"/>
                    <a:pt x="180308" y="6398"/>
                    <a:pt x="215741" y="5540"/>
                  </a:cubicBezTo>
                  <a:cubicBezTo>
                    <a:pt x="142970" y="-6842"/>
                    <a:pt x="68199" y="1635"/>
                    <a:pt x="0" y="2992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 name="Google Shape;56;p3"/>
            <p:cNvSpPr/>
            <p:nvPr/>
          </p:nvSpPr>
          <p:spPr>
            <a:xfrm>
              <a:off x="4192332" y="3990594"/>
              <a:ext cx="344519" cy="207317"/>
            </a:xfrm>
            <a:custGeom>
              <a:rect b="b" l="l" r="r" t="t"/>
              <a:pathLst>
                <a:path extrusionOk="0" h="207317" w="344519">
                  <a:moveTo>
                    <a:pt x="344519" y="162211"/>
                  </a:moveTo>
                  <a:cubicBezTo>
                    <a:pt x="339662" y="119348"/>
                    <a:pt x="329470" y="77343"/>
                    <a:pt x="313944" y="37147"/>
                  </a:cubicBezTo>
                  <a:cubicBezTo>
                    <a:pt x="247269" y="67437"/>
                    <a:pt x="164211" y="47911"/>
                    <a:pt x="108871" y="0"/>
                  </a:cubicBezTo>
                  <a:cubicBezTo>
                    <a:pt x="68199" y="42481"/>
                    <a:pt x="31718" y="88773"/>
                    <a:pt x="0" y="138208"/>
                  </a:cubicBezTo>
                  <a:cubicBezTo>
                    <a:pt x="93821" y="214693"/>
                    <a:pt x="248126" y="234791"/>
                    <a:pt x="344519" y="16221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 name="Google Shape;57;p3"/>
            <p:cNvSpPr/>
            <p:nvPr/>
          </p:nvSpPr>
          <p:spPr>
            <a:xfrm>
              <a:off x="3976687" y="3832859"/>
              <a:ext cx="164305" cy="452151"/>
            </a:xfrm>
            <a:custGeom>
              <a:rect b="b" l="l" r="r" t="t"/>
              <a:pathLst>
                <a:path extrusionOk="0" h="452151" w="164305">
                  <a:moveTo>
                    <a:pt x="164305" y="303276"/>
                  </a:moveTo>
                  <a:cubicBezTo>
                    <a:pt x="81628" y="218504"/>
                    <a:pt x="52768" y="94964"/>
                    <a:pt x="79247" y="0"/>
                  </a:cubicBezTo>
                  <a:cubicBezTo>
                    <a:pt x="-33338" y="132588"/>
                    <a:pt x="-25052" y="329470"/>
                    <a:pt x="98297" y="452152"/>
                  </a:cubicBezTo>
                  <a:cubicBezTo>
                    <a:pt x="113442" y="399764"/>
                    <a:pt x="135635" y="349663"/>
                    <a:pt x="164305" y="30327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8" name="Google Shape;58;p3"/>
            <p:cNvSpPr/>
            <p:nvPr/>
          </p:nvSpPr>
          <p:spPr>
            <a:xfrm>
              <a:off x="4329302" y="3889152"/>
              <a:ext cx="161925" cy="113925"/>
            </a:xfrm>
            <a:custGeom>
              <a:rect b="b" l="l" r="r" t="t"/>
              <a:pathLst>
                <a:path extrusionOk="0" h="113925" w="161925">
                  <a:moveTo>
                    <a:pt x="161925" y="102679"/>
                  </a:moveTo>
                  <a:cubicBezTo>
                    <a:pt x="144494" y="65532"/>
                    <a:pt x="122015" y="31052"/>
                    <a:pt x="95250" y="0"/>
                  </a:cubicBezTo>
                  <a:cubicBezTo>
                    <a:pt x="61627" y="22098"/>
                    <a:pt x="29718" y="46863"/>
                    <a:pt x="0" y="74009"/>
                  </a:cubicBezTo>
                  <a:cubicBezTo>
                    <a:pt x="50101" y="115633"/>
                    <a:pt x="115633" y="123825"/>
                    <a:pt x="161925" y="1026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 name="Google Shape;59;p3"/>
            <p:cNvSpPr/>
            <p:nvPr/>
          </p:nvSpPr>
          <p:spPr>
            <a:xfrm>
              <a:off x="4326445" y="3752941"/>
              <a:ext cx="175164" cy="84395"/>
            </a:xfrm>
            <a:custGeom>
              <a:rect b="b" l="l" r="r" t="t"/>
              <a:pathLst>
                <a:path extrusionOk="0" h="84395" w="175164">
                  <a:moveTo>
                    <a:pt x="102584" y="84395"/>
                  </a:moveTo>
                  <a:cubicBezTo>
                    <a:pt x="125063" y="68107"/>
                    <a:pt x="149447" y="54582"/>
                    <a:pt x="175165" y="44104"/>
                  </a:cubicBezTo>
                  <a:cubicBezTo>
                    <a:pt x="122206" y="-9426"/>
                    <a:pt x="37052" y="-7997"/>
                    <a:pt x="0" y="15529"/>
                  </a:cubicBezTo>
                  <a:cubicBezTo>
                    <a:pt x="38005" y="32293"/>
                    <a:pt x="72676" y="55630"/>
                    <a:pt x="102584" y="8439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0" name="Google Shape;60;p3"/>
            <p:cNvSpPr/>
            <p:nvPr/>
          </p:nvSpPr>
          <p:spPr>
            <a:xfrm>
              <a:off x="4109465" y="4163853"/>
              <a:ext cx="430386" cy="218059"/>
            </a:xfrm>
            <a:custGeom>
              <a:rect b="b" l="l" r="r" t="t"/>
              <a:pathLst>
                <a:path extrusionOk="0" h="218059" w="430386">
                  <a:moveTo>
                    <a:pt x="61722" y="0"/>
                  </a:moveTo>
                  <a:cubicBezTo>
                    <a:pt x="20574" y="71152"/>
                    <a:pt x="5525" y="123825"/>
                    <a:pt x="0" y="151162"/>
                  </a:cubicBezTo>
                  <a:cubicBezTo>
                    <a:pt x="122682" y="243364"/>
                    <a:pt x="292418" y="239935"/>
                    <a:pt x="411290" y="142875"/>
                  </a:cubicBezTo>
                  <a:cubicBezTo>
                    <a:pt x="424529" y="108490"/>
                    <a:pt x="431006" y="71819"/>
                    <a:pt x="430340" y="34957"/>
                  </a:cubicBezTo>
                  <a:cubicBezTo>
                    <a:pt x="316421" y="102775"/>
                    <a:pt x="159449" y="76867"/>
                    <a:pt x="61722"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 name="Google Shape;61;p3"/>
            <p:cNvSpPr/>
            <p:nvPr/>
          </p:nvSpPr>
          <p:spPr>
            <a:xfrm>
              <a:off x="4457127" y="3827335"/>
              <a:ext cx="91323" cy="140779"/>
            </a:xfrm>
            <a:custGeom>
              <a:rect b="b" l="l" r="r" t="t"/>
              <a:pathLst>
                <a:path extrusionOk="0" h="140779" w="91323">
                  <a:moveTo>
                    <a:pt x="66484" y="140779"/>
                  </a:moveTo>
                  <a:cubicBezTo>
                    <a:pt x="102965" y="102679"/>
                    <a:pt x="95631" y="37528"/>
                    <a:pt x="67913" y="0"/>
                  </a:cubicBezTo>
                  <a:cubicBezTo>
                    <a:pt x="43529" y="10001"/>
                    <a:pt x="20669" y="23431"/>
                    <a:pt x="0" y="39814"/>
                  </a:cubicBezTo>
                  <a:cubicBezTo>
                    <a:pt x="26099" y="70675"/>
                    <a:pt x="48482" y="104584"/>
                    <a:pt x="66484" y="1407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 name="Google Shape;62;p3"/>
            <p:cNvSpPr/>
            <p:nvPr/>
          </p:nvSpPr>
          <p:spPr>
            <a:xfrm>
              <a:off x="4540376" y="3886200"/>
              <a:ext cx="70634" cy="231933"/>
            </a:xfrm>
            <a:custGeom>
              <a:rect b="b" l="l" r="r" t="t"/>
              <a:pathLst>
                <a:path extrusionOk="0" h="231933" w="70634">
                  <a:moveTo>
                    <a:pt x="46101" y="0"/>
                  </a:moveTo>
                  <a:cubicBezTo>
                    <a:pt x="52102" y="45244"/>
                    <a:pt x="34766" y="90392"/>
                    <a:pt x="0" y="119920"/>
                  </a:cubicBezTo>
                  <a:cubicBezTo>
                    <a:pt x="14573" y="156020"/>
                    <a:pt x="25146" y="193548"/>
                    <a:pt x="31718" y="231934"/>
                  </a:cubicBezTo>
                  <a:cubicBezTo>
                    <a:pt x="81725" y="166973"/>
                    <a:pt x="80200" y="74200"/>
                    <a:pt x="461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 name="Google Shape;63;p3"/>
            <p:cNvSpPr/>
            <p:nvPr/>
          </p:nvSpPr>
          <p:spPr>
            <a:xfrm>
              <a:off x="4273836" y="3797331"/>
              <a:ext cx="122140" cy="136969"/>
            </a:xfrm>
            <a:custGeom>
              <a:rect b="b" l="l" r="r" t="t"/>
              <a:pathLst>
                <a:path extrusionOk="0" h="136969" w="122140">
                  <a:moveTo>
                    <a:pt x="28415" y="136970"/>
                  </a:moveTo>
                  <a:cubicBezTo>
                    <a:pt x="57752" y="109919"/>
                    <a:pt x="89089" y="85154"/>
                    <a:pt x="122141" y="62770"/>
                  </a:cubicBezTo>
                  <a:cubicBezTo>
                    <a:pt x="92137" y="35433"/>
                    <a:pt x="57180" y="14097"/>
                    <a:pt x="19080" y="0"/>
                  </a:cubicBezTo>
                  <a:cubicBezTo>
                    <a:pt x="-11971" y="41624"/>
                    <a:pt x="-2446" y="95345"/>
                    <a:pt x="28415" y="13697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 name="Google Shape;64;p3"/>
            <p:cNvSpPr/>
            <p:nvPr/>
          </p:nvSpPr>
          <p:spPr>
            <a:xfrm>
              <a:off x="4573999" y="4021645"/>
              <a:ext cx="70694" cy="233362"/>
            </a:xfrm>
            <a:custGeom>
              <a:rect b="b" l="l" r="r" t="t"/>
              <a:pathLst>
                <a:path extrusionOk="0" h="233362" w="70694">
                  <a:moveTo>
                    <a:pt x="4096" y="148780"/>
                  </a:moveTo>
                  <a:cubicBezTo>
                    <a:pt x="5239" y="177070"/>
                    <a:pt x="3905" y="205359"/>
                    <a:pt x="0" y="233363"/>
                  </a:cubicBezTo>
                  <a:cubicBezTo>
                    <a:pt x="51530" y="166973"/>
                    <a:pt x="76295" y="83725"/>
                    <a:pt x="69628" y="0"/>
                  </a:cubicBezTo>
                  <a:cubicBezTo>
                    <a:pt x="64579" y="55435"/>
                    <a:pt x="41529" y="107633"/>
                    <a:pt x="4096" y="14878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5" name="Google Shape;65;p3"/>
            <p:cNvSpPr/>
            <p:nvPr/>
          </p:nvSpPr>
          <p:spPr>
            <a:xfrm>
              <a:off x="4085721" y="3777728"/>
              <a:ext cx="188145" cy="322974"/>
            </a:xfrm>
            <a:custGeom>
              <a:rect b="b" l="l" r="r" t="t"/>
              <a:pathLst>
                <a:path extrusionOk="0" h="322974" w="188145">
                  <a:moveTo>
                    <a:pt x="168334" y="7792"/>
                  </a:moveTo>
                  <a:cubicBezTo>
                    <a:pt x="124804" y="-2876"/>
                    <a:pt x="79275" y="-2590"/>
                    <a:pt x="35936" y="8650"/>
                  </a:cubicBezTo>
                  <a:cubicBezTo>
                    <a:pt x="-29691" y="101709"/>
                    <a:pt x="789" y="238012"/>
                    <a:pt x="77179" y="322975"/>
                  </a:cubicBezTo>
                  <a:cubicBezTo>
                    <a:pt x="109755" y="273349"/>
                    <a:pt x="146902" y="226867"/>
                    <a:pt x="188146" y="184100"/>
                  </a:cubicBezTo>
                  <a:cubicBezTo>
                    <a:pt x="149284" y="135808"/>
                    <a:pt x="133853" y="61227"/>
                    <a:pt x="168334" y="779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6" name="Google Shape;66;p3"/>
          <p:cNvSpPr txBox="1"/>
          <p:nvPr>
            <p:ph idx="1" type="subTitle"/>
          </p:nvPr>
        </p:nvSpPr>
        <p:spPr>
          <a:xfrm>
            <a:off x="676475" y="3529700"/>
            <a:ext cx="4220100" cy="319800"/>
          </a:xfrm>
          <a:prstGeom prst="rect">
            <a:avLst/>
          </a:prstGeom>
        </p:spPr>
        <p:txBody>
          <a:bodyPr anchorCtr="0" anchor="ctr" bIns="0" lIns="0" spcFirstLastPara="1" rIns="91425" wrap="square" tIns="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67" name="Google Shape;67;p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68" name="Google Shape;68;p3"/>
          <p:cNvSpPr txBox="1"/>
          <p:nvPr>
            <p:ph type="title"/>
          </p:nvPr>
        </p:nvSpPr>
        <p:spPr>
          <a:xfrm>
            <a:off x="676475" y="1289300"/>
            <a:ext cx="4220100" cy="1601400"/>
          </a:xfrm>
          <a:prstGeom prst="rect">
            <a:avLst/>
          </a:prstGeom>
        </p:spPr>
        <p:txBody>
          <a:bodyPr anchorCtr="0" anchor="b" bIns="228600" lIns="0" spcFirstLastPara="1" rIns="91425"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69" name="Google Shape;69;p3"/>
          <p:cNvSpPr txBox="1"/>
          <p:nvPr>
            <p:ph idx="2" type="subTitle"/>
          </p:nvPr>
        </p:nvSpPr>
        <p:spPr>
          <a:xfrm>
            <a:off x="676475" y="2890700"/>
            <a:ext cx="4220100" cy="639000"/>
          </a:xfrm>
          <a:prstGeom prst="rect">
            <a:avLst/>
          </a:prstGeom>
        </p:spPr>
        <p:txBody>
          <a:bodyPr anchorCtr="0" anchor="t" bIns="0" lIns="0" spcFirstLastPara="1" rIns="0" wrap="square" tIns="18287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0" name="Google Shape;70;p3"/>
          <p:cNvSpPr txBox="1"/>
          <p:nvPr/>
        </p:nvSpPr>
        <p:spPr>
          <a:xfrm>
            <a:off x="676475" y="4697100"/>
            <a:ext cx="3895200" cy="103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
                <a:solidFill>
                  <a:srgbClr val="B7B9C3"/>
                </a:solidFill>
                <a:latin typeface="Open Sans"/>
                <a:ea typeface="Open Sans"/>
                <a:cs typeface="Open Sans"/>
                <a:sym typeface="Open Sans"/>
              </a:rPr>
              <a:t>© 2023 Trimble, Inc - All Rights Reserved</a:t>
            </a:r>
            <a:endParaRPr sz="700">
              <a:solidFill>
                <a:srgbClr val="B7B9C3"/>
              </a:solidFill>
              <a:latin typeface="Open Sans"/>
              <a:ea typeface="Open Sans"/>
              <a:cs typeface="Open Sans"/>
              <a:sym typeface="Open Sans"/>
            </a:endParaRPr>
          </a:p>
        </p:txBody>
      </p:sp>
      <p:pic>
        <p:nvPicPr>
          <p:cNvPr id="71" name="Google Shape;71;p3"/>
          <p:cNvPicPr preferRelativeResize="0"/>
          <p:nvPr/>
        </p:nvPicPr>
        <p:blipFill>
          <a:blip r:embed="rId3">
            <a:alphaModFix/>
          </a:blip>
          <a:stretch>
            <a:fillRect/>
          </a:stretch>
        </p:blipFill>
        <p:spPr>
          <a:xfrm>
            <a:off x="6187400" y="2459475"/>
            <a:ext cx="2342200" cy="1844699"/>
          </a:xfrm>
          <a:prstGeom prst="rect">
            <a:avLst/>
          </a:prstGeom>
          <a:noFill/>
          <a:ln>
            <a:noFill/>
          </a:ln>
        </p:spPr>
      </p:pic>
      <p:pic>
        <p:nvPicPr>
          <p:cNvPr id="72" name="Google Shape;72;p3"/>
          <p:cNvPicPr preferRelativeResize="0"/>
          <p:nvPr/>
        </p:nvPicPr>
        <p:blipFill rotWithShape="1">
          <a:blip r:embed="rId4">
            <a:alphaModFix/>
          </a:blip>
          <a:srcRect b="0" l="0" r="48376" t="0"/>
          <a:stretch/>
        </p:blipFill>
        <p:spPr>
          <a:xfrm>
            <a:off x="6187397" y="839337"/>
            <a:ext cx="2158577" cy="15557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A, no subtitle - Grey">
  <p:cSld name="CUSTOM_4_2_7_1_2_2">
    <p:bg>
      <p:bgPr>
        <a:solidFill>
          <a:schemeClr val="lt2"/>
        </a:solidFill>
      </p:bgPr>
    </p:bg>
    <p:spTree>
      <p:nvGrpSpPr>
        <p:cNvPr id="457" name="Shape 457"/>
        <p:cNvGrpSpPr/>
        <p:nvPr/>
      </p:nvGrpSpPr>
      <p:grpSpPr>
        <a:xfrm>
          <a:off x="0" y="0"/>
          <a:ext cx="0" cy="0"/>
          <a:chOff x="0" y="0"/>
          <a:chExt cx="0" cy="0"/>
        </a:xfrm>
      </p:grpSpPr>
      <p:sp>
        <p:nvSpPr>
          <p:cNvPr id="458" name="Google Shape;458;p21"/>
          <p:cNvSpPr txBox="1"/>
          <p:nvPr>
            <p:ph idx="1" type="body"/>
          </p:nvPr>
        </p:nvSpPr>
        <p:spPr>
          <a:xfrm>
            <a:off x="676500" y="1449300"/>
            <a:ext cx="3895500" cy="30402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459" name="Google Shape;459;p21"/>
          <p:cNvSpPr txBox="1"/>
          <p:nvPr>
            <p:ph idx="2" type="body"/>
          </p:nvPr>
        </p:nvSpPr>
        <p:spPr>
          <a:xfrm>
            <a:off x="4571925" y="1449300"/>
            <a:ext cx="3895500" cy="30402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460" name="Google Shape;460;p21"/>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461" name="Google Shape;461;p21"/>
          <p:cNvGrpSpPr/>
          <p:nvPr/>
        </p:nvGrpSpPr>
        <p:grpSpPr>
          <a:xfrm>
            <a:off x="8648263" y="4659742"/>
            <a:ext cx="313719" cy="338062"/>
            <a:chOff x="3976677" y="2333625"/>
            <a:chExt cx="876309" cy="944307"/>
          </a:xfrm>
        </p:grpSpPr>
        <p:sp>
          <p:nvSpPr>
            <p:cNvPr id="462" name="Google Shape;462;p2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3" name="Google Shape;463;p2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4" name="Google Shape;464;p2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5" name="Google Shape;465;p2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6" name="Google Shape;466;p2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7" name="Google Shape;467;p2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8" name="Google Shape;468;p2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9" name="Google Shape;469;p2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0" name="Google Shape;470;p2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1" name="Google Shape;471;p2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2" name="Google Shape;472;p2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3" name="Google Shape;473;p2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4" name="Google Shape;474;p2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5" name="Google Shape;475;p2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476" name="Google Shape;476;p2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477" name="Google Shape;477;p21"/>
          <p:cNvGrpSpPr/>
          <p:nvPr/>
        </p:nvGrpSpPr>
        <p:grpSpPr>
          <a:xfrm>
            <a:off x="7749266" y="4661245"/>
            <a:ext cx="810613" cy="323045"/>
            <a:chOff x="284975" y="4578751"/>
            <a:chExt cx="1103025" cy="419049"/>
          </a:xfrm>
        </p:grpSpPr>
        <p:pic>
          <p:nvPicPr>
            <p:cNvPr id="478" name="Google Shape;478;p21"/>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479" name="Google Shape;479;p21"/>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B with Icon - Blue">
  <p:cSld name="CUSTOM_4_1_1_1">
    <p:bg>
      <p:bgPr>
        <a:blipFill>
          <a:blip r:embed="rId2">
            <a:alphaModFix/>
          </a:blip>
          <a:stretch>
            <a:fillRect/>
          </a:stretch>
        </a:blipFill>
      </p:bgPr>
    </p:bg>
    <p:spTree>
      <p:nvGrpSpPr>
        <p:cNvPr id="480" name="Shape 480"/>
        <p:cNvGrpSpPr/>
        <p:nvPr/>
      </p:nvGrpSpPr>
      <p:grpSpPr>
        <a:xfrm>
          <a:off x="0" y="0"/>
          <a:ext cx="0" cy="0"/>
          <a:chOff x="0" y="0"/>
          <a:chExt cx="0" cy="0"/>
        </a:xfrm>
      </p:grpSpPr>
      <p:sp>
        <p:nvSpPr>
          <p:cNvPr id="481" name="Google Shape;481;p22"/>
          <p:cNvSpPr txBox="1"/>
          <p:nvPr>
            <p:ph idx="1" type="body"/>
          </p:nvPr>
        </p:nvSpPr>
        <p:spPr>
          <a:xfrm>
            <a:off x="676675" y="2876550"/>
            <a:ext cx="3895200" cy="1613100"/>
          </a:xfrm>
          <a:prstGeom prst="rect">
            <a:avLst/>
          </a:prstGeom>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Clr>
                <a:schemeClr val="lt1"/>
              </a:buClr>
              <a:buSzPts val="1200"/>
              <a:buChar char="●"/>
              <a:defRPr sz="1100">
                <a:solidFill>
                  <a:schemeClr val="lt1"/>
                </a:solidFill>
              </a:defRPr>
            </a:lvl1pPr>
            <a:lvl2pPr indent="-298450" lvl="1" marL="914400" rtl="0" algn="ctr">
              <a:lnSpc>
                <a:spcPct val="115000"/>
              </a:lnSpc>
              <a:spcBef>
                <a:spcPts val="0"/>
              </a:spcBef>
              <a:spcAft>
                <a:spcPts val="0"/>
              </a:spcAft>
              <a:buClr>
                <a:schemeClr val="lt1"/>
              </a:buClr>
              <a:buSzPts val="1100"/>
              <a:buChar char="●"/>
              <a:defRPr sz="1100">
                <a:solidFill>
                  <a:schemeClr val="lt1"/>
                </a:solidFill>
              </a:defRPr>
            </a:lvl2pPr>
            <a:lvl3pPr indent="-298450" lvl="2" marL="1371600" rtl="0" algn="ctr">
              <a:lnSpc>
                <a:spcPct val="115000"/>
              </a:lnSpc>
              <a:spcBef>
                <a:spcPts val="0"/>
              </a:spcBef>
              <a:spcAft>
                <a:spcPts val="0"/>
              </a:spcAft>
              <a:buClr>
                <a:schemeClr val="lt1"/>
              </a:buClr>
              <a:buSzPts val="1100"/>
              <a:buChar char="○"/>
              <a:defRPr sz="1100">
                <a:solidFill>
                  <a:schemeClr val="lt1"/>
                </a:solidFill>
              </a:defRPr>
            </a:lvl3pPr>
            <a:lvl4pPr indent="-298450" lvl="3" marL="1828800" rtl="0" algn="ctr">
              <a:lnSpc>
                <a:spcPct val="115000"/>
              </a:lnSpc>
              <a:spcBef>
                <a:spcPts val="0"/>
              </a:spcBef>
              <a:spcAft>
                <a:spcPts val="0"/>
              </a:spcAft>
              <a:buClr>
                <a:schemeClr val="lt1"/>
              </a:buClr>
              <a:buSzPts val="1100"/>
              <a:buChar char="■"/>
              <a:defRPr sz="1100">
                <a:solidFill>
                  <a:schemeClr val="lt1"/>
                </a:solidFill>
              </a:defRPr>
            </a:lvl4pPr>
            <a:lvl5pPr indent="-298450" lvl="4" marL="2286000" rtl="0" algn="ctr">
              <a:lnSpc>
                <a:spcPct val="115000"/>
              </a:lnSpc>
              <a:spcBef>
                <a:spcPts val="0"/>
              </a:spcBef>
              <a:spcAft>
                <a:spcPts val="0"/>
              </a:spcAft>
              <a:buClr>
                <a:schemeClr val="lt1"/>
              </a:buClr>
              <a:buSzPts val="1100"/>
              <a:buChar char="○"/>
              <a:defRPr sz="1100">
                <a:solidFill>
                  <a:schemeClr val="lt1"/>
                </a:solidFill>
              </a:defRPr>
            </a:lvl5pPr>
            <a:lvl6pPr indent="-298450" lvl="5" marL="2743200" rtl="0" algn="ctr">
              <a:lnSpc>
                <a:spcPct val="115000"/>
              </a:lnSpc>
              <a:spcBef>
                <a:spcPts val="0"/>
              </a:spcBef>
              <a:spcAft>
                <a:spcPts val="0"/>
              </a:spcAft>
              <a:buClr>
                <a:schemeClr val="lt1"/>
              </a:buClr>
              <a:buSzPts val="1100"/>
              <a:buChar char="■"/>
              <a:defRPr sz="1100">
                <a:solidFill>
                  <a:schemeClr val="lt1"/>
                </a:solidFill>
              </a:defRPr>
            </a:lvl6pPr>
            <a:lvl7pPr indent="-298450" lvl="6" marL="3200400" rtl="0" algn="ctr">
              <a:lnSpc>
                <a:spcPct val="115000"/>
              </a:lnSpc>
              <a:spcBef>
                <a:spcPts val="0"/>
              </a:spcBef>
              <a:spcAft>
                <a:spcPts val="0"/>
              </a:spcAft>
              <a:buClr>
                <a:schemeClr val="lt1"/>
              </a:buClr>
              <a:buSzPts val="1100"/>
              <a:buChar char="●"/>
              <a:defRPr sz="1100">
                <a:solidFill>
                  <a:schemeClr val="lt1"/>
                </a:solidFill>
              </a:defRPr>
            </a:lvl7pPr>
            <a:lvl8pPr indent="-298450" lvl="7" marL="3657600" rtl="0" algn="ctr">
              <a:lnSpc>
                <a:spcPct val="115000"/>
              </a:lnSpc>
              <a:spcBef>
                <a:spcPts val="0"/>
              </a:spcBef>
              <a:spcAft>
                <a:spcPts val="0"/>
              </a:spcAft>
              <a:buClr>
                <a:schemeClr val="lt1"/>
              </a:buClr>
              <a:buSzPts val="1100"/>
              <a:buChar char="○"/>
              <a:defRPr sz="1100">
                <a:solidFill>
                  <a:schemeClr val="lt1"/>
                </a:solidFill>
              </a:defRPr>
            </a:lvl8pPr>
            <a:lvl9pPr indent="-298450" lvl="8" marL="4114800" rtl="0" algn="ctr">
              <a:lnSpc>
                <a:spcPct val="115000"/>
              </a:lnSpc>
              <a:spcBef>
                <a:spcPts val="0"/>
              </a:spcBef>
              <a:spcAft>
                <a:spcPts val="0"/>
              </a:spcAft>
              <a:buClr>
                <a:schemeClr val="lt1"/>
              </a:buClr>
              <a:buSzPts val="1100"/>
              <a:buChar char="■"/>
              <a:defRPr sz="1100">
                <a:solidFill>
                  <a:schemeClr val="lt1"/>
                </a:solidFill>
              </a:defRPr>
            </a:lvl9pPr>
          </a:lstStyle>
          <a:p/>
        </p:txBody>
      </p:sp>
      <p:sp>
        <p:nvSpPr>
          <p:cNvPr id="482" name="Google Shape;482;p22"/>
          <p:cNvSpPr txBox="1"/>
          <p:nvPr>
            <p:ph idx="2" type="body"/>
          </p:nvPr>
        </p:nvSpPr>
        <p:spPr>
          <a:xfrm>
            <a:off x="4572075" y="2876550"/>
            <a:ext cx="3895200" cy="1613100"/>
          </a:xfrm>
          <a:prstGeom prst="rect">
            <a:avLst/>
          </a:prstGeom>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Clr>
                <a:schemeClr val="lt1"/>
              </a:buClr>
              <a:buSzPts val="1200"/>
              <a:buChar char="●"/>
              <a:defRPr sz="1100">
                <a:solidFill>
                  <a:schemeClr val="lt1"/>
                </a:solidFill>
              </a:defRPr>
            </a:lvl1pPr>
            <a:lvl2pPr indent="-298450" lvl="1" marL="914400" rtl="0" algn="ctr">
              <a:lnSpc>
                <a:spcPct val="115000"/>
              </a:lnSpc>
              <a:spcBef>
                <a:spcPts val="0"/>
              </a:spcBef>
              <a:spcAft>
                <a:spcPts val="0"/>
              </a:spcAft>
              <a:buClr>
                <a:schemeClr val="lt1"/>
              </a:buClr>
              <a:buSzPts val="1100"/>
              <a:buChar char="●"/>
              <a:defRPr sz="1100">
                <a:solidFill>
                  <a:schemeClr val="lt1"/>
                </a:solidFill>
              </a:defRPr>
            </a:lvl2pPr>
            <a:lvl3pPr indent="-298450" lvl="2" marL="1371600" rtl="0" algn="ctr">
              <a:lnSpc>
                <a:spcPct val="115000"/>
              </a:lnSpc>
              <a:spcBef>
                <a:spcPts val="0"/>
              </a:spcBef>
              <a:spcAft>
                <a:spcPts val="0"/>
              </a:spcAft>
              <a:buClr>
                <a:schemeClr val="lt1"/>
              </a:buClr>
              <a:buSzPts val="1100"/>
              <a:buChar char="○"/>
              <a:defRPr sz="1100">
                <a:solidFill>
                  <a:schemeClr val="lt1"/>
                </a:solidFill>
              </a:defRPr>
            </a:lvl3pPr>
            <a:lvl4pPr indent="-298450" lvl="3" marL="1828800" rtl="0" algn="ctr">
              <a:lnSpc>
                <a:spcPct val="115000"/>
              </a:lnSpc>
              <a:spcBef>
                <a:spcPts val="0"/>
              </a:spcBef>
              <a:spcAft>
                <a:spcPts val="0"/>
              </a:spcAft>
              <a:buClr>
                <a:schemeClr val="lt1"/>
              </a:buClr>
              <a:buSzPts val="1100"/>
              <a:buChar char="■"/>
              <a:defRPr sz="1100">
                <a:solidFill>
                  <a:schemeClr val="lt1"/>
                </a:solidFill>
              </a:defRPr>
            </a:lvl4pPr>
            <a:lvl5pPr indent="-298450" lvl="4" marL="2286000" rtl="0" algn="ctr">
              <a:lnSpc>
                <a:spcPct val="115000"/>
              </a:lnSpc>
              <a:spcBef>
                <a:spcPts val="0"/>
              </a:spcBef>
              <a:spcAft>
                <a:spcPts val="0"/>
              </a:spcAft>
              <a:buClr>
                <a:schemeClr val="lt1"/>
              </a:buClr>
              <a:buSzPts val="1100"/>
              <a:buChar char="○"/>
              <a:defRPr sz="1100">
                <a:solidFill>
                  <a:schemeClr val="lt1"/>
                </a:solidFill>
              </a:defRPr>
            </a:lvl5pPr>
            <a:lvl6pPr indent="-298450" lvl="5" marL="2743200" rtl="0" algn="ctr">
              <a:lnSpc>
                <a:spcPct val="115000"/>
              </a:lnSpc>
              <a:spcBef>
                <a:spcPts val="0"/>
              </a:spcBef>
              <a:spcAft>
                <a:spcPts val="0"/>
              </a:spcAft>
              <a:buClr>
                <a:schemeClr val="lt1"/>
              </a:buClr>
              <a:buSzPts val="1100"/>
              <a:buChar char="■"/>
              <a:defRPr sz="1100">
                <a:solidFill>
                  <a:schemeClr val="lt1"/>
                </a:solidFill>
              </a:defRPr>
            </a:lvl6pPr>
            <a:lvl7pPr indent="-298450" lvl="6" marL="3200400" rtl="0" algn="ctr">
              <a:lnSpc>
                <a:spcPct val="115000"/>
              </a:lnSpc>
              <a:spcBef>
                <a:spcPts val="0"/>
              </a:spcBef>
              <a:spcAft>
                <a:spcPts val="0"/>
              </a:spcAft>
              <a:buClr>
                <a:schemeClr val="lt1"/>
              </a:buClr>
              <a:buSzPts val="1100"/>
              <a:buChar char="●"/>
              <a:defRPr sz="1100">
                <a:solidFill>
                  <a:schemeClr val="lt1"/>
                </a:solidFill>
              </a:defRPr>
            </a:lvl7pPr>
            <a:lvl8pPr indent="-298450" lvl="7" marL="3657600" rtl="0" algn="ctr">
              <a:lnSpc>
                <a:spcPct val="115000"/>
              </a:lnSpc>
              <a:spcBef>
                <a:spcPts val="0"/>
              </a:spcBef>
              <a:spcAft>
                <a:spcPts val="0"/>
              </a:spcAft>
              <a:buClr>
                <a:schemeClr val="lt1"/>
              </a:buClr>
              <a:buSzPts val="1100"/>
              <a:buChar char="○"/>
              <a:defRPr sz="1100">
                <a:solidFill>
                  <a:schemeClr val="lt1"/>
                </a:solidFill>
              </a:defRPr>
            </a:lvl8pPr>
            <a:lvl9pPr indent="-298450" lvl="8" marL="4114800" rtl="0" algn="ctr">
              <a:lnSpc>
                <a:spcPct val="115000"/>
              </a:lnSpc>
              <a:spcBef>
                <a:spcPts val="0"/>
              </a:spcBef>
              <a:spcAft>
                <a:spcPts val="0"/>
              </a:spcAft>
              <a:buClr>
                <a:schemeClr val="lt1"/>
              </a:buClr>
              <a:buSzPts val="1100"/>
              <a:buChar char="■"/>
              <a:defRPr sz="1100">
                <a:solidFill>
                  <a:schemeClr val="lt1"/>
                </a:solidFill>
              </a:defRPr>
            </a:lvl9pPr>
          </a:lstStyle>
          <a:p/>
        </p:txBody>
      </p:sp>
      <p:sp>
        <p:nvSpPr>
          <p:cNvPr id="483" name="Google Shape;483;p22"/>
          <p:cNvSpPr txBox="1"/>
          <p:nvPr>
            <p:ph idx="3" type="subTitle"/>
          </p:nvPr>
        </p:nvSpPr>
        <p:spPr>
          <a:xfrm>
            <a:off x="676575" y="1929375"/>
            <a:ext cx="3895500" cy="94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100"/>
              <a:buNone/>
              <a:defRPr b="1" sz="1100">
                <a:solidFill>
                  <a:schemeClr val="lt1"/>
                </a:solidFill>
              </a:defRPr>
            </a:lvl1pPr>
            <a:lvl2pPr lvl="1" rtl="0" algn="ctr">
              <a:spcBef>
                <a:spcPts val="0"/>
              </a:spcBef>
              <a:spcAft>
                <a:spcPts val="0"/>
              </a:spcAft>
              <a:buClr>
                <a:schemeClr val="lt1"/>
              </a:buClr>
              <a:buSzPts val="1400"/>
              <a:buNone/>
              <a:defRPr b="1">
                <a:solidFill>
                  <a:schemeClr val="lt1"/>
                </a:solidFill>
              </a:defRPr>
            </a:lvl2pPr>
            <a:lvl3pPr lvl="2" rtl="0" algn="ctr">
              <a:spcBef>
                <a:spcPts val="0"/>
              </a:spcBef>
              <a:spcAft>
                <a:spcPts val="0"/>
              </a:spcAft>
              <a:buClr>
                <a:schemeClr val="lt1"/>
              </a:buClr>
              <a:buSzPts val="1400"/>
              <a:buNone/>
              <a:defRPr b="1">
                <a:solidFill>
                  <a:schemeClr val="lt1"/>
                </a:solidFill>
              </a:defRPr>
            </a:lvl3pPr>
            <a:lvl4pPr lvl="3" rtl="0" algn="ctr">
              <a:spcBef>
                <a:spcPts val="0"/>
              </a:spcBef>
              <a:spcAft>
                <a:spcPts val="0"/>
              </a:spcAft>
              <a:buClr>
                <a:schemeClr val="lt1"/>
              </a:buClr>
              <a:buSzPts val="1400"/>
              <a:buNone/>
              <a:defRPr b="1">
                <a:solidFill>
                  <a:schemeClr val="lt1"/>
                </a:solidFill>
              </a:defRPr>
            </a:lvl4pPr>
            <a:lvl5pPr lvl="4" rtl="0" algn="ctr">
              <a:spcBef>
                <a:spcPts val="0"/>
              </a:spcBef>
              <a:spcAft>
                <a:spcPts val="0"/>
              </a:spcAft>
              <a:buClr>
                <a:schemeClr val="lt1"/>
              </a:buClr>
              <a:buSzPts val="1400"/>
              <a:buNone/>
              <a:defRPr b="1">
                <a:solidFill>
                  <a:schemeClr val="lt1"/>
                </a:solidFill>
              </a:defRPr>
            </a:lvl5pPr>
            <a:lvl6pPr lvl="5" rtl="0" algn="ctr">
              <a:spcBef>
                <a:spcPts val="0"/>
              </a:spcBef>
              <a:spcAft>
                <a:spcPts val="0"/>
              </a:spcAft>
              <a:buClr>
                <a:schemeClr val="lt1"/>
              </a:buClr>
              <a:buSzPts val="1400"/>
              <a:buNone/>
              <a:defRPr b="1">
                <a:solidFill>
                  <a:schemeClr val="lt1"/>
                </a:solidFill>
              </a:defRPr>
            </a:lvl6pPr>
            <a:lvl7pPr lvl="6" rtl="0" algn="ctr">
              <a:spcBef>
                <a:spcPts val="0"/>
              </a:spcBef>
              <a:spcAft>
                <a:spcPts val="0"/>
              </a:spcAft>
              <a:buClr>
                <a:schemeClr val="lt1"/>
              </a:buClr>
              <a:buSzPts val="1400"/>
              <a:buNone/>
              <a:defRPr b="1">
                <a:solidFill>
                  <a:schemeClr val="lt1"/>
                </a:solidFill>
              </a:defRPr>
            </a:lvl7pPr>
            <a:lvl8pPr lvl="7" rtl="0" algn="ctr">
              <a:spcBef>
                <a:spcPts val="0"/>
              </a:spcBef>
              <a:spcAft>
                <a:spcPts val="0"/>
              </a:spcAft>
              <a:buClr>
                <a:schemeClr val="lt1"/>
              </a:buClr>
              <a:buSzPts val="1400"/>
              <a:buNone/>
              <a:defRPr b="1">
                <a:solidFill>
                  <a:schemeClr val="lt1"/>
                </a:solidFill>
              </a:defRPr>
            </a:lvl8pPr>
            <a:lvl9pPr lvl="8" rtl="0" algn="ctr">
              <a:spcBef>
                <a:spcPts val="0"/>
              </a:spcBef>
              <a:spcAft>
                <a:spcPts val="0"/>
              </a:spcAft>
              <a:buClr>
                <a:schemeClr val="lt1"/>
              </a:buClr>
              <a:buSzPts val="1400"/>
              <a:buNone/>
              <a:defRPr b="1">
                <a:solidFill>
                  <a:schemeClr val="lt1"/>
                </a:solidFill>
              </a:defRPr>
            </a:lvl9pPr>
          </a:lstStyle>
          <a:p/>
        </p:txBody>
      </p:sp>
      <p:sp>
        <p:nvSpPr>
          <p:cNvPr id="484" name="Google Shape;484;p22"/>
          <p:cNvSpPr txBox="1"/>
          <p:nvPr>
            <p:ph idx="4" type="subTitle"/>
          </p:nvPr>
        </p:nvSpPr>
        <p:spPr>
          <a:xfrm>
            <a:off x="4562275" y="1929375"/>
            <a:ext cx="3895500" cy="94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100"/>
              <a:buNone/>
              <a:defRPr b="1" sz="1100">
                <a:solidFill>
                  <a:schemeClr val="lt1"/>
                </a:solidFill>
              </a:defRPr>
            </a:lvl1pPr>
            <a:lvl2pPr lvl="1" rtl="0" algn="ctr">
              <a:spcBef>
                <a:spcPts val="0"/>
              </a:spcBef>
              <a:spcAft>
                <a:spcPts val="0"/>
              </a:spcAft>
              <a:buClr>
                <a:schemeClr val="lt1"/>
              </a:buClr>
              <a:buSzPts val="1400"/>
              <a:buNone/>
              <a:defRPr b="1">
                <a:solidFill>
                  <a:schemeClr val="lt1"/>
                </a:solidFill>
              </a:defRPr>
            </a:lvl2pPr>
            <a:lvl3pPr lvl="2" rtl="0" algn="ctr">
              <a:spcBef>
                <a:spcPts val="0"/>
              </a:spcBef>
              <a:spcAft>
                <a:spcPts val="0"/>
              </a:spcAft>
              <a:buClr>
                <a:schemeClr val="lt1"/>
              </a:buClr>
              <a:buSzPts val="1400"/>
              <a:buNone/>
              <a:defRPr b="1">
                <a:solidFill>
                  <a:schemeClr val="lt1"/>
                </a:solidFill>
              </a:defRPr>
            </a:lvl3pPr>
            <a:lvl4pPr lvl="3" rtl="0" algn="ctr">
              <a:spcBef>
                <a:spcPts val="0"/>
              </a:spcBef>
              <a:spcAft>
                <a:spcPts val="0"/>
              </a:spcAft>
              <a:buClr>
                <a:schemeClr val="lt1"/>
              </a:buClr>
              <a:buSzPts val="1400"/>
              <a:buNone/>
              <a:defRPr b="1">
                <a:solidFill>
                  <a:schemeClr val="lt1"/>
                </a:solidFill>
              </a:defRPr>
            </a:lvl4pPr>
            <a:lvl5pPr lvl="4" rtl="0" algn="ctr">
              <a:spcBef>
                <a:spcPts val="0"/>
              </a:spcBef>
              <a:spcAft>
                <a:spcPts val="0"/>
              </a:spcAft>
              <a:buClr>
                <a:schemeClr val="lt1"/>
              </a:buClr>
              <a:buSzPts val="1400"/>
              <a:buNone/>
              <a:defRPr b="1">
                <a:solidFill>
                  <a:schemeClr val="lt1"/>
                </a:solidFill>
              </a:defRPr>
            </a:lvl5pPr>
            <a:lvl6pPr lvl="5" rtl="0" algn="ctr">
              <a:spcBef>
                <a:spcPts val="0"/>
              </a:spcBef>
              <a:spcAft>
                <a:spcPts val="0"/>
              </a:spcAft>
              <a:buClr>
                <a:schemeClr val="lt1"/>
              </a:buClr>
              <a:buSzPts val="1400"/>
              <a:buNone/>
              <a:defRPr b="1">
                <a:solidFill>
                  <a:schemeClr val="lt1"/>
                </a:solidFill>
              </a:defRPr>
            </a:lvl6pPr>
            <a:lvl7pPr lvl="6" rtl="0" algn="ctr">
              <a:spcBef>
                <a:spcPts val="0"/>
              </a:spcBef>
              <a:spcAft>
                <a:spcPts val="0"/>
              </a:spcAft>
              <a:buClr>
                <a:schemeClr val="lt1"/>
              </a:buClr>
              <a:buSzPts val="1400"/>
              <a:buNone/>
              <a:defRPr b="1">
                <a:solidFill>
                  <a:schemeClr val="lt1"/>
                </a:solidFill>
              </a:defRPr>
            </a:lvl7pPr>
            <a:lvl8pPr lvl="7" rtl="0" algn="ctr">
              <a:spcBef>
                <a:spcPts val="0"/>
              </a:spcBef>
              <a:spcAft>
                <a:spcPts val="0"/>
              </a:spcAft>
              <a:buClr>
                <a:schemeClr val="lt1"/>
              </a:buClr>
              <a:buSzPts val="1400"/>
              <a:buNone/>
              <a:defRPr b="1">
                <a:solidFill>
                  <a:schemeClr val="lt1"/>
                </a:solidFill>
              </a:defRPr>
            </a:lvl8pPr>
            <a:lvl9pPr lvl="8" rtl="0" algn="ctr">
              <a:spcBef>
                <a:spcPts val="0"/>
              </a:spcBef>
              <a:spcAft>
                <a:spcPts val="0"/>
              </a:spcAft>
              <a:buClr>
                <a:schemeClr val="lt1"/>
              </a:buClr>
              <a:buSzPts val="1400"/>
              <a:buNone/>
              <a:defRPr b="1">
                <a:solidFill>
                  <a:schemeClr val="lt1"/>
                </a:solidFill>
              </a:defRPr>
            </a:lvl9pPr>
          </a:lstStyle>
          <a:p/>
        </p:txBody>
      </p:sp>
      <p:sp>
        <p:nvSpPr>
          <p:cNvPr id="485" name="Google Shape;485;p22"/>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486" name="Google Shape;486;p22"/>
          <p:cNvSpPr txBox="1"/>
          <p:nvPr>
            <p:ph idx="5"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Clr>
                <a:schemeClr val="lt1"/>
              </a:buClr>
              <a:buSzPts val="1800"/>
              <a:buNone/>
              <a:defRPr>
                <a:solidFill>
                  <a:schemeClr val="lt1"/>
                </a:solidFill>
              </a:defRPr>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487" name="Google Shape;487;p2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488" name="Google Shape;488;p22"/>
          <p:cNvGrpSpPr/>
          <p:nvPr/>
        </p:nvGrpSpPr>
        <p:grpSpPr>
          <a:xfrm>
            <a:off x="8648263" y="4659742"/>
            <a:ext cx="313719" cy="338062"/>
            <a:chOff x="3976677" y="2333625"/>
            <a:chExt cx="876309" cy="944307"/>
          </a:xfrm>
        </p:grpSpPr>
        <p:sp>
          <p:nvSpPr>
            <p:cNvPr id="489" name="Google Shape;489;p2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0" name="Google Shape;490;p2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1" name="Google Shape;491;p2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2" name="Google Shape;492;p2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3" name="Google Shape;493;p2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4" name="Google Shape;494;p2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5" name="Google Shape;495;p2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6" name="Google Shape;496;p2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7" name="Google Shape;497;p2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8" name="Google Shape;498;p2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9" name="Google Shape;499;p2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00" name="Google Shape;500;p2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01" name="Google Shape;501;p2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02" name="Google Shape;502;p2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503" name="Google Shape;503;p22"/>
          <p:cNvGrpSpPr/>
          <p:nvPr/>
        </p:nvGrpSpPr>
        <p:grpSpPr>
          <a:xfrm>
            <a:off x="7749271" y="4668790"/>
            <a:ext cx="810612" cy="307959"/>
            <a:chOff x="7436076" y="4619251"/>
            <a:chExt cx="1103024" cy="419049"/>
          </a:xfrm>
        </p:grpSpPr>
        <p:pic>
          <p:nvPicPr>
            <p:cNvPr id="504" name="Google Shape;504;p2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505" name="Google Shape;505;p2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B with Icon - Grey">
  <p:cSld name="CUSTOM_4_1_1_1_1">
    <p:bg>
      <p:bgPr>
        <a:solidFill>
          <a:schemeClr val="lt2"/>
        </a:solidFill>
      </p:bgPr>
    </p:bg>
    <p:spTree>
      <p:nvGrpSpPr>
        <p:cNvPr id="506" name="Shape 506"/>
        <p:cNvGrpSpPr/>
        <p:nvPr/>
      </p:nvGrpSpPr>
      <p:grpSpPr>
        <a:xfrm>
          <a:off x="0" y="0"/>
          <a:ext cx="0" cy="0"/>
          <a:chOff x="0" y="0"/>
          <a:chExt cx="0" cy="0"/>
        </a:xfrm>
      </p:grpSpPr>
      <p:sp>
        <p:nvSpPr>
          <p:cNvPr id="507" name="Google Shape;507;p23"/>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508" name="Google Shape;508;p23"/>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9" name="Google Shape;509;p23"/>
          <p:cNvSpPr txBox="1"/>
          <p:nvPr>
            <p:ph idx="2" type="body"/>
          </p:nvPr>
        </p:nvSpPr>
        <p:spPr>
          <a:xfrm>
            <a:off x="676675" y="2876550"/>
            <a:ext cx="3895200" cy="1613100"/>
          </a:xfrm>
          <a:prstGeom prst="rect">
            <a:avLst/>
          </a:prstGeom>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SzPts val="1200"/>
              <a:buChar char="●"/>
              <a:defRPr sz="1100"/>
            </a:lvl1pPr>
            <a:lvl2pPr indent="-298450" lvl="1" marL="914400" rtl="0" algn="ctr">
              <a:lnSpc>
                <a:spcPct val="115000"/>
              </a:lnSpc>
              <a:spcBef>
                <a:spcPts val="0"/>
              </a:spcBef>
              <a:spcAft>
                <a:spcPts val="0"/>
              </a:spcAft>
              <a:buSzPts val="1100"/>
              <a:buChar char="●"/>
              <a:defRPr sz="1100"/>
            </a:lvl2pPr>
            <a:lvl3pPr indent="-298450" lvl="2" marL="1371600" rtl="0" algn="ctr">
              <a:lnSpc>
                <a:spcPct val="115000"/>
              </a:lnSpc>
              <a:spcBef>
                <a:spcPts val="0"/>
              </a:spcBef>
              <a:spcAft>
                <a:spcPts val="0"/>
              </a:spcAft>
              <a:buSzPts val="1100"/>
              <a:buChar char="○"/>
              <a:defRPr sz="1100"/>
            </a:lvl3pPr>
            <a:lvl4pPr indent="-298450" lvl="3" marL="1828800" rtl="0" algn="ctr">
              <a:lnSpc>
                <a:spcPct val="115000"/>
              </a:lnSpc>
              <a:spcBef>
                <a:spcPts val="0"/>
              </a:spcBef>
              <a:spcAft>
                <a:spcPts val="0"/>
              </a:spcAft>
              <a:buSzPts val="1100"/>
              <a:buChar char="■"/>
              <a:defRPr sz="1100"/>
            </a:lvl4pPr>
            <a:lvl5pPr indent="-298450" lvl="4" marL="2286000" rtl="0" algn="ctr">
              <a:lnSpc>
                <a:spcPct val="115000"/>
              </a:lnSpc>
              <a:spcBef>
                <a:spcPts val="0"/>
              </a:spcBef>
              <a:spcAft>
                <a:spcPts val="0"/>
              </a:spcAft>
              <a:buSzPts val="1100"/>
              <a:buChar char="○"/>
              <a:defRPr sz="1100"/>
            </a:lvl5pPr>
            <a:lvl6pPr indent="-298450" lvl="5" marL="2743200" rtl="0" algn="ctr">
              <a:lnSpc>
                <a:spcPct val="115000"/>
              </a:lnSpc>
              <a:spcBef>
                <a:spcPts val="0"/>
              </a:spcBef>
              <a:spcAft>
                <a:spcPts val="0"/>
              </a:spcAft>
              <a:buSzPts val="1100"/>
              <a:buChar char="■"/>
              <a:defRPr sz="1100"/>
            </a:lvl6pPr>
            <a:lvl7pPr indent="-298450" lvl="6" marL="3200400" rtl="0" algn="ctr">
              <a:lnSpc>
                <a:spcPct val="115000"/>
              </a:lnSpc>
              <a:spcBef>
                <a:spcPts val="0"/>
              </a:spcBef>
              <a:spcAft>
                <a:spcPts val="0"/>
              </a:spcAft>
              <a:buSzPts val="1100"/>
              <a:buChar char="●"/>
              <a:defRPr sz="1100"/>
            </a:lvl7pPr>
            <a:lvl8pPr indent="-298450" lvl="7" marL="3657600" rtl="0" algn="ctr">
              <a:lnSpc>
                <a:spcPct val="115000"/>
              </a:lnSpc>
              <a:spcBef>
                <a:spcPts val="0"/>
              </a:spcBef>
              <a:spcAft>
                <a:spcPts val="0"/>
              </a:spcAft>
              <a:buSzPts val="1100"/>
              <a:buChar char="○"/>
              <a:defRPr sz="1100"/>
            </a:lvl8pPr>
            <a:lvl9pPr indent="-298450" lvl="8" marL="4114800" rtl="0" algn="ctr">
              <a:lnSpc>
                <a:spcPct val="115000"/>
              </a:lnSpc>
              <a:spcBef>
                <a:spcPts val="0"/>
              </a:spcBef>
              <a:spcAft>
                <a:spcPts val="0"/>
              </a:spcAft>
              <a:buSzPts val="1100"/>
              <a:buChar char="■"/>
              <a:defRPr sz="1100"/>
            </a:lvl9pPr>
          </a:lstStyle>
          <a:p/>
        </p:txBody>
      </p:sp>
      <p:sp>
        <p:nvSpPr>
          <p:cNvPr id="510" name="Google Shape;510;p23"/>
          <p:cNvSpPr txBox="1"/>
          <p:nvPr>
            <p:ph idx="3" type="body"/>
          </p:nvPr>
        </p:nvSpPr>
        <p:spPr>
          <a:xfrm>
            <a:off x="4572075" y="2876550"/>
            <a:ext cx="3895200" cy="1613100"/>
          </a:xfrm>
          <a:prstGeom prst="rect">
            <a:avLst/>
          </a:prstGeom>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SzPts val="1200"/>
              <a:buChar char="●"/>
              <a:defRPr sz="1100"/>
            </a:lvl1pPr>
            <a:lvl2pPr indent="-298450" lvl="1" marL="914400" rtl="0" algn="ctr">
              <a:lnSpc>
                <a:spcPct val="115000"/>
              </a:lnSpc>
              <a:spcBef>
                <a:spcPts val="0"/>
              </a:spcBef>
              <a:spcAft>
                <a:spcPts val="0"/>
              </a:spcAft>
              <a:buSzPts val="1100"/>
              <a:buChar char="●"/>
              <a:defRPr sz="1100"/>
            </a:lvl2pPr>
            <a:lvl3pPr indent="-298450" lvl="2" marL="1371600" rtl="0" algn="ctr">
              <a:lnSpc>
                <a:spcPct val="115000"/>
              </a:lnSpc>
              <a:spcBef>
                <a:spcPts val="0"/>
              </a:spcBef>
              <a:spcAft>
                <a:spcPts val="0"/>
              </a:spcAft>
              <a:buSzPts val="1100"/>
              <a:buChar char="○"/>
              <a:defRPr sz="1100"/>
            </a:lvl3pPr>
            <a:lvl4pPr indent="-298450" lvl="3" marL="1828800" rtl="0" algn="ctr">
              <a:lnSpc>
                <a:spcPct val="115000"/>
              </a:lnSpc>
              <a:spcBef>
                <a:spcPts val="0"/>
              </a:spcBef>
              <a:spcAft>
                <a:spcPts val="0"/>
              </a:spcAft>
              <a:buSzPts val="1100"/>
              <a:buChar char="■"/>
              <a:defRPr sz="1100"/>
            </a:lvl4pPr>
            <a:lvl5pPr indent="-298450" lvl="4" marL="2286000" rtl="0" algn="ctr">
              <a:lnSpc>
                <a:spcPct val="115000"/>
              </a:lnSpc>
              <a:spcBef>
                <a:spcPts val="0"/>
              </a:spcBef>
              <a:spcAft>
                <a:spcPts val="0"/>
              </a:spcAft>
              <a:buSzPts val="1100"/>
              <a:buChar char="○"/>
              <a:defRPr sz="1100"/>
            </a:lvl5pPr>
            <a:lvl6pPr indent="-298450" lvl="5" marL="2743200" rtl="0" algn="ctr">
              <a:lnSpc>
                <a:spcPct val="115000"/>
              </a:lnSpc>
              <a:spcBef>
                <a:spcPts val="0"/>
              </a:spcBef>
              <a:spcAft>
                <a:spcPts val="0"/>
              </a:spcAft>
              <a:buSzPts val="1100"/>
              <a:buChar char="■"/>
              <a:defRPr sz="1100"/>
            </a:lvl6pPr>
            <a:lvl7pPr indent="-298450" lvl="6" marL="3200400" rtl="0" algn="ctr">
              <a:lnSpc>
                <a:spcPct val="115000"/>
              </a:lnSpc>
              <a:spcBef>
                <a:spcPts val="0"/>
              </a:spcBef>
              <a:spcAft>
                <a:spcPts val="0"/>
              </a:spcAft>
              <a:buSzPts val="1100"/>
              <a:buChar char="●"/>
              <a:defRPr sz="1100"/>
            </a:lvl7pPr>
            <a:lvl8pPr indent="-298450" lvl="7" marL="3657600" rtl="0" algn="ctr">
              <a:lnSpc>
                <a:spcPct val="115000"/>
              </a:lnSpc>
              <a:spcBef>
                <a:spcPts val="0"/>
              </a:spcBef>
              <a:spcAft>
                <a:spcPts val="0"/>
              </a:spcAft>
              <a:buSzPts val="1100"/>
              <a:buChar char="○"/>
              <a:defRPr sz="1100"/>
            </a:lvl8pPr>
            <a:lvl9pPr indent="-298450" lvl="8" marL="4114800" rtl="0" algn="ctr">
              <a:lnSpc>
                <a:spcPct val="115000"/>
              </a:lnSpc>
              <a:spcBef>
                <a:spcPts val="0"/>
              </a:spcBef>
              <a:spcAft>
                <a:spcPts val="0"/>
              </a:spcAft>
              <a:buSzPts val="1100"/>
              <a:buChar char="■"/>
              <a:defRPr sz="1100"/>
            </a:lvl9pPr>
          </a:lstStyle>
          <a:p/>
        </p:txBody>
      </p:sp>
      <p:sp>
        <p:nvSpPr>
          <p:cNvPr id="511" name="Google Shape;511;p23"/>
          <p:cNvSpPr txBox="1"/>
          <p:nvPr>
            <p:ph idx="4" type="subTitle"/>
          </p:nvPr>
        </p:nvSpPr>
        <p:spPr>
          <a:xfrm>
            <a:off x="676575" y="1929375"/>
            <a:ext cx="3895500" cy="94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None/>
              <a:defRPr b="1" sz="1100"/>
            </a:lvl1pPr>
            <a:lvl2pPr lvl="1" rtl="0" algn="ctr">
              <a:spcBef>
                <a:spcPts val="0"/>
              </a:spcBef>
              <a:spcAft>
                <a:spcPts val="0"/>
              </a:spcAft>
              <a:buSzPts val="1400"/>
              <a:buNone/>
              <a:defRPr b="1"/>
            </a:lvl2pPr>
            <a:lvl3pPr lvl="2" rtl="0" algn="ctr">
              <a:spcBef>
                <a:spcPts val="0"/>
              </a:spcBef>
              <a:spcAft>
                <a:spcPts val="0"/>
              </a:spcAft>
              <a:buSzPts val="1400"/>
              <a:buNone/>
              <a:defRPr b="1"/>
            </a:lvl3pPr>
            <a:lvl4pPr lvl="3" rtl="0" algn="ctr">
              <a:spcBef>
                <a:spcPts val="0"/>
              </a:spcBef>
              <a:spcAft>
                <a:spcPts val="0"/>
              </a:spcAft>
              <a:buSzPts val="1400"/>
              <a:buNone/>
              <a:defRPr b="1"/>
            </a:lvl4pPr>
            <a:lvl5pPr lvl="4" rtl="0" algn="ctr">
              <a:spcBef>
                <a:spcPts val="0"/>
              </a:spcBef>
              <a:spcAft>
                <a:spcPts val="0"/>
              </a:spcAft>
              <a:buSzPts val="1400"/>
              <a:buNone/>
              <a:defRPr b="1"/>
            </a:lvl5pPr>
            <a:lvl6pPr lvl="5" rtl="0" algn="ctr">
              <a:spcBef>
                <a:spcPts val="0"/>
              </a:spcBef>
              <a:spcAft>
                <a:spcPts val="0"/>
              </a:spcAft>
              <a:buSzPts val="1400"/>
              <a:buNone/>
              <a:defRPr b="1"/>
            </a:lvl6pPr>
            <a:lvl7pPr lvl="6" rtl="0" algn="ctr">
              <a:spcBef>
                <a:spcPts val="0"/>
              </a:spcBef>
              <a:spcAft>
                <a:spcPts val="0"/>
              </a:spcAft>
              <a:buSzPts val="1400"/>
              <a:buNone/>
              <a:defRPr b="1"/>
            </a:lvl7pPr>
            <a:lvl8pPr lvl="7" rtl="0" algn="ctr">
              <a:spcBef>
                <a:spcPts val="0"/>
              </a:spcBef>
              <a:spcAft>
                <a:spcPts val="0"/>
              </a:spcAft>
              <a:buSzPts val="1400"/>
              <a:buNone/>
              <a:defRPr b="1"/>
            </a:lvl8pPr>
            <a:lvl9pPr lvl="8" rtl="0" algn="ctr">
              <a:spcBef>
                <a:spcPts val="0"/>
              </a:spcBef>
              <a:spcAft>
                <a:spcPts val="0"/>
              </a:spcAft>
              <a:buSzPts val="1400"/>
              <a:buNone/>
              <a:defRPr b="1"/>
            </a:lvl9pPr>
          </a:lstStyle>
          <a:p/>
        </p:txBody>
      </p:sp>
      <p:sp>
        <p:nvSpPr>
          <p:cNvPr id="512" name="Google Shape;512;p23"/>
          <p:cNvSpPr txBox="1"/>
          <p:nvPr>
            <p:ph idx="5" type="subTitle"/>
          </p:nvPr>
        </p:nvSpPr>
        <p:spPr>
          <a:xfrm>
            <a:off x="4562275" y="1929375"/>
            <a:ext cx="3895500" cy="94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None/>
              <a:defRPr b="1" sz="1100"/>
            </a:lvl1pPr>
            <a:lvl2pPr lvl="1" rtl="0" algn="ctr">
              <a:spcBef>
                <a:spcPts val="0"/>
              </a:spcBef>
              <a:spcAft>
                <a:spcPts val="0"/>
              </a:spcAft>
              <a:buSzPts val="1400"/>
              <a:buNone/>
              <a:defRPr b="1"/>
            </a:lvl2pPr>
            <a:lvl3pPr lvl="2" rtl="0" algn="ctr">
              <a:spcBef>
                <a:spcPts val="0"/>
              </a:spcBef>
              <a:spcAft>
                <a:spcPts val="0"/>
              </a:spcAft>
              <a:buSzPts val="1400"/>
              <a:buNone/>
              <a:defRPr b="1"/>
            </a:lvl3pPr>
            <a:lvl4pPr lvl="3" rtl="0" algn="ctr">
              <a:spcBef>
                <a:spcPts val="0"/>
              </a:spcBef>
              <a:spcAft>
                <a:spcPts val="0"/>
              </a:spcAft>
              <a:buSzPts val="1400"/>
              <a:buNone/>
              <a:defRPr b="1"/>
            </a:lvl4pPr>
            <a:lvl5pPr lvl="4" rtl="0" algn="ctr">
              <a:spcBef>
                <a:spcPts val="0"/>
              </a:spcBef>
              <a:spcAft>
                <a:spcPts val="0"/>
              </a:spcAft>
              <a:buSzPts val="1400"/>
              <a:buNone/>
              <a:defRPr b="1"/>
            </a:lvl5pPr>
            <a:lvl6pPr lvl="5" rtl="0" algn="ctr">
              <a:spcBef>
                <a:spcPts val="0"/>
              </a:spcBef>
              <a:spcAft>
                <a:spcPts val="0"/>
              </a:spcAft>
              <a:buSzPts val="1400"/>
              <a:buNone/>
              <a:defRPr b="1"/>
            </a:lvl6pPr>
            <a:lvl7pPr lvl="6" rtl="0" algn="ctr">
              <a:spcBef>
                <a:spcPts val="0"/>
              </a:spcBef>
              <a:spcAft>
                <a:spcPts val="0"/>
              </a:spcAft>
              <a:buSzPts val="1400"/>
              <a:buNone/>
              <a:defRPr b="1"/>
            </a:lvl7pPr>
            <a:lvl8pPr lvl="7" rtl="0" algn="ctr">
              <a:spcBef>
                <a:spcPts val="0"/>
              </a:spcBef>
              <a:spcAft>
                <a:spcPts val="0"/>
              </a:spcAft>
              <a:buSzPts val="1400"/>
              <a:buNone/>
              <a:defRPr b="1"/>
            </a:lvl8pPr>
            <a:lvl9pPr lvl="8" rtl="0" algn="ctr">
              <a:spcBef>
                <a:spcPts val="0"/>
              </a:spcBef>
              <a:spcAft>
                <a:spcPts val="0"/>
              </a:spcAft>
              <a:buSzPts val="1400"/>
              <a:buNone/>
              <a:defRPr b="1"/>
            </a:lvl9pPr>
          </a:lstStyle>
          <a:p/>
        </p:txBody>
      </p:sp>
      <p:grpSp>
        <p:nvGrpSpPr>
          <p:cNvPr id="513" name="Google Shape;513;p23"/>
          <p:cNvGrpSpPr/>
          <p:nvPr/>
        </p:nvGrpSpPr>
        <p:grpSpPr>
          <a:xfrm>
            <a:off x="8648263" y="4659742"/>
            <a:ext cx="313719" cy="338062"/>
            <a:chOff x="3976677" y="2333625"/>
            <a:chExt cx="876309" cy="944307"/>
          </a:xfrm>
        </p:grpSpPr>
        <p:sp>
          <p:nvSpPr>
            <p:cNvPr id="514" name="Google Shape;514;p2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5" name="Google Shape;515;p2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6" name="Google Shape;516;p2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7" name="Google Shape;517;p2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8" name="Google Shape;518;p2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9" name="Google Shape;519;p2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0" name="Google Shape;520;p2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1" name="Google Shape;521;p2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2" name="Google Shape;522;p2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3" name="Google Shape;523;p2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4" name="Google Shape;524;p2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5" name="Google Shape;525;p2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6" name="Google Shape;526;p2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7" name="Google Shape;527;p2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528" name="Google Shape;528;p2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529" name="Google Shape;529;p23"/>
          <p:cNvGrpSpPr/>
          <p:nvPr/>
        </p:nvGrpSpPr>
        <p:grpSpPr>
          <a:xfrm>
            <a:off x="7749266" y="4661245"/>
            <a:ext cx="810613" cy="323045"/>
            <a:chOff x="284975" y="4578751"/>
            <a:chExt cx="1103025" cy="419049"/>
          </a:xfrm>
        </p:grpSpPr>
        <p:pic>
          <p:nvPicPr>
            <p:cNvPr id="530" name="Google Shape;530;p23"/>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531" name="Google Shape;531;p23"/>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3 Column - Blue">
  <p:cSld name="CUSTOM_4_2_7_1_2_1">
    <p:bg>
      <p:bgPr>
        <a:blipFill>
          <a:blip r:embed="rId2">
            <a:alphaModFix/>
          </a:blip>
          <a:stretch>
            <a:fillRect/>
          </a:stretch>
        </a:blipFill>
      </p:bgPr>
    </p:bg>
    <p:spTree>
      <p:nvGrpSpPr>
        <p:cNvPr id="532" name="Shape 532"/>
        <p:cNvGrpSpPr/>
        <p:nvPr/>
      </p:nvGrpSpPr>
      <p:grpSpPr>
        <a:xfrm>
          <a:off x="0" y="0"/>
          <a:ext cx="0" cy="0"/>
          <a:chOff x="0" y="0"/>
          <a:chExt cx="0" cy="0"/>
        </a:xfrm>
      </p:grpSpPr>
      <p:sp>
        <p:nvSpPr>
          <p:cNvPr id="533" name="Google Shape;533;p24"/>
          <p:cNvSpPr txBox="1"/>
          <p:nvPr>
            <p:ph idx="1" type="body"/>
          </p:nvPr>
        </p:nvSpPr>
        <p:spPr>
          <a:xfrm>
            <a:off x="67650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534" name="Google Shape;534;p24"/>
          <p:cNvSpPr txBox="1"/>
          <p:nvPr>
            <p:ph idx="2" type="body"/>
          </p:nvPr>
        </p:nvSpPr>
        <p:spPr>
          <a:xfrm>
            <a:off x="327360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535" name="Google Shape;535;p24"/>
          <p:cNvSpPr txBox="1"/>
          <p:nvPr>
            <p:ph idx="3" type="body"/>
          </p:nvPr>
        </p:nvSpPr>
        <p:spPr>
          <a:xfrm>
            <a:off x="587035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536" name="Google Shape;536;p24"/>
          <p:cNvGrpSpPr/>
          <p:nvPr/>
        </p:nvGrpSpPr>
        <p:grpSpPr>
          <a:xfrm>
            <a:off x="8648263" y="4659742"/>
            <a:ext cx="313719" cy="338062"/>
            <a:chOff x="3976677" y="2333625"/>
            <a:chExt cx="876309" cy="944307"/>
          </a:xfrm>
        </p:grpSpPr>
        <p:sp>
          <p:nvSpPr>
            <p:cNvPr id="537" name="Google Shape;537;p2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38" name="Google Shape;538;p2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39" name="Google Shape;539;p2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0" name="Google Shape;540;p2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1" name="Google Shape;541;p2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2" name="Google Shape;542;p2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3" name="Google Shape;543;p2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4" name="Google Shape;544;p2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5" name="Google Shape;545;p2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6" name="Google Shape;546;p2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7" name="Google Shape;547;p2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8" name="Google Shape;548;p2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9" name="Google Shape;549;p2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50" name="Google Shape;550;p2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551" name="Google Shape;551;p2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552" name="Google Shape;552;p24"/>
          <p:cNvSpPr txBox="1"/>
          <p:nvPr>
            <p:ph idx="4"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553" name="Google Shape;553;p24"/>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554" name="Google Shape;554;p24"/>
          <p:cNvGrpSpPr/>
          <p:nvPr/>
        </p:nvGrpSpPr>
        <p:grpSpPr>
          <a:xfrm>
            <a:off x="7749271" y="4668790"/>
            <a:ext cx="810612" cy="307959"/>
            <a:chOff x="7436076" y="4619251"/>
            <a:chExt cx="1103024" cy="419049"/>
          </a:xfrm>
        </p:grpSpPr>
        <p:pic>
          <p:nvPicPr>
            <p:cNvPr id="555" name="Google Shape;555;p2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556" name="Google Shape;556;p2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3 Column - Grey">
  <p:cSld name="CUSTOM_4_2_7_1_2_1_1">
    <p:bg>
      <p:bgPr>
        <a:solidFill>
          <a:schemeClr val="lt2"/>
        </a:solidFill>
      </p:bgPr>
    </p:bg>
    <p:spTree>
      <p:nvGrpSpPr>
        <p:cNvPr id="557" name="Shape 557"/>
        <p:cNvGrpSpPr/>
        <p:nvPr/>
      </p:nvGrpSpPr>
      <p:grpSpPr>
        <a:xfrm>
          <a:off x="0" y="0"/>
          <a:ext cx="0" cy="0"/>
          <a:chOff x="0" y="0"/>
          <a:chExt cx="0" cy="0"/>
        </a:xfrm>
      </p:grpSpPr>
      <p:sp>
        <p:nvSpPr>
          <p:cNvPr id="558" name="Google Shape;558;p25"/>
          <p:cNvSpPr txBox="1"/>
          <p:nvPr>
            <p:ph idx="1" type="body"/>
          </p:nvPr>
        </p:nvSpPr>
        <p:spPr>
          <a:xfrm>
            <a:off x="67650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559" name="Google Shape;559;p25"/>
          <p:cNvSpPr txBox="1"/>
          <p:nvPr>
            <p:ph idx="2" type="body"/>
          </p:nvPr>
        </p:nvSpPr>
        <p:spPr>
          <a:xfrm>
            <a:off x="327360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560" name="Google Shape;560;p25"/>
          <p:cNvSpPr txBox="1"/>
          <p:nvPr>
            <p:ph idx="3" type="body"/>
          </p:nvPr>
        </p:nvSpPr>
        <p:spPr>
          <a:xfrm>
            <a:off x="587035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561" name="Google Shape;561;p25"/>
          <p:cNvSpPr txBox="1"/>
          <p:nvPr>
            <p:ph idx="4"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25"/>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563" name="Google Shape;563;p25"/>
          <p:cNvGrpSpPr/>
          <p:nvPr/>
        </p:nvGrpSpPr>
        <p:grpSpPr>
          <a:xfrm>
            <a:off x="8648263" y="4659742"/>
            <a:ext cx="313719" cy="338062"/>
            <a:chOff x="3976677" y="2333625"/>
            <a:chExt cx="876309" cy="944307"/>
          </a:xfrm>
        </p:grpSpPr>
        <p:sp>
          <p:nvSpPr>
            <p:cNvPr id="564" name="Google Shape;564;p2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5" name="Google Shape;565;p2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6" name="Google Shape;566;p2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7" name="Google Shape;567;p2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8" name="Google Shape;568;p2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9" name="Google Shape;569;p2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0" name="Google Shape;570;p2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1" name="Google Shape;571;p2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2" name="Google Shape;572;p2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3" name="Google Shape;573;p2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4" name="Google Shape;574;p2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5" name="Google Shape;575;p2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6" name="Google Shape;576;p2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7" name="Google Shape;577;p2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578" name="Google Shape;578;p2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579" name="Google Shape;579;p25"/>
          <p:cNvGrpSpPr/>
          <p:nvPr/>
        </p:nvGrpSpPr>
        <p:grpSpPr>
          <a:xfrm>
            <a:off x="7749266" y="4661245"/>
            <a:ext cx="810613" cy="323045"/>
            <a:chOff x="284975" y="4578751"/>
            <a:chExt cx="1103025" cy="419049"/>
          </a:xfrm>
        </p:grpSpPr>
        <p:pic>
          <p:nvPicPr>
            <p:cNvPr id="580" name="Google Shape;580;p2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581" name="Google Shape;581;p2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3 Column with Icon - Blue">
  <p:cSld name="CUSTOM_4_2_7_1_2_1_2_1">
    <p:bg>
      <p:bgPr>
        <a:blipFill>
          <a:blip r:embed="rId2">
            <a:alphaModFix/>
          </a:blip>
          <a:stretch>
            <a:fillRect/>
          </a:stretch>
        </a:blipFill>
      </p:bgPr>
    </p:bg>
    <p:spTree>
      <p:nvGrpSpPr>
        <p:cNvPr id="582" name="Shape 582"/>
        <p:cNvGrpSpPr/>
        <p:nvPr/>
      </p:nvGrpSpPr>
      <p:grpSpPr>
        <a:xfrm>
          <a:off x="0" y="0"/>
          <a:ext cx="0" cy="0"/>
          <a:chOff x="0" y="0"/>
          <a:chExt cx="0" cy="0"/>
        </a:xfrm>
      </p:grpSpPr>
      <p:sp>
        <p:nvSpPr>
          <p:cNvPr id="583" name="Google Shape;583;p2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584" name="Google Shape;584;p26"/>
          <p:cNvSpPr txBox="1"/>
          <p:nvPr>
            <p:ph idx="1" type="body"/>
          </p:nvPr>
        </p:nvSpPr>
        <p:spPr>
          <a:xfrm>
            <a:off x="67650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Clr>
                <a:schemeClr val="lt1"/>
              </a:buClr>
              <a:buSzPts val="1400"/>
              <a:buChar char="●"/>
              <a:defRPr sz="1400">
                <a:solidFill>
                  <a:schemeClr val="lt1"/>
                </a:solidFill>
              </a:defRPr>
            </a:lvl1pPr>
            <a:lvl2pPr indent="-317500" lvl="1" marL="914400" rtl="0" algn="ctr">
              <a:lnSpc>
                <a:spcPct val="100000"/>
              </a:lnSpc>
              <a:spcBef>
                <a:spcPts val="500"/>
              </a:spcBef>
              <a:spcAft>
                <a:spcPts val="0"/>
              </a:spcAft>
              <a:buClr>
                <a:schemeClr val="lt1"/>
              </a:buClr>
              <a:buSzPts val="1400"/>
              <a:buChar char="●"/>
              <a:defRPr>
                <a:solidFill>
                  <a:schemeClr val="lt1"/>
                </a:solidFill>
              </a:defRPr>
            </a:lvl2pPr>
            <a:lvl3pPr indent="-317500" lvl="2" marL="1371600" rtl="0" algn="ctr">
              <a:lnSpc>
                <a:spcPct val="100000"/>
              </a:lnSpc>
              <a:spcBef>
                <a:spcPts val="500"/>
              </a:spcBef>
              <a:spcAft>
                <a:spcPts val="0"/>
              </a:spcAft>
              <a:buClr>
                <a:schemeClr val="lt1"/>
              </a:buClr>
              <a:buSzPts val="1400"/>
              <a:buChar char="■"/>
              <a:defRPr>
                <a:solidFill>
                  <a:schemeClr val="lt1"/>
                </a:solidFill>
              </a:defRPr>
            </a:lvl3pPr>
            <a:lvl4pPr indent="-317500" lvl="3" marL="1828800" rtl="0" algn="ctr">
              <a:lnSpc>
                <a:spcPct val="100000"/>
              </a:lnSpc>
              <a:spcBef>
                <a:spcPts val="500"/>
              </a:spcBef>
              <a:spcAft>
                <a:spcPts val="0"/>
              </a:spcAft>
              <a:buClr>
                <a:schemeClr val="lt1"/>
              </a:buClr>
              <a:buSzPts val="1400"/>
              <a:buChar char="●"/>
              <a:defRPr>
                <a:solidFill>
                  <a:schemeClr val="lt1"/>
                </a:solidFill>
              </a:defRPr>
            </a:lvl4pPr>
            <a:lvl5pPr indent="-317500" lvl="4" marL="2286000" rtl="0" algn="ctr">
              <a:lnSpc>
                <a:spcPct val="100000"/>
              </a:lnSpc>
              <a:spcBef>
                <a:spcPts val="500"/>
              </a:spcBef>
              <a:spcAft>
                <a:spcPts val="0"/>
              </a:spcAft>
              <a:buClr>
                <a:schemeClr val="lt1"/>
              </a:buClr>
              <a:buSzPts val="1400"/>
              <a:buChar char="○"/>
              <a:defRPr>
                <a:solidFill>
                  <a:schemeClr val="lt1"/>
                </a:solidFill>
              </a:defRPr>
            </a:lvl5pPr>
            <a:lvl6pPr indent="-317500" lvl="5" marL="2743200" rtl="0" algn="ctr">
              <a:lnSpc>
                <a:spcPct val="100000"/>
              </a:lnSpc>
              <a:spcBef>
                <a:spcPts val="500"/>
              </a:spcBef>
              <a:spcAft>
                <a:spcPts val="0"/>
              </a:spcAft>
              <a:buClr>
                <a:schemeClr val="lt1"/>
              </a:buClr>
              <a:buSzPts val="1400"/>
              <a:buChar char="■"/>
              <a:defRPr>
                <a:solidFill>
                  <a:schemeClr val="lt1"/>
                </a:solidFill>
              </a:defRPr>
            </a:lvl6pPr>
            <a:lvl7pPr indent="-317500" lvl="6" marL="3200400" rtl="0" algn="ctr">
              <a:lnSpc>
                <a:spcPct val="100000"/>
              </a:lnSpc>
              <a:spcBef>
                <a:spcPts val="500"/>
              </a:spcBef>
              <a:spcAft>
                <a:spcPts val="0"/>
              </a:spcAft>
              <a:buClr>
                <a:schemeClr val="lt1"/>
              </a:buClr>
              <a:buSzPts val="1400"/>
              <a:buChar char="●"/>
              <a:defRPr>
                <a:solidFill>
                  <a:schemeClr val="lt1"/>
                </a:solidFill>
              </a:defRPr>
            </a:lvl7pPr>
            <a:lvl8pPr indent="-317500" lvl="7" marL="3657600" rtl="0" algn="ctr">
              <a:lnSpc>
                <a:spcPct val="100000"/>
              </a:lnSpc>
              <a:spcBef>
                <a:spcPts val="500"/>
              </a:spcBef>
              <a:spcAft>
                <a:spcPts val="0"/>
              </a:spcAft>
              <a:buClr>
                <a:schemeClr val="lt1"/>
              </a:buClr>
              <a:buSzPts val="1400"/>
              <a:buChar char="○"/>
              <a:defRPr>
                <a:solidFill>
                  <a:schemeClr val="lt1"/>
                </a:solidFill>
              </a:defRPr>
            </a:lvl8pPr>
            <a:lvl9pPr indent="-317500" lvl="8" marL="4114800" rtl="0" algn="ctr">
              <a:lnSpc>
                <a:spcPct val="100000"/>
              </a:lnSpc>
              <a:spcBef>
                <a:spcPts val="500"/>
              </a:spcBef>
              <a:spcAft>
                <a:spcPts val="500"/>
              </a:spcAft>
              <a:buClr>
                <a:schemeClr val="lt1"/>
              </a:buClr>
              <a:buSzPts val="1400"/>
              <a:buChar char="■"/>
              <a:defRPr>
                <a:solidFill>
                  <a:schemeClr val="lt1"/>
                </a:solidFill>
              </a:defRPr>
            </a:lvl9pPr>
          </a:lstStyle>
          <a:p/>
        </p:txBody>
      </p:sp>
      <p:sp>
        <p:nvSpPr>
          <p:cNvPr id="585" name="Google Shape;585;p26"/>
          <p:cNvSpPr txBox="1"/>
          <p:nvPr>
            <p:ph idx="2" type="body"/>
          </p:nvPr>
        </p:nvSpPr>
        <p:spPr>
          <a:xfrm>
            <a:off x="327360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Clr>
                <a:schemeClr val="lt1"/>
              </a:buClr>
              <a:buSzPts val="1400"/>
              <a:buChar char="●"/>
              <a:defRPr sz="1400">
                <a:solidFill>
                  <a:schemeClr val="lt1"/>
                </a:solidFill>
              </a:defRPr>
            </a:lvl1pPr>
            <a:lvl2pPr indent="-317500" lvl="1" marL="914400" rtl="0" algn="ctr">
              <a:lnSpc>
                <a:spcPct val="100000"/>
              </a:lnSpc>
              <a:spcBef>
                <a:spcPts val="500"/>
              </a:spcBef>
              <a:spcAft>
                <a:spcPts val="0"/>
              </a:spcAft>
              <a:buClr>
                <a:schemeClr val="lt1"/>
              </a:buClr>
              <a:buSzPts val="1400"/>
              <a:buChar char="●"/>
              <a:defRPr>
                <a:solidFill>
                  <a:schemeClr val="lt1"/>
                </a:solidFill>
              </a:defRPr>
            </a:lvl2pPr>
            <a:lvl3pPr indent="-317500" lvl="2" marL="1371600" rtl="0" algn="ctr">
              <a:lnSpc>
                <a:spcPct val="100000"/>
              </a:lnSpc>
              <a:spcBef>
                <a:spcPts val="500"/>
              </a:spcBef>
              <a:spcAft>
                <a:spcPts val="0"/>
              </a:spcAft>
              <a:buClr>
                <a:schemeClr val="lt1"/>
              </a:buClr>
              <a:buSzPts val="1400"/>
              <a:buChar char="■"/>
              <a:defRPr>
                <a:solidFill>
                  <a:schemeClr val="lt1"/>
                </a:solidFill>
              </a:defRPr>
            </a:lvl3pPr>
            <a:lvl4pPr indent="-317500" lvl="3" marL="1828800" rtl="0" algn="ctr">
              <a:lnSpc>
                <a:spcPct val="100000"/>
              </a:lnSpc>
              <a:spcBef>
                <a:spcPts val="500"/>
              </a:spcBef>
              <a:spcAft>
                <a:spcPts val="0"/>
              </a:spcAft>
              <a:buClr>
                <a:schemeClr val="lt1"/>
              </a:buClr>
              <a:buSzPts val="1400"/>
              <a:buChar char="●"/>
              <a:defRPr>
                <a:solidFill>
                  <a:schemeClr val="lt1"/>
                </a:solidFill>
              </a:defRPr>
            </a:lvl4pPr>
            <a:lvl5pPr indent="-317500" lvl="4" marL="2286000" rtl="0" algn="ctr">
              <a:lnSpc>
                <a:spcPct val="100000"/>
              </a:lnSpc>
              <a:spcBef>
                <a:spcPts val="500"/>
              </a:spcBef>
              <a:spcAft>
                <a:spcPts val="0"/>
              </a:spcAft>
              <a:buClr>
                <a:schemeClr val="lt1"/>
              </a:buClr>
              <a:buSzPts val="1400"/>
              <a:buChar char="○"/>
              <a:defRPr>
                <a:solidFill>
                  <a:schemeClr val="lt1"/>
                </a:solidFill>
              </a:defRPr>
            </a:lvl5pPr>
            <a:lvl6pPr indent="-317500" lvl="5" marL="2743200" rtl="0" algn="ctr">
              <a:lnSpc>
                <a:spcPct val="100000"/>
              </a:lnSpc>
              <a:spcBef>
                <a:spcPts val="500"/>
              </a:spcBef>
              <a:spcAft>
                <a:spcPts val="0"/>
              </a:spcAft>
              <a:buClr>
                <a:schemeClr val="lt1"/>
              </a:buClr>
              <a:buSzPts val="1400"/>
              <a:buChar char="■"/>
              <a:defRPr>
                <a:solidFill>
                  <a:schemeClr val="lt1"/>
                </a:solidFill>
              </a:defRPr>
            </a:lvl6pPr>
            <a:lvl7pPr indent="-317500" lvl="6" marL="3200400" rtl="0" algn="ctr">
              <a:lnSpc>
                <a:spcPct val="100000"/>
              </a:lnSpc>
              <a:spcBef>
                <a:spcPts val="500"/>
              </a:spcBef>
              <a:spcAft>
                <a:spcPts val="0"/>
              </a:spcAft>
              <a:buClr>
                <a:schemeClr val="lt1"/>
              </a:buClr>
              <a:buSzPts val="1400"/>
              <a:buChar char="●"/>
              <a:defRPr>
                <a:solidFill>
                  <a:schemeClr val="lt1"/>
                </a:solidFill>
              </a:defRPr>
            </a:lvl7pPr>
            <a:lvl8pPr indent="-317500" lvl="7" marL="3657600" rtl="0" algn="ctr">
              <a:lnSpc>
                <a:spcPct val="100000"/>
              </a:lnSpc>
              <a:spcBef>
                <a:spcPts val="500"/>
              </a:spcBef>
              <a:spcAft>
                <a:spcPts val="0"/>
              </a:spcAft>
              <a:buClr>
                <a:schemeClr val="lt1"/>
              </a:buClr>
              <a:buSzPts val="1400"/>
              <a:buChar char="○"/>
              <a:defRPr>
                <a:solidFill>
                  <a:schemeClr val="lt1"/>
                </a:solidFill>
              </a:defRPr>
            </a:lvl8pPr>
            <a:lvl9pPr indent="-317500" lvl="8" marL="4114800" rtl="0" algn="ctr">
              <a:lnSpc>
                <a:spcPct val="100000"/>
              </a:lnSpc>
              <a:spcBef>
                <a:spcPts val="500"/>
              </a:spcBef>
              <a:spcAft>
                <a:spcPts val="500"/>
              </a:spcAft>
              <a:buClr>
                <a:schemeClr val="lt1"/>
              </a:buClr>
              <a:buSzPts val="1400"/>
              <a:buChar char="■"/>
              <a:defRPr>
                <a:solidFill>
                  <a:schemeClr val="lt1"/>
                </a:solidFill>
              </a:defRPr>
            </a:lvl9pPr>
          </a:lstStyle>
          <a:p/>
        </p:txBody>
      </p:sp>
      <p:sp>
        <p:nvSpPr>
          <p:cNvPr id="586" name="Google Shape;586;p26"/>
          <p:cNvSpPr txBox="1"/>
          <p:nvPr>
            <p:ph idx="3" type="body"/>
          </p:nvPr>
        </p:nvSpPr>
        <p:spPr>
          <a:xfrm>
            <a:off x="587035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Clr>
                <a:schemeClr val="lt1"/>
              </a:buClr>
              <a:buSzPts val="1400"/>
              <a:buChar char="●"/>
              <a:defRPr sz="1400">
                <a:solidFill>
                  <a:schemeClr val="lt1"/>
                </a:solidFill>
              </a:defRPr>
            </a:lvl1pPr>
            <a:lvl2pPr indent="-317500" lvl="1" marL="914400" rtl="0" algn="ctr">
              <a:lnSpc>
                <a:spcPct val="100000"/>
              </a:lnSpc>
              <a:spcBef>
                <a:spcPts val="500"/>
              </a:spcBef>
              <a:spcAft>
                <a:spcPts val="0"/>
              </a:spcAft>
              <a:buClr>
                <a:schemeClr val="lt1"/>
              </a:buClr>
              <a:buSzPts val="1400"/>
              <a:buChar char="●"/>
              <a:defRPr>
                <a:solidFill>
                  <a:schemeClr val="lt1"/>
                </a:solidFill>
              </a:defRPr>
            </a:lvl2pPr>
            <a:lvl3pPr indent="-317500" lvl="2" marL="1371600" rtl="0" algn="ctr">
              <a:lnSpc>
                <a:spcPct val="100000"/>
              </a:lnSpc>
              <a:spcBef>
                <a:spcPts val="500"/>
              </a:spcBef>
              <a:spcAft>
                <a:spcPts val="0"/>
              </a:spcAft>
              <a:buClr>
                <a:schemeClr val="lt1"/>
              </a:buClr>
              <a:buSzPts val="1400"/>
              <a:buChar char="■"/>
              <a:defRPr>
                <a:solidFill>
                  <a:schemeClr val="lt1"/>
                </a:solidFill>
              </a:defRPr>
            </a:lvl3pPr>
            <a:lvl4pPr indent="-317500" lvl="3" marL="1828800" rtl="0" algn="ctr">
              <a:lnSpc>
                <a:spcPct val="100000"/>
              </a:lnSpc>
              <a:spcBef>
                <a:spcPts val="500"/>
              </a:spcBef>
              <a:spcAft>
                <a:spcPts val="0"/>
              </a:spcAft>
              <a:buClr>
                <a:schemeClr val="lt1"/>
              </a:buClr>
              <a:buSzPts val="1400"/>
              <a:buChar char="●"/>
              <a:defRPr>
                <a:solidFill>
                  <a:schemeClr val="lt1"/>
                </a:solidFill>
              </a:defRPr>
            </a:lvl4pPr>
            <a:lvl5pPr indent="-317500" lvl="4" marL="2286000" rtl="0" algn="ctr">
              <a:lnSpc>
                <a:spcPct val="100000"/>
              </a:lnSpc>
              <a:spcBef>
                <a:spcPts val="500"/>
              </a:spcBef>
              <a:spcAft>
                <a:spcPts val="0"/>
              </a:spcAft>
              <a:buClr>
                <a:schemeClr val="lt1"/>
              </a:buClr>
              <a:buSzPts val="1400"/>
              <a:buChar char="○"/>
              <a:defRPr>
                <a:solidFill>
                  <a:schemeClr val="lt1"/>
                </a:solidFill>
              </a:defRPr>
            </a:lvl5pPr>
            <a:lvl6pPr indent="-317500" lvl="5" marL="2743200" rtl="0" algn="ctr">
              <a:lnSpc>
                <a:spcPct val="100000"/>
              </a:lnSpc>
              <a:spcBef>
                <a:spcPts val="500"/>
              </a:spcBef>
              <a:spcAft>
                <a:spcPts val="0"/>
              </a:spcAft>
              <a:buClr>
                <a:schemeClr val="lt1"/>
              </a:buClr>
              <a:buSzPts val="1400"/>
              <a:buChar char="■"/>
              <a:defRPr>
                <a:solidFill>
                  <a:schemeClr val="lt1"/>
                </a:solidFill>
              </a:defRPr>
            </a:lvl6pPr>
            <a:lvl7pPr indent="-317500" lvl="6" marL="3200400" rtl="0" algn="ctr">
              <a:lnSpc>
                <a:spcPct val="100000"/>
              </a:lnSpc>
              <a:spcBef>
                <a:spcPts val="500"/>
              </a:spcBef>
              <a:spcAft>
                <a:spcPts val="0"/>
              </a:spcAft>
              <a:buClr>
                <a:schemeClr val="lt1"/>
              </a:buClr>
              <a:buSzPts val="1400"/>
              <a:buChar char="●"/>
              <a:defRPr>
                <a:solidFill>
                  <a:schemeClr val="lt1"/>
                </a:solidFill>
              </a:defRPr>
            </a:lvl7pPr>
            <a:lvl8pPr indent="-317500" lvl="7" marL="3657600" rtl="0" algn="ctr">
              <a:lnSpc>
                <a:spcPct val="100000"/>
              </a:lnSpc>
              <a:spcBef>
                <a:spcPts val="500"/>
              </a:spcBef>
              <a:spcAft>
                <a:spcPts val="0"/>
              </a:spcAft>
              <a:buClr>
                <a:schemeClr val="lt1"/>
              </a:buClr>
              <a:buSzPts val="1400"/>
              <a:buChar char="○"/>
              <a:defRPr>
                <a:solidFill>
                  <a:schemeClr val="lt1"/>
                </a:solidFill>
              </a:defRPr>
            </a:lvl8pPr>
            <a:lvl9pPr indent="-317500" lvl="8" marL="4114800" rtl="0" algn="ctr">
              <a:lnSpc>
                <a:spcPct val="100000"/>
              </a:lnSpc>
              <a:spcBef>
                <a:spcPts val="500"/>
              </a:spcBef>
              <a:spcAft>
                <a:spcPts val="500"/>
              </a:spcAft>
              <a:buClr>
                <a:schemeClr val="lt1"/>
              </a:buClr>
              <a:buSzPts val="1400"/>
              <a:buChar char="■"/>
              <a:defRPr>
                <a:solidFill>
                  <a:schemeClr val="lt1"/>
                </a:solidFill>
              </a:defRPr>
            </a:lvl9pPr>
          </a:lstStyle>
          <a:p/>
        </p:txBody>
      </p:sp>
      <p:grpSp>
        <p:nvGrpSpPr>
          <p:cNvPr id="587" name="Google Shape;587;p26"/>
          <p:cNvGrpSpPr/>
          <p:nvPr/>
        </p:nvGrpSpPr>
        <p:grpSpPr>
          <a:xfrm>
            <a:off x="8648263" y="4659742"/>
            <a:ext cx="313719" cy="338062"/>
            <a:chOff x="3976677" y="2333625"/>
            <a:chExt cx="876309" cy="944307"/>
          </a:xfrm>
        </p:grpSpPr>
        <p:sp>
          <p:nvSpPr>
            <p:cNvPr id="588" name="Google Shape;588;p2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89" name="Google Shape;589;p2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0" name="Google Shape;590;p2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1" name="Google Shape;591;p2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2" name="Google Shape;592;p2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3" name="Google Shape;593;p2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4" name="Google Shape;594;p2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5" name="Google Shape;595;p2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6" name="Google Shape;596;p2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7" name="Google Shape;597;p2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8" name="Google Shape;598;p2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9" name="Google Shape;599;p2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00" name="Google Shape;600;p2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01" name="Google Shape;601;p2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02" name="Google Shape;602;p2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603" name="Google Shape;603;p26"/>
          <p:cNvGrpSpPr/>
          <p:nvPr/>
        </p:nvGrpSpPr>
        <p:grpSpPr>
          <a:xfrm>
            <a:off x="7749271" y="4668790"/>
            <a:ext cx="810612" cy="307959"/>
            <a:chOff x="7436076" y="4619251"/>
            <a:chExt cx="1103024" cy="419049"/>
          </a:xfrm>
        </p:grpSpPr>
        <p:pic>
          <p:nvPicPr>
            <p:cNvPr id="604" name="Google Shape;604;p26"/>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605" name="Google Shape;605;p26"/>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3 Column with Icon - Grey">
  <p:cSld name="CUSTOM_4_2_7_1_2_1_2_1_1">
    <p:bg>
      <p:bgPr>
        <a:solidFill>
          <a:schemeClr val="lt2"/>
        </a:solidFill>
      </p:bgPr>
    </p:bg>
    <p:spTree>
      <p:nvGrpSpPr>
        <p:cNvPr id="606" name="Shape 606"/>
        <p:cNvGrpSpPr/>
        <p:nvPr/>
      </p:nvGrpSpPr>
      <p:grpSpPr>
        <a:xfrm>
          <a:off x="0" y="0"/>
          <a:ext cx="0" cy="0"/>
          <a:chOff x="0" y="0"/>
          <a:chExt cx="0" cy="0"/>
        </a:xfrm>
      </p:grpSpPr>
      <p:sp>
        <p:nvSpPr>
          <p:cNvPr id="607" name="Google Shape;607;p27"/>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608" name="Google Shape;608;p27"/>
          <p:cNvSpPr txBox="1"/>
          <p:nvPr>
            <p:ph idx="1" type="body"/>
          </p:nvPr>
        </p:nvSpPr>
        <p:spPr>
          <a:xfrm>
            <a:off x="67650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500"/>
              </a:spcBef>
              <a:spcAft>
                <a:spcPts val="0"/>
              </a:spcAft>
              <a:buSzPts val="1400"/>
              <a:buChar char="●"/>
              <a:defRPr/>
            </a:lvl2pPr>
            <a:lvl3pPr indent="-317500" lvl="2" marL="1371600" rtl="0" algn="ctr">
              <a:lnSpc>
                <a:spcPct val="100000"/>
              </a:lnSpc>
              <a:spcBef>
                <a:spcPts val="500"/>
              </a:spcBef>
              <a:spcAft>
                <a:spcPts val="0"/>
              </a:spcAft>
              <a:buSzPts val="1400"/>
              <a:buChar char="■"/>
              <a:defRPr/>
            </a:lvl3pPr>
            <a:lvl4pPr indent="-317500" lvl="3" marL="1828800" rtl="0" algn="ctr">
              <a:lnSpc>
                <a:spcPct val="100000"/>
              </a:lnSpc>
              <a:spcBef>
                <a:spcPts val="500"/>
              </a:spcBef>
              <a:spcAft>
                <a:spcPts val="0"/>
              </a:spcAft>
              <a:buSzPts val="1400"/>
              <a:buChar char="●"/>
              <a:defRPr/>
            </a:lvl4pPr>
            <a:lvl5pPr indent="-317500" lvl="4" marL="2286000" rtl="0" algn="ctr">
              <a:lnSpc>
                <a:spcPct val="100000"/>
              </a:lnSpc>
              <a:spcBef>
                <a:spcPts val="500"/>
              </a:spcBef>
              <a:spcAft>
                <a:spcPts val="0"/>
              </a:spcAft>
              <a:buSzPts val="1400"/>
              <a:buChar char="○"/>
              <a:defRPr/>
            </a:lvl5pPr>
            <a:lvl6pPr indent="-317500" lvl="5" marL="2743200" rtl="0" algn="ctr">
              <a:lnSpc>
                <a:spcPct val="100000"/>
              </a:lnSpc>
              <a:spcBef>
                <a:spcPts val="500"/>
              </a:spcBef>
              <a:spcAft>
                <a:spcPts val="0"/>
              </a:spcAft>
              <a:buSzPts val="1400"/>
              <a:buChar char="■"/>
              <a:defRPr/>
            </a:lvl6pPr>
            <a:lvl7pPr indent="-317500" lvl="6" marL="3200400" rtl="0" algn="ctr">
              <a:lnSpc>
                <a:spcPct val="100000"/>
              </a:lnSpc>
              <a:spcBef>
                <a:spcPts val="500"/>
              </a:spcBef>
              <a:spcAft>
                <a:spcPts val="0"/>
              </a:spcAft>
              <a:buSzPts val="1400"/>
              <a:buChar char="●"/>
              <a:defRPr/>
            </a:lvl7pPr>
            <a:lvl8pPr indent="-317500" lvl="7" marL="3657600" rtl="0" algn="ctr">
              <a:lnSpc>
                <a:spcPct val="100000"/>
              </a:lnSpc>
              <a:spcBef>
                <a:spcPts val="500"/>
              </a:spcBef>
              <a:spcAft>
                <a:spcPts val="0"/>
              </a:spcAft>
              <a:buSzPts val="1400"/>
              <a:buChar char="○"/>
              <a:defRPr/>
            </a:lvl8pPr>
            <a:lvl9pPr indent="-317500" lvl="8" marL="4114800" rtl="0" algn="ctr">
              <a:lnSpc>
                <a:spcPct val="100000"/>
              </a:lnSpc>
              <a:spcBef>
                <a:spcPts val="500"/>
              </a:spcBef>
              <a:spcAft>
                <a:spcPts val="500"/>
              </a:spcAft>
              <a:buSzPts val="1400"/>
              <a:buChar char="■"/>
              <a:defRPr/>
            </a:lvl9pPr>
          </a:lstStyle>
          <a:p/>
        </p:txBody>
      </p:sp>
      <p:sp>
        <p:nvSpPr>
          <p:cNvPr id="609" name="Google Shape;609;p27"/>
          <p:cNvSpPr txBox="1"/>
          <p:nvPr>
            <p:ph idx="2" type="body"/>
          </p:nvPr>
        </p:nvSpPr>
        <p:spPr>
          <a:xfrm>
            <a:off x="327360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500"/>
              </a:spcBef>
              <a:spcAft>
                <a:spcPts val="0"/>
              </a:spcAft>
              <a:buSzPts val="1400"/>
              <a:buChar char="●"/>
              <a:defRPr/>
            </a:lvl2pPr>
            <a:lvl3pPr indent="-317500" lvl="2" marL="1371600" rtl="0" algn="ctr">
              <a:lnSpc>
                <a:spcPct val="100000"/>
              </a:lnSpc>
              <a:spcBef>
                <a:spcPts val="500"/>
              </a:spcBef>
              <a:spcAft>
                <a:spcPts val="0"/>
              </a:spcAft>
              <a:buSzPts val="1400"/>
              <a:buChar char="■"/>
              <a:defRPr/>
            </a:lvl3pPr>
            <a:lvl4pPr indent="-317500" lvl="3" marL="1828800" rtl="0" algn="ctr">
              <a:lnSpc>
                <a:spcPct val="100000"/>
              </a:lnSpc>
              <a:spcBef>
                <a:spcPts val="500"/>
              </a:spcBef>
              <a:spcAft>
                <a:spcPts val="0"/>
              </a:spcAft>
              <a:buSzPts val="1400"/>
              <a:buChar char="●"/>
              <a:defRPr/>
            </a:lvl4pPr>
            <a:lvl5pPr indent="-317500" lvl="4" marL="2286000" rtl="0" algn="ctr">
              <a:lnSpc>
                <a:spcPct val="100000"/>
              </a:lnSpc>
              <a:spcBef>
                <a:spcPts val="500"/>
              </a:spcBef>
              <a:spcAft>
                <a:spcPts val="0"/>
              </a:spcAft>
              <a:buSzPts val="1400"/>
              <a:buChar char="○"/>
              <a:defRPr/>
            </a:lvl5pPr>
            <a:lvl6pPr indent="-317500" lvl="5" marL="2743200" rtl="0" algn="ctr">
              <a:lnSpc>
                <a:spcPct val="100000"/>
              </a:lnSpc>
              <a:spcBef>
                <a:spcPts val="500"/>
              </a:spcBef>
              <a:spcAft>
                <a:spcPts val="0"/>
              </a:spcAft>
              <a:buSzPts val="1400"/>
              <a:buChar char="■"/>
              <a:defRPr/>
            </a:lvl6pPr>
            <a:lvl7pPr indent="-317500" lvl="6" marL="3200400" rtl="0" algn="ctr">
              <a:lnSpc>
                <a:spcPct val="100000"/>
              </a:lnSpc>
              <a:spcBef>
                <a:spcPts val="500"/>
              </a:spcBef>
              <a:spcAft>
                <a:spcPts val="0"/>
              </a:spcAft>
              <a:buSzPts val="1400"/>
              <a:buChar char="●"/>
              <a:defRPr/>
            </a:lvl7pPr>
            <a:lvl8pPr indent="-317500" lvl="7" marL="3657600" rtl="0" algn="ctr">
              <a:lnSpc>
                <a:spcPct val="100000"/>
              </a:lnSpc>
              <a:spcBef>
                <a:spcPts val="500"/>
              </a:spcBef>
              <a:spcAft>
                <a:spcPts val="0"/>
              </a:spcAft>
              <a:buSzPts val="1400"/>
              <a:buChar char="○"/>
              <a:defRPr/>
            </a:lvl8pPr>
            <a:lvl9pPr indent="-317500" lvl="8" marL="4114800" rtl="0" algn="ctr">
              <a:lnSpc>
                <a:spcPct val="100000"/>
              </a:lnSpc>
              <a:spcBef>
                <a:spcPts val="500"/>
              </a:spcBef>
              <a:spcAft>
                <a:spcPts val="500"/>
              </a:spcAft>
              <a:buSzPts val="1400"/>
              <a:buChar char="■"/>
              <a:defRPr/>
            </a:lvl9pPr>
          </a:lstStyle>
          <a:p/>
        </p:txBody>
      </p:sp>
      <p:sp>
        <p:nvSpPr>
          <p:cNvPr id="610" name="Google Shape;610;p27"/>
          <p:cNvSpPr txBox="1"/>
          <p:nvPr>
            <p:ph idx="3" type="body"/>
          </p:nvPr>
        </p:nvSpPr>
        <p:spPr>
          <a:xfrm>
            <a:off x="587035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500"/>
              </a:spcBef>
              <a:spcAft>
                <a:spcPts val="0"/>
              </a:spcAft>
              <a:buSzPts val="1400"/>
              <a:buChar char="●"/>
              <a:defRPr/>
            </a:lvl2pPr>
            <a:lvl3pPr indent="-317500" lvl="2" marL="1371600" rtl="0" algn="ctr">
              <a:lnSpc>
                <a:spcPct val="100000"/>
              </a:lnSpc>
              <a:spcBef>
                <a:spcPts val="500"/>
              </a:spcBef>
              <a:spcAft>
                <a:spcPts val="0"/>
              </a:spcAft>
              <a:buSzPts val="1400"/>
              <a:buChar char="■"/>
              <a:defRPr/>
            </a:lvl3pPr>
            <a:lvl4pPr indent="-317500" lvl="3" marL="1828800" rtl="0" algn="ctr">
              <a:lnSpc>
                <a:spcPct val="100000"/>
              </a:lnSpc>
              <a:spcBef>
                <a:spcPts val="500"/>
              </a:spcBef>
              <a:spcAft>
                <a:spcPts val="0"/>
              </a:spcAft>
              <a:buSzPts val="1400"/>
              <a:buChar char="●"/>
              <a:defRPr/>
            </a:lvl4pPr>
            <a:lvl5pPr indent="-317500" lvl="4" marL="2286000" rtl="0" algn="ctr">
              <a:lnSpc>
                <a:spcPct val="100000"/>
              </a:lnSpc>
              <a:spcBef>
                <a:spcPts val="500"/>
              </a:spcBef>
              <a:spcAft>
                <a:spcPts val="0"/>
              </a:spcAft>
              <a:buSzPts val="1400"/>
              <a:buChar char="○"/>
              <a:defRPr/>
            </a:lvl5pPr>
            <a:lvl6pPr indent="-317500" lvl="5" marL="2743200" rtl="0" algn="ctr">
              <a:lnSpc>
                <a:spcPct val="100000"/>
              </a:lnSpc>
              <a:spcBef>
                <a:spcPts val="500"/>
              </a:spcBef>
              <a:spcAft>
                <a:spcPts val="0"/>
              </a:spcAft>
              <a:buSzPts val="1400"/>
              <a:buChar char="■"/>
              <a:defRPr/>
            </a:lvl6pPr>
            <a:lvl7pPr indent="-317500" lvl="6" marL="3200400" rtl="0" algn="ctr">
              <a:lnSpc>
                <a:spcPct val="100000"/>
              </a:lnSpc>
              <a:spcBef>
                <a:spcPts val="500"/>
              </a:spcBef>
              <a:spcAft>
                <a:spcPts val="0"/>
              </a:spcAft>
              <a:buSzPts val="1400"/>
              <a:buChar char="●"/>
              <a:defRPr/>
            </a:lvl7pPr>
            <a:lvl8pPr indent="-317500" lvl="7" marL="3657600" rtl="0" algn="ctr">
              <a:lnSpc>
                <a:spcPct val="100000"/>
              </a:lnSpc>
              <a:spcBef>
                <a:spcPts val="500"/>
              </a:spcBef>
              <a:spcAft>
                <a:spcPts val="0"/>
              </a:spcAft>
              <a:buSzPts val="1400"/>
              <a:buChar char="○"/>
              <a:defRPr/>
            </a:lvl8pPr>
            <a:lvl9pPr indent="-317500" lvl="8" marL="4114800" rtl="0" algn="ctr">
              <a:lnSpc>
                <a:spcPct val="100000"/>
              </a:lnSpc>
              <a:spcBef>
                <a:spcPts val="500"/>
              </a:spcBef>
              <a:spcAft>
                <a:spcPts val="500"/>
              </a:spcAft>
              <a:buSzPts val="1400"/>
              <a:buChar char="■"/>
              <a:defRPr/>
            </a:lvl9pPr>
          </a:lstStyle>
          <a:p/>
        </p:txBody>
      </p:sp>
      <p:grpSp>
        <p:nvGrpSpPr>
          <p:cNvPr id="611" name="Google Shape;611;p27"/>
          <p:cNvGrpSpPr/>
          <p:nvPr/>
        </p:nvGrpSpPr>
        <p:grpSpPr>
          <a:xfrm>
            <a:off x="8648263" y="4659742"/>
            <a:ext cx="313719" cy="338062"/>
            <a:chOff x="3976677" y="2333625"/>
            <a:chExt cx="876309" cy="944307"/>
          </a:xfrm>
        </p:grpSpPr>
        <p:sp>
          <p:nvSpPr>
            <p:cNvPr id="612" name="Google Shape;612;p2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3" name="Google Shape;613;p2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4" name="Google Shape;614;p2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5" name="Google Shape;615;p2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6" name="Google Shape;616;p2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7" name="Google Shape;617;p2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8" name="Google Shape;618;p2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9" name="Google Shape;619;p2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0" name="Google Shape;620;p2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1" name="Google Shape;621;p2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2" name="Google Shape;622;p2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3" name="Google Shape;623;p2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4" name="Google Shape;624;p2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5" name="Google Shape;625;p2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26" name="Google Shape;626;p2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627" name="Google Shape;627;p27"/>
          <p:cNvGrpSpPr/>
          <p:nvPr/>
        </p:nvGrpSpPr>
        <p:grpSpPr>
          <a:xfrm>
            <a:off x="7749266" y="4661245"/>
            <a:ext cx="810613" cy="323045"/>
            <a:chOff x="284975" y="4578751"/>
            <a:chExt cx="1103025" cy="419049"/>
          </a:xfrm>
        </p:grpSpPr>
        <p:pic>
          <p:nvPicPr>
            <p:cNvPr id="628" name="Google Shape;628;p2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629" name="Google Shape;629;p2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4 Column - Blue">
  <p:cSld name="CUSTOM_4_2_7_1_2_1_2">
    <p:bg>
      <p:bgPr>
        <a:blipFill>
          <a:blip r:embed="rId2">
            <a:alphaModFix/>
          </a:blip>
          <a:stretch>
            <a:fillRect/>
          </a:stretch>
        </a:blipFill>
      </p:bgPr>
    </p:bg>
    <p:spTree>
      <p:nvGrpSpPr>
        <p:cNvPr id="630" name="Shape 630"/>
        <p:cNvGrpSpPr/>
        <p:nvPr/>
      </p:nvGrpSpPr>
      <p:grpSpPr>
        <a:xfrm>
          <a:off x="0" y="0"/>
          <a:ext cx="0" cy="0"/>
          <a:chOff x="0" y="0"/>
          <a:chExt cx="0" cy="0"/>
        </a:xfrm>
      </p:grpSpPr>
      <p:sp>
        <p:nvSpPr>
          <p:cNvPr id="631" name="Google Shape;631;p28"/>
          <p:cNvSpPr txBox="1"/>
          <p:nvPr>
            <p:ph idx="1" type="body"/>
          </p:nvPr>
        </p:nvSpPr>
        <p:spPr>
          <a:xfrm>
            <a:off x="676500"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632" name="Google Shape;632;p28"/>
          <p:cNvSpPr txBox="1"/>
          <p:nvPr>
            <p:ph idx="2" type="body"/>
          </p:nvPr>
        </p:nvSpPr>
        <p:spPr>
          <a:xfrm>
            <a:off x="2624225"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633" name="Google Shape;633;p28"/>
          <p:cNvSpPr txBox="1"/>
          <p:nvPr>
            <p:ph idx="3" type="body"/>
          </p:nvPr>
        </p:nvSpPr>
        <p:spPr>
          <a:xfrm>
            <a:off x="4571900"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634" name="Google Shape;634;p28"/>
          <p:cNvGrpSpPr/>
          <p:nvPr/>
        </p:nvGrpSpPr>
        <p:grpSpPr>
          <a:xfrm>
            <a:off x="8648263" y="4659742"/>
            <a:ext cx="313719" cy="338062"/>
            <a:chOff x="3976677" y="2333625"/>
            <a:chExt cx="876309" cy="944307"/>
          </a:xfrm>
        </p:grpSpPr>
        <p:sp>
          <p:nvSpPr>
            <p:cNvPr id="635" name="Google Shape;635;p2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6" name="Google Shape;636;p2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7" name="Google Shape;637;p2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8" name="Google Shape;638;p2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9" name="Google Shape;639;p2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0" name="Google Shape;640;p2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1" name="Google Shape;641;p2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2" name="Google Shape;642;p2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3" name="Google Shape;643;p2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4" name="Google Shape;644;p2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5" name="Google Shape;645;p2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6" name="Google Shape;646;p2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7" name="Google Shape;647;p2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8" name="Google Shape;648;p2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49" name="Google Shape;649;p2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650" name="Google Shape;650;p28"/>
          <p:cNvSpPr txBox="1"/>
          <p:nvPr>
            <p:ph idx="4"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651" name="Google Shape;651;p28"/>
          <p:cNvSpPr txBox="1"/>
          <p:nvPr>
            <p:ph idx="5" type="body"/>
          </p:nvPr>
        </p:nvSpPr>
        <p:spPr>
          <a:xfrm>
            <a:off x="6519675"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652" name="Google Shape;652;p28"/>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653" name="Google Shape;653;p28"/>
          <p:cNvGrpSpPr/>
          <p:nvPr/>
        </p:nvGrpSpPr>
        <p:grpSpPr>
          <a:xfrm>
            <a:off x="7749271" y="4668790"/>
            <a:ext cx="810612" cy="307959"/>
            <a:chOff x="7436076" y="4619251"/>
            <a:chExt cx="1103024" cy="419049"/>
          </a:xfrm>
        </p:grpSpPr>
        <p:pic>
          <p:nvPicPr>
            <p:cNvPr id="654" name="Google Shape;654;p28"/>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655" name="Google Shape;655;p28"/>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4 Column - Grey">
  <p:cSld name="CUSTOM_4_2_7_1_2_1_1_1">
    <p:bg>
      <p:bgPr>
        <a:solidFill>
          <a:schemeClr val="lt2"/>
        </a:solidFill>
      </p:bgPr>
    </p:bg>
    <p:spTree>
      <p:nvGrpSpPr>
        <p:cNvPr id="656" name="Shape 656"/>
        <p:cNvGrpSpPr/>
        <p:nvPr/>
      </p:nvGrpSpPr>
      <p:grpSpPr>
        <a:xfrm>
          <a:off x="0" y="0"/>
          <a:ext cx="0" cy="0"/>
          <a:chOff x="0" y="0"/>
          <a:chExt cx="0" cy="0"/>
        </a:xfrm>
      </p:grpSpPr>
      <p:sp>
        <p:nvSpPr>
          <p:cNvPr id="657" name="Google Shape;657;p29"/>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58" name="Google Shape;658;p29"/>
          <p:cNvGrpSpPr/>
          <p:nvPr/>
        </p:nvGrpSpPr>
        <p:grpSpPr>
          <a:xfrm>
            <a:off x="8648263" y="4659742"/>
            <a:ext cx="313719" cy="338062"/>
            <a:chOff x="3976677" y="2333625"/>
            <a:chExt cx="876309" cy="944307"/>
          </a:xfrm>
        </p:grpSpPr>
        <p:sp>
          <p:nvSpPr>
            <p:cNvPr id="659" name="Google Shape;659;p2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0" name="Google Shape;660;p2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1" name="Google Shape;661;p2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2" name="Google Shape;662;p2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3" name="Google Shape;663;p2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4" name="Google Shape;664;p2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5" name="Google Shape;665;p2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6" name="Google Shape;666;p2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7" name="Google Shape;667;p2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8" name="Google Shape;668;p2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9" name="Google Shape;669;p2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70" name="Google Shape;670;p2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71" name="Google Shape;671;p2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72" name="Google Shape;672;p2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73" name="Google Shape;673;p29"/>
          <p:cNvSpPr txBox="1"/>
          <p:nvPr>
            <p:ph idx="2" type="body"/>
          </p:nvPr>
        </p:nvSpPr>
        <p:spPr>
          <a:xfrm>
            <a:off x="676500"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674" name="Google Shape;674;p29"/>
          <p:cNvSpPr txBox="1"/>
          <p:nvPr>
            <p:ph idx="3" type="body"/>
          </p:nvPr>
        </p:nvSpPr>
        <p:spPr>
          <a:xfrm>
            <a:off x="2624225"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675" name="Google Shape;675;p29"/>
          <p:cNvSpPr txBox="1"/>
          <p:nvPr>
            <p:ph idx="4" type="body"/>
          </p:nvPr>
        </p:nvSpPr>
        <p:spPr>
          <a:xfrm>
            <a:off x="4571900"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676" name="Google Shape;676;p29"/>
          <p:cNvSpPr txBox="1"/>
          <p:nvPr>
            <p:ph idx="5" type="body"/>
          </p:nvPr>
        </p:nvSpPr>
        <p:spPr>
          <a:xfrm>
            <a:off x="6519675"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677" name="Google Shape;677;p29"/>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678" name="Google Shape;678;p2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679" name="Google Shape;679;p29"/>
          <p:cNvGrpSpPr/>
          <p:nvPr/>
        </p:nvGrpSpPr>
        <p:grpSpPr>
          <a:xfrm>
            <a:off x="7749266" y="4661245"/>
            <a:ext cx="810613" cy="323045"/>
            <a:chOff x="284975" y="4578751"/>
            <a:chExt cx="1103025" cy="419049"/>
          </a:xfrm>
        </p:grpSpPr>
        <p:pic>
          <p:nvPicPr>
            <p:cNvPr id="680" name="Google Shape;680;p2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681" name="Google Shape;681;p2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6 Column - Blue">
  <p:cSld name="CUSTOM_4_2_7_1_1_2">
    <p:bg>
      <p:bgPr>
        <a:blipFill>
          <a:blip r:embed="rId2">
            <a:alphaModFix/>
          </a:blip>
          <a:stretch>
            <a:fillRect/>
          </a:stretch>
        </a:blipFill>
      </p:bgPr>
    </p:bg>
    <p:spTree>
      <p:nvGrpSpPr>
        <p:cNvPr id="682" name="Shape 682"/>
        <p:cNvGrpSpPr/>
        <p:nvPr/>
      </p:nvGrpSpPr>
      <p:grpSpPr>
        <a:xfrm>
          <a:off x="0" y="0"/>
          <a:ext cx="0" cy="0"/>
          <a:chOff x="0" y="0"/>
          <a:chExt cx="0" cy="0"/>
        </a:xfrm>
      </p:grpSpPr>
      <p:sp>
        <p:nvSpPr>
          <p:cNvPr id="683" name="Google Shape;683;p30"/>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684" name="Google Shape;684;p30"/>
          <p:cNvSpPr txBox="1"/>
          <p:nvPr>
            <p:ph idx="1" type="body"/>
          </p:nvPr>
        </p:nvSpPr>
        <p:spPr>
          <a:xfrm>
            <a:off x="5221293" y="17710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85" name="Google Shape;685;p30"/>
          <p:cNvSpPr txBox="1"/>
          <p:nvPr>
            <p:ph idx="2" type="subTitle"/>
          </p:nvPr>
        </p:nvSpPr>
        <p:spPr>
          <a:xfrm>
            <a:off x="5221275" y="1449325"/>
            <a:ext cx="3246000" cy="3222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86" name="Google Shape;686;p30"/>
          <p:cNvSpPr txBox="1"/>
          <p:nvPr>
            <p:ph idx="3" type="body"/>
          </p:nvPr>
        </p:nvSpPr>
        <p:spPr>
          <a:xfrm>
            <a:off x="5221293" y="2733463"/>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87" name="Google Shape;687;p30"/>
          <p:cNvSpPr txBox="1"/>
          <p:nvPr>
            <p:ph idx="4" type="subTitle"/>
          </p:nvPr>
        </p:nvSpPr>
        <p:spPr>
          <a:xfrm>
            <a:off x="5221275" y="2410650"/>
            <a:ext cx="3246000" cy="3222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88" name="Google Shape;688;p30"/>
          <p:cNvSpPr txBox="1"/>
          <p:nvPr>
            <p:ph idx="5" type="body"/>
          </p:nvPr>
        </p:nvSpPr>
        <p:spPr>
          <a:xfrm>
            <a:off x="5221293" y="36878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89" name="Google Shape;689;p30"/>
          <p:cNvSpPr txBox="1"/>
          <p:nvPr>
            <p:ph idx="6" type="subTitle"/>
          </p:nvPr>
        </p:nvSpPr>
        <p:spPr>
          <a:xfrm>
            <a:off x="5221275" y="3376400"/>
            <a:ext cx="3246000" cy="3114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90" name="Google Shape;690;p30"/>
          <p:cNvSpPr txBox="1"/>
          <p:nvPr>
            <p:ph idx="7" type="body"/>
          </p:nvPr>
        </p:nvSpPr>
        <p:spPr>
          <a:xfrm>
            <a:off x="1325893" y="17710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91" name="Google Shape;691;p30"/>
          <p:cNvSpPr txBox="1"/>
          <p:nvPr>
            <p:ph idx="8" type="subTitle"/>
          </p:nvPr>
        </p:nvSpPr>
        <p:spPr>
          <a:xfrm>
            <a:off x="1325875" y="1449325"/>
            <a:ext cx="3246000" cy="3222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92" name="Google Shape;692;p30"/>
          <p:cNvSpPr txBox="1"/>
          <p:nvPr>
            <p:ph idx="9" type="body"/>
          </p:nvPr>
        </p:nvSpPr>
        <p:spPr>
          <a:xfrm>
            <a:off x="1325893" y="2733463"/>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93" name="Google Shape;693;p30"/>
          <p:cNvSpPr txBox="1"/>
          <p:nvPr>
            <p:ph idx="13" type="subTitle"/>
          </p:nvPr>
        </p:nvSpPr>
        <p:spPr>
          <a:xfrm>
            <a:off x="1325875" y="2410650"/>
            <a:ext cx="3246000" cy="3222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94" name="Google Shape;694;p30"/>
          <p:cNvSpPr txBox="1"/>
          <p:nvPr>
            <p:ph idx="14" type="body"/>
          </p:nvPr>
        </p:nvSpPr>
        <p:spPr>
          <a:xfrm>
            <a:off x="1325893" y="36878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95" name="Google Shape;695;p30"/>
          <p:cNvSpPr txBox="1"/>
          <p:nvPr>
            <p:ph idx="15" type="subTitle"/>
          </p:nvPr>
        </p:nvSpPr>
        <p:spPr>
          <a:xfrm>
            <a:off x="1325875" y="3376400"/>
            <a:ext cx="3246000" cy="3114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grpSp>
        <p:nvGrpSpPr>
          <p:cNvPr id="696" name="Google Shape;696;p30"/>
          <p:cNvGrpSpPr/>
          <p:nvPr/>
        </p:nvGrpSpPr>
        <p:grpSpPr>
          <a:xfrm>
            <a:off x="8648263" y="4659742"/>
            <a:ext cx="313719" cy="338062"/>
            <a:chOff x="3976677" y="2333625"/>
            <a:chExt cx="876309" cy="944307"/>
          </a:xfrm>
        </p:grpSpPr>
        <p:sp>
          <p:nvSpPr>
            <p:cNvPr id="697" name="Google Shape;697;p3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98" name="Google Shape;698;p3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99" name="Google Shape;699;p3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0" name="Google Shape;700;p3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1" name="Google Shape;701;p3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2" name="Google Shape;702;p3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3" name="Google Shape;703;p3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4" name="Google Shape;704;p3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5" name="Google Shape;705;p3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6" name="Google Shape;706;p3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7" name="Google Shape;707;p3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8" name="Google Shape;708;p3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9" name="Google Shape;709;p3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10" name="Google Shape;710;p3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711" name="Google Shape;711;p3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712" name="Google Shape;712;p30"/>
          <p:cNvGrpSpPr/>
          <p:nvPr/>
        </p:nvGrpSpPr>
        <p:grpSpPr>
          <a:xfrm>
            <a:off x="7749271" y="4668790"/>
            <a:ext cx="810612" cy="307959"/>
            <a:chOff x="7436076" y="4619251"/>
            <a:chExt cx="1103024" cy="419049"/>
          </a:xfrm>
        </p:grpSpPr>
        <p:pic>
          <p:nvPicPr>
            <p:cNvPr id="713" name="Google Shape;713;p30"/>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714" name="Google Shape;714;p30"/>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 Table of Content">
  <p:cSld name="TITLE_2_1_3_1_1">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75" name="Google Shape;75;p4"/>
          <p:cNvSpPr txBox="1"/>
          <p:nvPr>
            <p:ph type="title"/>
          </p:nvPr>
        </p:nvSpPr>
        <p:spPr>
          <a:xfrm>
            <a:off x="676650" y="7075"/>
            <a:ext cx="3246000" cy="1282200"/>
          </a:xfrm>
          <a:prstGeom prst="rect">
            <a:avLst/>
          </a:prstGeom>
        </p:spPr>
        <p:txBody>
          <a:bodyPr anchorCtr="0" anchor="b" bIns="0" lIns="0" spcFirstLastPara="1" rIns="0"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2pPr>
            <a:lvl3pPr lvl="2"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3pPr>
            <a:lvl4pPr lvl="3"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4pPr>
            <a:lvl5pPr lvl="4"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5pPr>
            <a:lvl6pPr lvl="5"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6pPr>
            <a:lvl7pPr lvl="6"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7pPr>
            <a:lvl8pPr lvl="7"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8pPr>
            <a:lvl9pPr lvl="8"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9pPr>
          </a:lstStyle>
          <a:p/>
        </p:txBody>
      </p:sp>
      <p:sp>
        <p:nvSpPr>
          <p:cNvPr id="76" name="Google Shape;76;p4"/>
          <p:cNvSpPr txBox="1"/>
          <p:nvPr>
            <p:ph idx="1" type="subTitle"/>
          </p:nvPr>
        </p:nvSpPr>
        <p:spPr>
          <a:xfrm>
            <a:off x="3757025" y="1932800"/>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77" name="Google Shape;77;p4"/>
          <p:cNvSpPr txBox="1"/>
          <p:nvPr>
            <p:ph hasCustomPrompt="1" idx="2" type="title"/>
          </p:nvPr>
        </p:nvSpPr>
        <p:spPr>
          <a:xfrm>
            <a:off x="3273550" y="1929375"/>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78" name="Google Shape;78;p4"/>
          <p:cNvSpPr txBox="1"/>
          <p:nvPr>
            <p:ph idx="3" type="subTitle"/>
          </p:nvPr>
        </p:nvSpPr>
        <p:spPr>
          <a:xfrm>
            <a:off x="3757025" y="2571800"/>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79" name="Google Shape;79;p4"/>
          <p:cNvSpPr txBox="1"/>
          <p:nvPr>
            <p:ph hasCustomPrompt="1" idx="4" type="title"/>
          </p:nvPr>
        </p:nvSpPr>
        <p:spPr>
          <a:xfrm>
            <a:off x="3273550" y="2568375"/>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4"/>
          <p:cNvSpPr txBox="1"/>
          <p:nvPr>
            <p:ph idx="5" type="subTitle"/>
          </p:nvPr>
        </p:nvSpPr>
        <p:spPr>
          <a:xfrm>
            <a:off x="3757025" y="3210800"/>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81" name="Google Shape;81;p4"/>
          <p:cNvSpPr txBox="1"/>
          <p:nvPr>
            <p:ph hasCustomPrompt="1" idx="6" type="title"/>
          </p:nvPr>
        </p:nvSpPr>
        <p:spPr>
          <a:xfrm>
            <a:off x="3273550" y="3207375"/>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4"/>
          <p:cNvSpPr txBox="1"/>
          <p:nvPr>
            <p:ph idx="7" type="subTitle"/>
          </p:nvPr>
        </p:nvSpPr>
        <p:spPr>
          <a:xfrm>
            <a:off x="3757025" y="3849800"/>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83" name="Google Shape;83;p4"/>
          <p:cNvSpPr txBox="1"/>
          <p:nvPr>
            <p:ph hasCustomPrompt="1" idx="8" type="title"/>
          </p:nvPr>
        </p:nvSpPr>
        <p:spPr>
          <a:xfrm>
            <a:off x="3273550" y="3846375"/>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4"/>
          <p:cNvSpPr txBox="1"/>
          <p:nvPr>
            <p:ph idx="9" type="subTitle"/>
          </p:nvPr>
        </p:nvSpPr>
        <p:spPr>
          <a:xfrm>
            <a:off x="3757025" y="1290375"/>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85" name="Google Shape;85;p4"/>
          <p:cNvSpPr txBox="1"/>
          <p:nvPr>
            <p:ph hasCustomPrompt="1" idx="13" type="title"/>
          </p:nvPr>
        </p:nvSpPr>
        <p:spPr>
          <a:xfrm>
            <a:off x="3273550" y="1286950"/>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86" name="Google Shape;86;p4"/>
          <p:cNvGrpSpPr/>
          <p:nvPr/>
        </p:nvGrpSpPr>
        <p:grpSpPr>
          <a:xfrm>
            <a:off x="8648263" y="4659742"/>
            <a:ext cx="313719" cy="338062"/>
            <a:chOff x="3976677" y="2333625"/>
            <a:chExt cx="876309" cy="944307"/>
          </a:xfrm>
        </p:grpSpPr>
        <p:sp>
          <p:nvSpPr>
            <p:cNvPr id="87" name="Google Shape;87;p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8" name="Google Shape;88;p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 name="Google Shape;89;p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0" name="Google Shape;90;p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 name="Google Shape;91;p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 name="Google Shape;92;p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 name="Google Shape;93;p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 name="Google Shape;94;p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5" name="Google Shape;95;p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 name="Google Shape;96;p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7" name="Google Shape;97;p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 name="Google Shape;98;p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 name="Google Shape;99;p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0" name="Google Shape;100;p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01" name="Google Shape;101;p4"/>
          <p:cNvGrpSpPr/>
          <p:nvPr/>
        </p:nvGrpSpPr>
        <p:grpSpPr>
          <a:xfrm>
            <a:off x="7749271" y="4668790"/>
            <a:ext cx="810612" cy="307959"/>
            <a:chOff x="7436076" y="4619251"/>
            <a:chExt cx="1103024" cy="419049"/>
          </a:xfrm>
        </p:grpSpPr>
        <p:pic>
          <p:nvPicPr>
            <p:cNvPr id="102" name="Google Shape;102;p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03" name="Google Shape;103;p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6 Column - Grey">
  <p:cSld name="CUSTOM_4_2_7_1_1_2_1">
    <p:bg>
      <p:bgPr>
        <a:solidFill>
          <a:schemeClr val="lt2"/>
        </a:solidFill>
      </p:bgPr>
    </p:bg>
    <p:spTree>
      <p:nvGrpSpPr>
        <p:cNvPr id="715" name="Shape 715"/>
        <p:cNvGrpSpPr/>
        <p:nvPr/>
      </p:nvGrpSpPr>
      <p:grpSpPr>
        <a:xfrm>
          <a:off x="0" y="0"/>
          <a:ext cx="0" cy="0"/>
          <a:chOff x="0" y="0"/>
          <a:chExt cx="0" cy="0"/>
        </a:xfrm>
      </p:grpSpPr>
      <p:sp>
        <p:nvSpPr>
          <p:cNvPr id="716" name="Google Shape;716;p31"/>
          <p:cNvSpPr txBox="1"/>
          <p:nvPr>
            <p:ph idx="1" type="body"/>
          </p:nvPr>
        </p:nvSpPr>
        <p:spPr>
          <a:xfrm>
            <a:off x="5221292" y="17710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17" name="Google Shape;717;p31"/>
          <p:cNvSpPr txBox="1"/>
          <p:nvPr>
            <p:ph idx="2" type="subTitle"/>
          </p:nvPr>
        </p:nvSpPr>
        <p:spPr>
          <a:xfrm>
            <a:off x="5221275" y="1449325"/>
            <a:ext cx="3246000" cy="3222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18" name="Google Shape;718;p31"/>
          <p:cNvSpPr txBox="1"/>
          <p:nvPr>
            <p:ph idx="3" type="body"/>
          </p:nvPr>
        </p:nvSpPr>
        <p:spPr>
          <a:xfrm>
            <a:off x="5221292" y="2733463"/>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19" name="Google Shape;719;p31"/>
          <p:cNvSpPr txBox="1"/>
          <p:nvPr>
            <p:ph idx="4" type="subTitle"/>
          </p:nvPr>
        </p:nvSpPr>
        <p:spPr>
          <a:xfrm>
            <a:off x="5221275" y="2410650"/>
            <a:ext cx="3246000" cy="3222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0" name="Google Shape;720;p31"/>
          <p:cNvSpPr txBox="1"/>
          <p:nvPr>
            <p:ph idx="5" type="body"/>
          </p:nvPr>
        </p:nvSpPr>
        <p:spPr>
          <a:xfrm>
            <a:off x="5221292" y="36878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21" name="Google Shape;721;p31"/>
          <p:cNvSpPr txBox="1"/>
          <p:nvPr>
            <p:ph idx="6" type="subTitle"/>
          </p:nvPr>
        </p:nvSpPr>
        <p:spPr>
          <a:xfrm>
            <a:off x="5221275" y="3376400"/>
            <a:ext cx="3246000" cy="3114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2" name="Google Shape;722;p31"/>
          <p:cNvSpPr txBox="1"/>
          <p:nvPr>
            <p:ph idx="7" type="body"/>
          </p:nvPr>
        </p:nvSpPr>
        <p:spPr>
          <a:xfrm>
            <a:off x="1325893" y="17710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23" name="Google Shape;723;p31"/>
          <p:cNvSpPr txBox="1"/>
          <p:nvPr>
            <p:ph idx="8" type="subTitle"/>
          </p:nvPr>
        </p:nvSpPr>
        <p:spPr>
          <a:xfrm>
            <a:off x="1325875" y="1449325"/>
            <a:ext cx="3246000" cy="3222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4" name="Google Shape;724;p31"/>
          <p:cNvSpPr txBox="1"/>
          <p:nvPr>
            <p:ph idx="9" type="body"/>
          </p:nvPr>
        </p:nvSpPr>
        <p:spPr>
          <a:xfrm>
            <a:off x="1325893" y="2733463"/>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25" name="Google Shape;725;p31"/>
          <p:cNvSpPr txBox="1"/>
          <p:nvPr>
            <p:ph idx="13" type="subTitle"/>
          </p:nvPr>
        </p:nvSpPr>
        <p:spPr>
          <a:xfrm>
            <a:off x="1325875" y="2410650"/>
            <a:ext cx="3246000" cy="3222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6" name="Google Shape;726;p31"/>
          <p:cNvSpPr txBox="1"/>
          <p:nvPr>
            <p:ph idx="14" type="body"/>
          </p:nvPr>
        </p:nvSpPr>
        <p:spPr>
          <a:xfrm>
            <a:off x="1325893" y="36878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27" name="Google Shape;727;p31"/>
          <p:cNvSpPr txBox="1"/>
          <p:nvPr>
            <p:ph idx="15" type="subTitle"/>
          </p:nvPr>
        </p:nvSpPr>
        <p:spPr>
          <a:xfrm>
            <a:off x="1325875" y="3376400"/>
            <a:ext cx="3246000" cy="3114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8" name="Google Shape;728;p31"/>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729" name="Google Shape;729;p31"/>
          <p:cNvGrpSpPr/>
          <p:nvPr/>
        </p:nvGrpSpPr>
        <p:grpSpPr>
          <a:xfrm>
            <a:off x="8648263" y="4659742"/>
            <a:ext cx="313719" cy="338062"/>
            <a:chOff x="3976677" y="2333625"/>
            <a:chExt cx="876309" cy="944307"/>
          </a:xfrm>
        </p:grpSpPr>
        <p:sp>
          <p:nvSpPr>
            <p:cNvPr id="730" name="Google Shape;730;p3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1" name="Google Shape;731;p3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2" name="Google Shape;732;p3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3" name="Google Shape;733;p3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4" name="Google Shape;734;p3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5" name="Google Shape;735;p3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6" name="Google Shape;736;p3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7" name="Google Shape;737;p3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8" name="Google Shape;738;p3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9" name="Google Shape;739;p3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40" name="Google Shape;740;p3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41" name="Google Shape;741;p3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42" name="Google Shape;742;p3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43" name="Google Shape;743;p3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744" name="Google Shape;744;p3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745" name="Google Shape;745;p31"/>
          <p:cNvGrpSpPr/>
          <p:nvPr/>
        </p:nvGrpSpPr>
        <p:grpSpPr>
          <a:xfrm>
            <a:off x="7749266" y="4661245"/>
            <a:ext cx="810613" cy="323045"/>
            <a:chOff x="284975" y="4578751"/>
            <a:chExt cx="1103025" cy="419049"/>
          </a:xfrm>
        </p:grpSpPr>
        <p:pic>
          <p:nvPicPr>
            <p:cNvPr id="746" name="Google Shape;746;p31"/>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747" name="Google Shape;747;p31"/>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 Blue">
  <p:cSld name="CUSTOM_1_1_1_1_1">
    <p:bg>
      <p:bgPr>
        <a:blipFill>
          <a:blip r:embed="rId2">
            <a:alphaModFix/>
          </a:blip>
          <a:stretch>
            <a:fillRect/>
          </a:stretch>
        </a:blipFill>
      </p:bgPr>
    </p:bg>
    <p:spTree>
      <p:nvGrpSpPr>
        <p:cNvPr id="748" name="Shape 748"/>
        <p:cNvGrpSpPr/>
        <p:nvPr/>
      </p:nvGrpSpPr>
      <p:grpSpPr>
        <a:xfrm>
          <a:off x="0" y="0"/>
          <a:ext cx="0" cy="0"/>
          <a:chOff x="0" y="0"/>
          <a:chExt cx="0" cy="0"/>
        </a:xfrm>
      </p:grpSpPr>
      <p:sp>
        <p:nvSpPr>
          <p:cNvPr id="749" name="Google Shape;749;p32"/>
          <p:cNvSpPr txBox="1"/>
          <p:nvPr>
            <p:ph idx="1" type="subTitle"/>
          </p:nvPr>
        </p:nvSpPr>
        <p:spPr>
          <a:xfrm>
            <a:off x="676650" y="3200250"/>
            <a:ext cx="7790400" cy="649200"/>
          </a:xfrm>
          <a:prstGeom prst="rect">
            <a:avLst/>
          </a:prstGeom>
          <a:noFill/>
        </p:spPr>
        <p:txBody>
          <a:bodyPr anchorCtr="0" anchor="ctr" bIns="0" lIns="320025" spcFirstLastPara="1" rIns="320025"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50" name="Google Shape;750;p32"/>
          <p:cNvSpPr txBox="1"/>
          <p:nvPr>
            <p:ph hasCustomPrompt="1" type="title"/>
          </p:nvPr>
        </p:nvSpPr>
        <p:spPr>
          <a:xfrm>
            <a:off x="676650" y="1287925"/>
            <a:ext cx="7790400" cy="1922700"/>
          </a:xfrm>
          <a:prstGeom prst="rect">
            <a:avLst/>
          </a:prstGeom>
          <a:noFill/>
        </p:spPr>
        <p:txBody>
          <a:bodyPr anchorCtr="0" anchor="ctr" bIns="0" lIns="0" spcFirstLastPara="1" rIns="0" wrap="square" tIns="649200">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751" name="Google Shape;751;p32"/>
          <p:cNvSpPr txBox="1"/>
          <p:nvPr>
            <p:ph idx="2"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752" name="Google Shape;752;p32"/>
          <p:cNvSpPr txBox="1"/>
          <p:nvPr>
            <p:ph idx="3"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Clr>
                <a:schemeClr val="lt1"/>
              </a:buClr>
              <a:buSzPts val="1800"/>
              <a:buNone/>
              <a:defRPr>
                <a:solidFill>
                  <a:schemeClr val="lt1"/>
                </a:solidFill>
              </a:defRPr>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753" name="Google Shape;753;p3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754" name="Google Shape;754;p32"/>
          <p:cNvGrpSpPr/>
          <p:nvPr/>
        </p:nvGrpSpPr>
        <p:grpSpPr>
          <a:xfrm>
            <a:off x="8648263" y="4659742"/>
            <a:ext cx="313719" cy="338062"/>
            <a:chOff x="3976677" y="2333625"/>
            <a:chExt cx="876309" cy="944307"/>
          </a:xfrm>
        </p:grpSpPr>
        <p:sp>
          <p:nvSpPr>
            <p:cNvPr id="755" name="Google Shape;755;p3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56" name="Google Shape;756;p3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57" name="Google Shape;757;p3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58" name="Google Shape;758;p3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59" name="Google Shape;759;p3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0" name="Google Shape;760;p3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1" name="Google Shape;761;p3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2" name="Google Shape;762;p3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3" name="Google Shape;763;p3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4" name="Google Shape;764;p3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5" name="Google Shape;765;p3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6" name="Google Shape;766;p3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7" name="Google Shape;767;p3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8" name="Google Shape;768;p3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769" name="Google Shape;769;p32"/>
          <p:cNvGrpSpPr/>
          <p:nvPr/>
        </p:nvGrpSpPr>
        <p:grpSpPr>
          <a:xfrm>
            <a:off x="7749271" y="4668790"/>
            <a:ext cx="810612" cy="307959"/>
            <a:chOff x="7436076" y="4619251"/>
            <a:chExt cx="1103024" cy="419049"/>
          </a:xfrm>
        </p:grpSpPr>
        <p:pic>
          <p:nvPicPr>
            <p:cNvPr id="770" name="Google Shape;770;p3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771" name="Google Shape;771;p3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 Grey">
  <p:cSld name="CUSTOM_1_1_1_1_1_1">
    <p:bg>
      <p:bgPr>
        <a:solidFill>
          <a:schemeClr val="lt2"/>
        </a:solidFill>
      </p:bgPr>
    </p:bg>
    <p:spTree>
      <p:nvGrpSpPr>
        <p:cNvPr id="772" name="Shape 772"/>
        <p:cNvGrpSpPr/>
        <p:nvPr/>
      </p:nvGrpSpPr>
      <p:grpSpPr>
        <a:xfrm>
          <a:off x="0" y="0"/>
          <a:ext cx="0" cy="0"/>
          <a:chOff x="0" y="0"/>
          <a:chExt cx="0" cy="0"/>
        </a:xfrm>
      </p:grpSpPr>
      <p:sp>
        <p:nvSpPr>
          <p:cNvPr id="773" name="Google Shape;773;p33"/>
          <p:cNvSpPr txBox="1"/>
          <p:nvPr>
            <p:ph idx="1" type="subTitle"/>
          </p:nvPr>
        </p:nvSpPr>
        <p:spPr>
          <a:xfrm>
            <a:off x="676650" y="3200250"/>
            <a:ext cx="7790400" cy="649200"/>
          </a:xfrm>
          <a:prstGeom prst="rect">
            <a:avLst/>
          </a:prstGeom>
          <a:noFill/>
        </p:spPr>
        <p:txBody>
          <a:bodyPr anchorCtr="0" anchor="ctr" bIns="0" lIns="320025" spcFirstLastPara="1" rIns="320025" wrap="square" tIns="0">
            <a:noAutofit/>
          </a:bodyPr>
          <a:lstStyle>
            <a:lvl1pPr lvl="0" rtl="0" algn="ctr">
              <a:spcBef>
                <a:spcPts val="0"/>
              </a:spcBef>
              <a:spcAft>
                <a:spcPts val="0"/>
              </a:spcAft>
              <a:buSzPts val="1200"/>
              <a:buNone/>
              <a:defRPr sz="1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74" name="Google Shape;774;p33"/>
          <p:cNvSpPr txBox="1"/>
          <p:nvPr>
            <p:ph hasCustomPrompt="1" type="title"/>
          </p:nvPr>
        </p:nvSpPr>
        <p:spPr>
          <a:xfrm>
            <a:off x="676650" y="1287925"/>
            <a:ext cx="7790400" cy="1922700"/>
          </a:xfrm>
          <a:prstGeom prst="rect">
            <a:avLst/>
          </a:prstGeom>
          <a:noFill/>
        </p:spPr>
        <p:txBody>
          <a:bodyPr anchorCtr="0" anchor="ctr" bIns="0" lIns="0" spcFirstLastPara="1" rIns="0" wrap="square" tIns="649200">
            <a:noAutofit/>
          </a:bodyPr>
          <a:lstStyle>
            <a:lvl1pPr lvl="0" rtl="0" algn="ctr">
              <a:spcBef>
                <a:spcPts val="0"/>
              </a:spcBef>
              <a:spcAft>
                <a:spcPts val="0"/>
              </a:spcAft>
              <a:buSzPts val="7200"/>
              <a:buNone/>
              <a:defRPr sz="72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75" name="Google Shape;775;p33"/>
          <p:cNvSpPr txBox="1"/>
          <p:nvPr>
            <p:ph idx="2"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776" name="Google Shape;776;p33"/>
          <p:cNvSpPr txBox="1"/>
          <p:nvPr>
            <p:ph idx="3"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777" name="Google Shape;777;p33"/>
          <p:cNvGrpSpPr/>
          <p:nvPr/>
        </p:nvGrpSpPr>
        <p:grpSpPr>
          <a:xfrm>
            <a:off x="8648263" y="4659742"/>
            <a:ext cx="313719" cy="338062"/>
            <a:chOff x="3976677" y="2333625"/>
            <a:chExt cx="876309" cy="944307"/>
          </a:xfrm>
        </p:grpSpPr>
        <p:sp>
          <p:nvSpPr>
            <p:cNvPr id="778" name="Google Shape;778;p3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79" name="Google Shape;779;p3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0" name="Google Shape;780;p3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1" name="Google Shape;781;p3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2" name="Google Shape;782;p3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3" name="Google Shape;783;p3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4" name="Google Shape;784;p3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5" name="Google Shape;785;p3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6" name="Google Shape;786;p3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7" name="Google Shape;787;p3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8" name="Google Shape;788;p3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9" name="Google Shape;789;p3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90" name="Google Shape;790;p3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91" name="Google Shape;791;p3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792" name="Google Shape;792;p3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793" name="Google Shape;793;p33"/>
          <p:cNvGrpSpPr/>
          <p:nvPr/>
        </p:nvGrpSpPr>
        <p:grpSpPr>
          <a:xfrm>
            <a:off x="7749266" y="4661245"/>
            <a:ext cx="810613" cy="323045"/>
            <a:chOff x="284975" y="4578751"/>
            <a:chExt cx="1103025" cy="419049"/>
          </a:xfrm>
        </p:grpSpPr>
        <p:pic>
          <p:nvPicPr>
            <p:cNvPr id="794" name="Google Shape;794;p33"/>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795" name="Google Shape;795;p33"/>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2X - Blue">
  <p:cSld name="CUSTOM_1_1_1_1_1_1_2">
    <p:bg>
      <p:bgPr>
        <a:blipFill>
          <a:blip r:embed="rId2">
            <a:alphaModFix/>
          </a:blip>
          <a:stretch>
            <a:fillRect/>
          </a:stretch>
        </a:blipFill>
      </p:bgPr>
    </p:bg>
    <p:spTree>
      <p:nvGrpSpPr>
        <p:cNvPr id="796" name="Shape 796"/>
        <p:cNvGrpSpPr/>
        <p:nvPr/>
      </p:nvGrpSpPr>
      <p:grpSpPr>
        <a:xfrm>
          <a:off x="0" y="0"/>
          <a:ext cx="0" cy="0"/>
          <a:chOff x="0" y="0"/>
          <a:chExt cx="0" cy="0"/>
        </a:xfrm>
      </p:grpSpPr>
      <p:sp>
        <p:nvSpPr>
          <p:cNvPr id="797" name="Google Shape;797;p34"/>
          <p:cNvSpPr txBox="1"/>
          <p:nvPr>
            <p:ph idx="1" type="subTitle"/>
          </p:nvPr>
        </p:nvSpPr>
        <p:spPr>
          <a:xfrm>
            <a:off x="676750" y="3210750"/>
            <a:ext cx="3246000" cy="638700"/>
          </a:xfrm>
          <a:prstGeom prst="rect">
            <a:avLst/>
          </a:prstGeom>
          <a:noFill/>
        </p:spPr>
        <p:txBody>
          <a:bodyPr anchorCtr="0" anchor="ctr" bIns="0" lIns="320025" spcFirstLastPara="1" rIns="320025"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98" name="Google Shape;798;p34"/>
          <p:cNvSpPr txBox="1"/>
          <p:nvPr>
            <p:ph hasCustomPrompt="1" type="title"/>
          </p:nvPr>
        </p:nvSpPr>
        <p:spPr>
          <a:xfrm>
            <a:off x="676750" y="1932750"/>
            <a:ext cx="3246000" cy="1278000"/>
          </a:xfrm>
          <a:prstGeom prst="rect">
            <a:avLst/>
          </a:prstGeom>
          <a:noFill/>
        </p:spPr>
        <p:txBody>
          <a:bodyPr anchorCtr="0" anchor="b" bIns="91425" lIns="3200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799" name="Google Shape;799;p34"/>
          <p:cNvSpPr txBox="1"/>
          <p:nvPr>
            <p:ph idx="2" type="subTitle"/>
          </p:nvPr>
        </p:nvSpPr>
        <p:spPr>
          <a:xfrm>
            <a:off x="5221000" y="3210750"/>
            <a:ext cx="3246000" cy="638700"/>
          </a:xfrm>
          <a:prstGeom prst="rect">
            <a:avLst/>
          </a:prstGeom>
          <a:noFill/>
        </p:spPr>
        <p:txBody>
          <a:bodyPr anchorCtr="0" anchor="ctr" bIns="0" lIns="320025" spcFirstLastPara="1" rIns="320025"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00" name="Google Shape;800;p34"/>
          <p:cNvSpPr txBox="1"/>
          <p:nvPr>
            <p:ph hasCustomPrompt="1" idx="3" type="title"/>
          </p:nvPr>
        </p:nvSpPr>
        <p:spPr>
          <a:xfrm>
            <a:off x="5221000" y="1932750"/>
            <a:ext cx="3246000" cy="1278000"/>
          </a:xfrm>
          <a:prstGeom prst="rect">
            <a:avLst/>
          </a:prstGeom>
          <a:noFill/>
        </p:spPr>
        <p:txBody>
          <a:bodyPr anchorCtr="0" anchor="b" bIns="91425" lIns="3200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01" name="Google Shape;801;p34"/>
          <p:cNvSpPr txBox="1"/>
          <p:nvPr>
            <p:ph idx="4"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802" name="Google Shape;802;p34"/>
          <p:cNvSpPr txBox="1"/>
          <p:nvPr>
            <p:ph idx="5"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Clr>
                <a:schemeClr val="lt1"/>
              </a:buClr>
              <a:buSzPts val="1800"/>
              <a:buNone/>
              <a:defRPr>
                <a:solidFill>
                  <a:schemeClr val="lt1"/>
                </a:solidFill>
              </a:defRPr>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803" name="Google Shape;803;p3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804" name="Google Shape;804;p34"/>
          <p:cNvGrpSpPr/>
          <p:nvPr/>
        </p:nvGrpSpPr>
        <p:grpSpPr>
          <a:xfrm>
            <a:off x="8648263" y="4659742"/>
            <a:ext cx="313719" cy="338062"/>
            <a:chOff x="3976677" y="2333625"/>
            <a:chExt cx="876309" cy="944307"/>
          </a:xfrm>
        </p:grpSpPr>
        <p:sp>
          <p:nvSpPr>
            <p:cNvPr id="805" name="Google Shape;805;p3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06" name="Google Shape;806;p3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07" name="Google Shape;807;p3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08" name="Google Shape;808;p3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09" name="Google Shape;809;p3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0" name="Google Shape;810;p3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1" name="Google Shape;811;p3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2" name="Google Shape;812;p3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3" name="Google Shape;813;p3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4" name="Google Shape;814;p3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5" name="Google Shape;815;p3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6" name="Google Shape;816;p3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7" name="Google Shape;817;p3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8" name="Google Shape;818;p3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819" name="Google Shape;819;p34"/>
          <p:cNvGrpSpPr/>
          <p:nvPr/>
        </p:nvGrpSpPr>
        <p:grpSpPr>
          <a:xfrm>
            <a:off x="7749271" y="4668790"/>
            <a:ext cx="810612" cy="307959"/>
            <a:chOff x="7436076" y="4619251"/>
            <a:chExt cx="1103024" cy="419049"/>
          </a:xfrm>
        </p:grpSpPr>
        <p:pic>
          <p:nvPicPr>
            <p:cNvPr id="820" name="Google Shape;820;p3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821" name="Google Shape;821;p3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2X - Grey">
  <p:cSld name="CUSTOM_1_1_1_1_1_1_2_1">
    <p:bg>
      <p:bgPr>
        <a:solidFill>
          <a:schemeClr val="lt2"/>
        </a:solidFill>
      </p:bgPr>
    </p:bg>
    <p:spTree>
      <p:nvGrpSpPr>
        <p:cNvPr id="822" name="Shape 822"/>
        <p:cNvGrpSpPr/>
        <p:nvPr/>
      </p:nvGrpSpPr>
      <p:grpSpPr>
        <a:xfrm>
          <a:off x="0" y="0"/>
          <a:ext cx="0" cy="0"/>
          <a:chOff x="0" y="0"/>
          <a:chExt cx="0" cy="0"/>
        </a:xfrm>
      </p:grpSpPr>
      <p:sp>
        <p:nvSpPr>
          <p:cNvPr id="823" name="Google Shape;823;p35"/>
          <p:cNvSpPr txBox="1"/>
          <p:nvPr>
            <p:ph idx="1" type="subTitle"/>
          </p:nvPr>
        </p:nvSpPr>
        <p:spPr>
          <a:xfrm>
            <a:off x="676750" y="3210750"/>
            <a:ext cx="3246000" cy="638700"/>
          </a:xfrm>
          <a:prstGeom prst="rect">
            <a:avLst/>
          </a:prstGeom>
          <a:noFill/>
        </p:spPr>
        <p:txBody>
          <a:bodyPr anchorCtr="0" anchor="ctr" bIns="0" lIns="320025" spcFirstLastPara="1" rIns="320025" wrap="square" tIns="0">
            <a:noAutofit/>
          </a:bodyPr>
          <a:lstStyle>
            <a:lvl1pPr lvl="0" rtl="0" algn="ctr">
              <a:spcBef>
                <a:spcPts val="0"/>
              </a:spcBef>
              <a:spcAft>
                <a:spcPts val="0"/>
              </a:spcAft>
              <a:buSzPts val="1200"/>
              <a:buNone/>
              <a:defRPr sz="1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4" name="Google Shape;824;p35"/>
          <p:cNvSpPr txBox="1"/>
          <p:nvPr>
            <p:ph hasCustomPrompt="1" type="title"/>
          </p:nvPr>
        </p:nvSpPr>
        <p:spPr>
          <a:xfrm>
            <a:off x="676750" y="1932750"/>
            <a:ext cx="3246000" cy="1278000"/>
          </a:xfrm>
          <a:prstGeom prst="rect">
            <a:avLst/>
          </a:prstGeom>
          <a:noFill/>
        </p:spPr>
        <p:txBody>
          <a:bodyPr anchorCtr="0" anchor="b" bIns="91425" lIns="3200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25" name="Google Shape;825;p35"/>
          <p:cNvSpPr txBox="1"/>
          <p:nvPr>
            <p:ph idx="2" type="subTitle"/>
          </p:nvPr>
        </p:nvSpPr>
        <p:spPr>
          <a:xfrm>
            <a:off x="5221000" y="3210750"/>
            <a:ext cx="3246000" cy="638700"/>
          </a:xfrm>
          <a:prstGeom prst="rect">
            <a:avLst/>
          </a:prstGeom>
          <a:noFill/>
        </p:spPr>
        <p:txBody>
          <a:bodyPr anchorCtr="0" anchor="ctr" bIns="0" lIns="320025" spcFirstLastPara="1" rIns="320025" wrap="square" tIns="0">
            <a:noAutofit/>
          </a:bodyPr>
          <a:lstStyle>
            <a:lvl1pPr lvl="0" rtl="0" algn="ctr">
              <a:spcBef>
                <a:spcPts val="0"/>
              </a:spcBef>
              <a:spcAft>
                <a:spcPts val="0"/>
              </a:spcAft>
              <a:buSzPts val="1200"/>
              <a:buNone/>
              <a:defRPr sz="1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6" name="Google Shape;826;p35"/>
          <p:cNvSpPr txBox="1"/>
          <p:nvPr>
            <p:ph hasCustomPrompt="1" idx="3" type="title"/>
          </p:nvPr>
        </p:nvSpPr>
        <p:spPr>
          <a:xfrm>
            <a:off x="5221000" y="1932750"/>
            <a:ext cx="3246000" cy="1278000"/>
          </a:xfrm>
          <a:prstGeom prst="rect">
            <a:avLst/>
          </a:prstGeom>
          <a:noFill/>
        </p:spPr>
        <p:txBody>
          <a:bodyPr anchorCtr="0" anchor="b" bIns="91425" lIns="3200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27" name="Google Shape;827;p35"/>
          <p:cNvSpPr txBox="1"/>
          <p:nvPr>
            <p:ph idx="4"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828" name="Google Shape;828;p35"/>
          <p:cNvSpPr txBox="1"/>
          <p:nvPr>
            <p:ph idx="5"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29" name="Google Shape;829;p35"/>
          <p:cNvGrpSpPr/>
          <p:nvPr/>
        </p:nvGrpSpPr>
        <p:grpSpPr>
          <a:xfrm>
            <a:off x="8648263" y="4659742"/>
            <a:ext cx="313719" cy="338062"/>
            <a:chOff x="3976677" y="2333625"/>
            <a:chExt cx="876309" cy="944307"/>
          </a:xfrm>
        </p:grpSpPr>
        <p:sp>
          <p:nvSpPr>
            <p:cNvPr id="830" name="Google Shape;830;p3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1" name="Google Shape;831;p3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2" name="Google Shape;832;p3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3" name="Google Shape;833;p3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4" name="Google Shape;834;p3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5" name="Google Shape;835;p3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6" name="Google Shape;836;p3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7" name="Google Shape;837;p3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8" name="Google Shape;838;p3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9" name="Google Shape;839;p3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40" name="Google Shape;840;p3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41" name="Google Shape;841;p3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42" name="Google Shape;842;p3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43" name="Google Shape;843;p3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844" name="Google Shape;844;p3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845" name="Google Shape;845;p35"/>
          <p:cNvGrpSpPr/>
          <p:nvPr/>
        </p:nvGrpSpPr>
        <p:grpSpPr>
          <a:xfrm>
            <a:off x="7749266" y="4661245"/>
            <a:ext cx="810613" cy="323045"/>
            <a:chOff x="284975" y="4578751"/>
            <a:chExt cx="1103025" cy="419049"/>
          </a:xfrm>
        </p:grpSpPr>
        <p:pic>
          <p:nvPicPr>
            <p:cNvPr id="846" name="Google Shape;846;p3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847" name="Google Shape;847;p3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3X - Blue">
  <p:cSld name="CUSTOM_1_1_1_1_1_1_1">
    <p:bg>
      <p:bgPr>
        <a:blipFill>
          <a:blip r:embed="rId2">
            <a:alphaModFix/>
          </a:blip>
          <a:stretch>
            <a:fillRect/>
          </a:stretch>
        </a:blipFill>
      </p:bgPr>
    </p:bg>
    <p:spTree>
      <p:nvGrpSpPr>
        <p:cNvPr id="848" name="Shape 848"/>
        <p:cNvGrpSpPr/>
        <p:nvPr/>
      </p:nvGrpSpPr>
      <p:grpSpPr>
        <a:xfrm>
          <a:off x="0" y="0"/>
          <a:ext cx="0" cy="0"/>
          <a:chOff x="0" y="0"/>
          <a:chExt cx="0" cy="0"/>
        </a:xfrm>
      </p:grpSpPr>
      <p:sp>
        <p:nvSpPr>
          <p:cNvPr id="849" name="Google Shape;849;p36"/>
          <p:cNvSpPr txBox="1"/>
          <p:nvPr>
            <p:ph idx="1" type="subTitle"/>
          </p:nvPr>
        </p:nvSpPr>
        <p:spPr>
          <a:xfrm>
            <a:off x="676650" y="3172665"/>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spcBef>
                <a:spcPts val="1600"/>
              </a:spcBef>
              <a:spcAft>
                <a:spcPts val="0"/>
              </a:spcAft>
              <a:buClr>
                <a:schemeClr val="lt1"/>
              </a:buClr>
              <a:buSzPts val="1400"/>
              <a:buNone/>
              <a:defRPr>
                <a:solidFill>
                  <a:schemeClr val="lt1"/>
                </a:solidFill>
              </a:defRPr>
            </a:lvl2pPr>
            <a:lvl3pPr lvl="2" rtl="0" algn="ctr">
              <a:spcBef>
                <a:spcPts val="1600"/>
              </a:spcBef>
              <a:spcAft>
                <a:spcPts val="0"/>
              </a:spcAft>
              <a:buClr>
                <a:schemeClr val="lt1"/>
              </a:buClr>
              <a:buSzPts val="1400"/>
              <a:buNone/>
              <a:defRPr>
                <a:solidFill>
                  <a:schemeClr val="lt1"/>
                </a:solidFill>
              </a:defRPr>
            </a:lvl3pPr>
            <a:lvl4pPr lvl="3" rtl="0" algn="ctr">
              <a:spcBef>
                <a:spcPts val="1600"/>
              </a:spcBef>
              <a:spcAft>
                <a:spcPts val="0"/>
              </a:spcAft>
              <a:buClr>
                <a:schemeClr val="lt1"/>
              </a:buClr>
              <a:buSzPts val="1400"/>
              <a:buNone/>
              <a:defRPr>
                <a:solidFill>
                  <a:schemeClr val="lt1"/>
                </a:solidFill>
              </a:defRPr>
            </a:lvl4pPr>
            <a:lvl5pPr lvl="4" rtl="0" algn="ctr">
              <a:spcBef>
                <a:spcPts val="1600"/>
              </a:spcBef>
              <a:spcAft>
                <a:spcPts val="0"/>
              </a:spcAft>
              <a:buClr>
                <a:schemeClr val="lt1"/>
              </a:buClr>
              <a:buSzPts val="1400"/>
              <a:buNone/>
              <a:defRPr>
                <a:solidFill>
                  <a:schemeClr val="lt1"/>
                </a:solidFill>
              </a:defRPr>
            </a:lvl5pPr>
            <a:lvl6pPr lvl="5" rtl="0" algn="ctr">
              <a:spcBef>
                <a:spcPts val="1600"/>
              </a:spcBef>
              <a:spcAft>
                <a:spcPts val="0"/>
              </a:spcAft>
              <a:buClr>
                <a:schemeClr val="lt1"/>
              </a:buClr>
              <a:buSzPts val="1400"/>
              <a:buNone/>
              <a:defRPr>
                <a:solidFill>
                  <a:schemeClr val="lt1"/>
                </a:solidFill>
              </a:defRPr>
            </a:lvl6pPr>
            <a:lvl7pPr lvl="6" rtl="0" algn="ctr">
              <a:spcBef>
                <a:spcPts val="1600"/>
              </a:spcBef>
              <a:spcAft>
                <a:spcPts val="0"/>
              </a:spcAft>
              <a:buClr>
                <a:schemeClr val="lt1"/>
              </a:buClr>
              <a:buSzPts val="1400"/>
              <a:buNone/>
              <a:defRPr>
                <a:solidFill>
                  <a:schemeClr val="lt1"/>
                </a:solidFill>
              </a:defRPr>
            </a:lvl7pPr>
            <a:lvl8pPr lvl="7" rtl="0" algn="ctr">
              <a:spcBef>
                <a:spcPts val="1600"/>
              </a:spcBef>
              <a:spcAft>
                <a:spcPts val="0"/>
              </a:spcAft>
              <a:buClr>
                <a:schemeClr val="lt1"/>
              </a:buClr>
              <a:buSzPts val="1400"/>
              <a:buNone/>
              <a:defRPr>
                <a:solidFill>
                  <a:schemeClr val="lt1"/>
                </a:solidFill>
              </a:defRPr>
            </a:lvl8pPr>
            <a:lvl9pPr lvl="8" rtl="0" algn="ctr">
              <a:spcBef>
                <a:spcPts val="1600"/>
              </a:spcBef>
              <a:spcAft>
                <a:spcPts val="1600"/>
              </a:spcAft>
              <a:buClr>
                <a:schemeClr val="lt1"/>
              </a:buClr>
              <a:buSzPts val="1400"/>
              <a:buNone/>
              <a:defRPr>
                <a:solidFill>
                  <a:schemeClr val="lt1"/>
                </a:solidFill>
              </a:defRPr>
            </a:lvl9pPr>
          </a:lstStyle>
          <a:p/>
        </p:txBody>
      </p:sp>
      <p:sp>
        <p:nvSpPr>
          <p:cNvPr id="850" name="Google Shape;850;p36"/>
          <p:cNvSpPr txBox="1"/>
          <p:nvPr>
            <p:ph hasCustomPrompt="1" type="title"/>
          </p:nvPr>
        </p:nvSpPr>
        <p:spPr>
          <a:xfrm>
            <a:off x="676650" y="1929412"/>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51" name="Google Shape;851;p36"/>
          <p:cNvSpPr txBox="1"/>
          <p:nvPr>
            <p:ph idx="2" type="subTitle"/>
          </p:nvPr>
        </p:nvSpPr>
        <p:spPr>
          <a:xfrm>
            <a:off x="3598175" y="3172665"/>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160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852" name="Google Shape;852;p36"/>
          <p:cNvSpPr txBox="1"/>
          <p:nvPr>
            <p:ph hasCustomPrompt="1" idx="3" type="title"/>
          </p:nvPr>
        </p:nvSpPr>
        <p:spPr>
          <a:xfrm>
            <a:off x="3598175" y="1929412"/>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53" name="Google Shape;853;p36"/>
          <p:cNvSpPr txBox="1"/>
          <p:nvPr>
            <p:ph idx="4" type="subTitle"/>
          </p:nvPr>
        </p:nvSpPr>
        <p:spPr>
          <a:xfrm>
            <a:off x="6519750" y="3172626"/>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160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854" name="Google Shape;854;p36"/>
          <p:cNvSpPr txBox="1"/>
          <p:nvPr>
            <p:ph hasCustomPrompt="1" idx="5" type="title"/>
          </p:nvPr>
        </p:nvSpPr>
        <p:spPr>
          <a:xfrm>
            <a:off x="6519750" y="1929374"/>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55" name="Google Shape;855;p36"/>
          <p:cNvSpPr txBox="1"/>
          <p:nvPr>
            <p:ph idx="6"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856" name="Google Shape;856;p36"/>
          <p:cNvSpPr txBox="1"/>
          <p:nvPr>
            <p:ph idx="7"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Clr>
                <a:schemeClr val="lt1"/>
              </a:buClr>
              <a:buSzPts val="1800"/>
              <a:buNone/>
              <a:defRPr>
                <a:solidFill>
                  <a:schemeClr val="lt1"/>
                </a:solidFill>
              </a:defRPr>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857" name="Google Shape;857;p3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858" name="Google Shape;858;p36"/>
          <p:cNvGrpSpPr/>
          <p:nvPr/>
        </p:nvGrpSpPr>
        <p:grpSpPr>
          <a:xfrm>
            <a:off x="8648263" y="4659742"/>
            <a:ext cx="313719" cy="338062"/>
            <a:chOff x="3976677" y="2333625"/>
            <a:chExt cx="876309" cy="944307"/>
          </a:xfrm>
        </p:grpSpPr>
        <p:sp>
          <p:nvSpPr>
            <p:cNvPr id="859" name="Google Shape;859;p3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0" name="Google Shape;860;p3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1" name="Google Shape;861;p3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2" name="Google Shape;862;p3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3" name="Google Shape;863;p3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4" name="Google Shape;864;p3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5" name="Google Shape;865;p3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6" name="Google Shape;866;p3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7" name="Google Shape;867;p3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8" name="Google Shape;868;p3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9" name="Google Shape;869;p3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70" name="Google Shape;870;p3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71" name="Google Shape;871;p3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72" name="Google Shape;872;p3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873" name="Google Shape;873;p36"/>
          <p:cNvGrpSpPr/>
          <p:nvPr/>
        </p:nvGrpSpPr>
        <p:grpSpPr>
          <a:xfrm>
            <a:off x="7749271" y="4668790"/>
            <a:ext cx="810612" cy="307959"/>
            <a:chOff x="7436076" y="4619251"/>
            <a:chExt cx="1103024" cy="419049"/>
          </a:xfrm>
        </p:grpSpPr>
        <p:pic>
          <p:nvPicPr>
            <p:cNvPr id="874" name="Google Shape;874;p36"/>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875" name="Google Shape;875;p36"/>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3X - Grey">
  <p:cSld name="CUSTOM_1_1_1_1_1_1_1_1">
    <p:bg>
      <p:bgPr>
        <a:solidFill>
          <a:schemeClr val="lt2"/>
        </a:solidFill>
      </p:bgPr>
    </p:bg>
    <p:spTree>
      <p:nvGrpSpPr>
        <p:cNvPr id="876" name="Shape 876"/>
        <p:cNvGrpSpPr/>
        <p:nvPr/>
      </p:nvGrpSpPr>
      <p:grpSpPr>
        <a:xfrm>
          <a:off x="0" y="0"/>
          <a:ext cx="0" cy="0"/>
          <a:chOff x="0" y="0"/>
          <a:chExt cx="0" cy="0"/>
        </a:xfrm>
      </p:grpSpPr>
      <p:sp>
        <p:nvSpPr>
          <p:cNvPr id="877" name="Google Shape;877;p37"/>
          <p:cNvSpPr txBox="1"/>
          <p:nvPr>
            <p:ph idx="1" type="subTitle"/>
          </p:nvPr>
        </p:nvSpPr>
        <p:spPr>
          <a:xfrm>
            <a:off x="676650" y="3172665"/>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SzPts val="1200"/>
              <a:buNone/>
              <a:defRPr sz="1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78" name="Google Shape;878;p37"/>
          <p:cNvSpPr txBox="1"/>
          <p:nvPr>
            <p:ph hasCustomPrompt="1" type="title"/>
          </p:nvPr>
        </p:nvSpPr>
        <p:spPr>
          <a:xfrm>
            <a:off x="676650" y="1929412"/>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79" name="Google Shape;879;p37"/>
          <p:cNvSpPr txBox="1"/>
          <p:nvPr>
            <p:ph idx="2" type="subTitle"/>
          </p:nvPr>
        </p:nvSpPr>
        <p:spPr>
          <a:xfrm>
            <a:off x="3598175" y="3172665"/>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SzPts val="1200"/>
              <a:buNone/>
              <a:defRPr sz="12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0" name="Google Shape;880;p37"/>
          <p:cNvSpPr txBox="1"/>
          <p:nvPr>
            <p:ph hasCustomPrompt="1" idx="3" type="title"/>
          </p:nvPr>
        </p:nvSpPr>
        <p:spPr>
          <a:xfrm>
            <a:off x="3598175" y="1929412"/>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81" name="Google Shape;881;p37"/>
          <p:cNvSpPr txBox="1"/>
          <p:nvPr>
            <p:ph idx="4" type="subTitle"/>
          </p:nvPr>
        </p:nvSpPr>
        <p:spPr>
          <a:xfrm>
            <a:off x="6519750" y="3172626"/>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SzPts val="1200"/>
              <a:buNone/>
              <a:defRPr sz="12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2" name="Google Shape;882;p37"/>
          <p:cNvSpPr txBox="1"/>
          <p:nvPr>
            <p:ph hasCustomPrompt="1" idx="5" type="title"/>
          </p:nvPr>
        </p:nvSpPr>
        <p:spPr>
          <a:xfrm>
            <a:off x="6519750" y="1929374"/>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83" name="Google Shape;883;p37"/>
          <p:cNvSpPr txBox="1"/>
          <p:nvPr>
            <p:ph idx="6"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884" name="Google Shape;884;p37"/>
          <p:cNvSpPr txBox="1"/>
          <p:nvPr>
            <p:ph idx="7"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85" name="Google Shape;885;p37"/>
          <p:cNvGrpSpPr/>
          <p:nvPr/>
        </p:nvGrpSpPr>
        <p:grpSpPr>
          <a:xfrm>
            <a:off x="8648263" y="4659742"/>
            <a:ext cx="313719" cy="338062"/>
            <a:chOff x="3976677" y="2333625"/>
            <a:chExt cx="876309" cy="944307"/>
          </a:xfrm>
        </p:grpSpPr>
        <p:sp>
          <p:nvSpPr>
            <p:cNvPr id="886" name="Google Shape;886;p3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87" name="Google Shape;887;p3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88" name="Google Shape;888;p3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89" name="Google Shape;889;p3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0" name="Google Shape;890;p3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1" name="Google Shape;891;p3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2" name="Google Shape;892;p3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3" name="Google Shape;893;p3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4" name="Google Shape;894;p3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5" name="Google Shape;895;p3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6" name="Google Shape;896;p3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7" name="Google Shape;897;p3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8" name="Google Shape;898;p3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9" name="Google Shape;899;p3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00" name="Google Shape;900;p3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901" name="Google Shape;901;p37"/>
          <p:cNvGrpSpPr/>
          <p:nvPr/>
        </p:nvGrpSpPr>
        <p:grpSpPr>
          <a:xfrm>
            <a:off x="7749266" y="4661245"/>
            <a:ext cx="810613" cy="323045"/>
            <a:chOff x="284975" y="4578751"/>
            <a:chExt cx="1103025" cy="419049"/>
          </a:xfrm>
        </p:grpSpPr>
        <p:pic>
          <p:nvPicPr>
            <p:cNvPr id="902" name="Google Shape;902;p3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903" name="Google Shape;903;p3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1 - Blue">
  <p:cSld name="CUSTOM_4_2_7_1_1_1">
    <p:bg>
      <p:bgPr>
        <a:blipFill>
          <a:blip r:embed="rId2">
            <a:alphaModFix/>
          </a:blip>
          <a:stretch>
            <a:fillRect/>
          </a:stretch>
        </a:blipFill>
      </p:bgPr>
    </p:bg>
    <p:spTree>
      <p:nvGrpSpPr>
        <p:cNvPr id="904" name="Shape 904"/>
        <p:cNvGrpSpPr/>
        <p:nvPr/>
      </p:nvGrpSpPr>
      <p:grpSpPr>
        <a:xfrm>
          <a:off x="0" y="0"/>
          <a:ext cx="0" cy="0"/>
          <a:chOff x="0" y="0"/>
          <a:chExt cx="0" cy="0"/>
        </a:xfrm>
      </p:grpSpPr>
      <p:sp>
        <p:nvSpPr>
          <p:cNvPr id="905" name="Google Shape;905;p38"/>
          <p:cNvSpPr txBox="1"/>
          <p:nvPr>
            <p:ph type="title"/>
          </p:nvPr>
        </p:nvSpPr>
        <p:spPr>
          <a:xfrm>
            <a:off x="676629"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906" name="Google Shape;906;p38"/>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907" name="Google Shape;907;p38"/>
          <p:cNvSpPr txBox="1"/>
          <p:nvPr>
            <p:ph idx="2" type="body"/>
          </p:nvPr>
        </p:nvSpPr>
        <p:spPr>
          <a:xfrm>
            <a:off x="676650" y="1769400"/>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908" name="Google Shape;908;p38"/>
          <p:cNvSpPr/>
          <p:nvPr>
            <p:ph idx="3" type="pic"/>
          </p:nvPr>
        </p:nvSpPr>
        <p:spPr>
          <a:xfrm>
            <a:off x="5221225" y="-13175"/>
            <a:ext cx="3246000" cy="4502700"/>
          </a:xfrm>
          <a:prstGeom prst="rect">
            <a:avLst/>
          </a:prstGeom>
          <a:noFill/>
          <a:ln>
            <a:noFill/>
          </a:ln>
        </p:spPr>
      </p:sp>
      <p:grpSp>
        <p:nvGrpSpPr>
          <p:cNvPr id="909" name="Google Shape;909;p38"/>
          <p:cNvGrpSpPr/>
          <p:nvPr/>
        </p:nvGrpSpPr>
        <p:grpSpPr>
          <a:xfrm>
            <a:off x="8648263" y="4659742"/>
            <a:ext cx="313719" cy="338062"/>
            <a:chOff x="3976677" y="2333625"/>
            <a:chExt cx="876309" cy="944307"/>
          </a:xfrm>
        </p:grpSpPr>
        <p:sp>
          <p:nvSpPr>
            <p:cNvPr id="910" name="Google Shape;910;p3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1" name="Google Shape;911;p3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2" name="Google Shape;912;p3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3" name="Google Shape;913;p3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4" name="Google Shape;914;p3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5" name="Google Shape;915;p3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6" name="Google Shape;916;p3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7" name="Google Shape;917;p3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8" name="Google Shape;918;p3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9" name="Google Shape;919;p3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0" name="Google Shape;920;p3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1" name="Google Shape;921;p3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2" name="Google Shape;922;p3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3" name="Google Shape;923;p3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24" name="Google Shape;924;p3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925" name="Google Shape;925;p38"/>
          <p:cNvGrpSpPr/>
          <p:nvPr/>
        </p:nvGrpSpPr>
        <p:grpSpPr>
          <a:xfrm>
            <a:off x="7749271" y="4668790"/>
            <a:ext cx="810612" cy="307959"/>
            <a:chOff x="7436076" y="4619251"/>
            <a:chExt cx="1103024" cy="419049"/>
          </a:xfrm>
        </p:grpSpPr>
        <p:pic>
          <p:nvPicPr>
            <p:cNvPr id="926" name="Google Shape;926;p38"/>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927" name="Google Shape;927;p38"/>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1 - Grey">
  <p:cSld name="CUSTOM_4_2_7_1_1_1_3">
    <p:bg>
      <p:bgPr>
        <a:solidFill>
          <a:schemeClr val="lt2"/>
        </a:solidFill>
      </p:bgPr>
    </p:bg>
    <p:spTree>
      <p:nvGrpSpPr>
        <p:cNvPr id="928" name="Shape 928"/>
        <p:cNvGrpSpPr/>
        <p:nvPr/>
      </p:nvGrpSpPr>
      <p:grpSpPr>
        <a:xfrm>
          <a:off x="0" y="0"/>
          <a:ext cx="0" cy="0"/>
          <a:chOff x="0" y="0"/>
          <a:chExt cx="0" cy="0"/>
        </a:xfrm>
      </p:grpSpPr>
      <p:sp>
        <p:nvSpPr>
          <p:cNvPr id="929" name="Google Shape;929;p39"/>
          <p:cNvSpPr txBox="1"/>
          <p:nvPr>
            <p:ph type="title"/>
          </p:nvPr>
        </p:nvSpPr>
        <p:spPr>
          <a:xfrm>
            <a:off x="676629"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930" name="Google Shape;930;p39"/>
          <p:cNvSpPr txBox="1"/>
          <p:nvPr>
            <p:ph idx="1"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931" name="Google Shape;931;p39"/>
          <p:cNvSpPr/>
          <p:nvPr>
            <p:ph idx="2" type="pic"/>
          </p:nvPr>
        </p:nvSpPr>
        <p:spPr>
          <a:xfrm>
            <a:off x="5221225" y="-13175"/>
            <a:ext cx="3246000" cy="4502700"/>
          </a:xfrm>
          <a:prstGeom prst="rect">
            <a:avLst/>
          </a:prstGeom>
          <a:noFill/>
          <a:ln>
            <a:noFill/>
          </a:ln>
        </p:spPr>
      </p:sp>
      <p:sp>
        <p:nvSpPr>
          <p:cNvPr id="932" name="Google Shape;932;p39"/>
          <p:cNvSpPr txBox="1"/>
          <p:nvPr>
            <p:ph idx="3"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33" name="Google Shape;933;p39"/>
          <p:cNvGrpSpPr/>
          <p:nvPr/>
        </p:nvGrpSpPr>
        <p:grpSpPr>
          <a:xfrm>
            <a:off x="8648263" y="4659742"/>
            <a:ext cx="313719" cy="338062"/>
            <a:chOff x="3976677" y="2333625"/>
            <a:chExt cx="876309" cy="944307"/>
          </a:xfrm>
        </p:grpSpPr>
        <p:sp>
          <p:nvSpPr>
            <p:cNvPr id="934" name="Google Shape;934;p3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5" name="Google Shape;935;p3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6" name="Google Shape;936;p3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7" name="Google Shape;937;p3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8" name="Google Shape;938;p3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9" name="Google Shape;939;p3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0" name="Google Shape;940;p3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1" name="Google Shape;941;p3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2" name="Google Shape;942;p3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3" name="Google Shape;943;p3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4" name="Google Shape;944;p3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5" name="Google Shape;945;p3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6" name="Google Shape;946;p3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7" name="Google Shape;947;p3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48" name="Google Shape;948;p3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949" name="Google Shape;949;p39"/>
          <p:cNvGrpSpPr/>
          <p:nvPr/>
        </p:nvGrpSpPr>
        <p:grpSpPr>
          <a:xfrm>
            <a:off x="7749266" y="4661245"/>
            <a:ext cx="810613" cy="323045"/>
            <a:chOff x="284975" y="4578751"/>
            <a:chExt cx="1103025" cy="419049"/>
          </a:xfrm>
        </p:grpSpPr>
        <p:pic>
          <p:nvPicPr>
            <p:cNvPr id="950" name="Google Shape;950;p3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951" name="Google Shape;951;p3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2 - Blue">
  <p:cSld name="CUSTOM_4_2_7_1_1_1_2">
    <p:bg>
      <p:bgPr>
        <a:blipFill>
          <a:blip r:embed="rId2">
            <a:alphaModFix/>
          </a:blip>
          <a:stretch>
            <a:fillRect/>
          </a:stretch>
        </a:blipFill>
      </p:bgPr>
    </p:bg>
    <p:spTree>
      <p:nvGrpSpPr>
        <p:cNvPr id="952" name="Shape 952"/>
        <p:cNvGrpSpPr/>
        <p:nvPr/>
      </p:nvGrpSpPr>
      <p:grpSpPr>
        <a:xfrm>
          <a:off x="0" y="0"/>
          <a:ext cx="0" cy="0"/>
          <a:chOff x="0" y="0"/>
          <a:chExt cx="0" cy="0"/>
        </a:xfrm>
      </p:grpSpPr>
      <p:sp>
        <p:nvSpPr>
          <p:cNvPr id="953" name="Google Shape;953;p40"/>
          <p:cNvSpPr txBox="1"/>
          <p:nvPr>
            <p:ph type="title"/>
          </p:nvPr>
        </p:nvSpPr>
        <p:spPr>
          <a:xfrm>
            <a:off x="676629"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954" name="Google Shape;954;p40"/>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955" name="Google Shape;955;p40"/>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956" name="Google Shape;956;p40"/>
          <p:cNvSpPr/>
          <p:nvPr>
            <p:ph idx="3" type="pic"/>
          </p:nvPr>
        </p:nvSpPr>
        <p:spPr>
          <a:xfrm>
            <a:off x="5221225" y="328025"/>
            <a:ext cx="3246000" cy="1922700"/>
          </a:xfrm>
          <a:prstGeom prst="rect">
            <a:avLst/>
          </a:prstGeom>
          <a:noFill/>
          <a:ln>
            <a:noFill/>
          </a:ln>
        </p:spPr>
      </p:sp>
      <p:sp>
        <p:nvSpPr>
          <p:cNvPr id="957" name="Google Shape;957;p40"/>
          <p:cNvSpPr/>
          <p:nvPr>
            <p:ph idx="4" type="pic"/>
          </p:nvPr>
        </p:nvSpPr>
        <p:spPr>
          <a:xfrm>
            <a:off x="5221225" y="2571750"/>
            <a:ext cx="3246000" cy="1922700"/>
          </a:xfrm>
          <a:prstGeom prst="rect">
            <a:avLst/>
          </a:prstGeom>
          <a:noFill/>
          <a:ln>
            <a:noFill/>
          </a:ln>
        </p:spPr>
      </p:sp>
      <p:grpSp>
        <p:nvGrpSpPr>
          <p:cNvPr id="958" name="Google Shape;958;p40"/>
          <p:cNvGrpSpPr/>
          <p:nvPr/>
        </p:nvGrpSpPr>
        <p:grpSpPr>
          <a:xfrm>
            <a:off x="8648263" y="4659742"/>
            <a:ext cx="313719" cy="338062"/>
            <a:chOff x="3976677" y="2333625"/>
            <a:chExt cx="876309" cy="944307"/>
          </a:xfrm>
        </p:grpSpPr>
        <p:sp>
          <p:nvSpPr>
            <p:cNvPr id="959" name="Google Shape;959;p4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0" name="Google Shape;960;p4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1" name="Google Shape;961;p4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2" name="Google Shape;962;p4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3" name="Google Shape;963;p4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4" name="Google Shape;964;p4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5" name="Google Shape;965;p4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6" name="Google Shape;966;p4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7" name="Google Shape;967;p4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8" name="Google Shape;968;p4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9" name="Google Shape;969;p4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70" name="Google Shape;970;p4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71" name="Google Shape;971;p4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72" name="Google Shape;972;p4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73" name="Google Shape;973;p4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974" name="Google Shape;974;p40"/>
          <p:cNvGrpSpPr/>
          <p:nvPr/>
        </p:nvGrpSpPr>
        <p:grpSpPr>
          <a:xfrm>
            <a:off x="7749271" y="4668790"/>
            <a:ext cx="810612" cy="307959"/>
            <a:chOff x="7436076" y="4619251"/>
            <a:chExt cx="1103024" cy="419049"/>
          </a:xfrm>
        </p:grpSpPr>
        <p:pic>
          <p:nvPicPr>
            <p:cNvPr id="975" name="Google Shape;975;p40"/>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976" name="Google Shape;976;p40"/>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Section Title - Blue A">
  <p:cSld name="CUSTOM_7_2">
    <p:bg>
      <p:bgPr>
        <a:blipFill>
          <a:blip r:embed="rId2">
            <a:alphaModFix/>
          </a:blip>
          <a:stretch>
            <a:fillRect/>
          </a:stretch>
        </a:blipFill>
      </p:bgPr>
    </p:bg>
    <p:spTree>
      <p:nvGrpSpPr>
        <p:cNvPr id="104"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b="-6930" l="-14163" r="-17588" t="-10138"/>
          <a:stretch/>
        </p:blipFill>
        <p:spPr>
          <a:xfrm>
            <a:off x="8600225" y="4620825"/>
            <a:ext cx="421700" cy="403876"/>
          </a:xfrm>
          <a:prstGeom prst="rect">
            <a:avLst/>
          </a:prstGeom>
          <a:noFill/>
          <a:ln>
            <a:noFill/>
          </a:ln>
        </p:spPr>
      </p:pic>
      <p:sp>
        <p:nvSpPr>
          <p:cNvPr id="106" name="Google Shape;106;p5"/>
          <p:cNvSpPr txBox="1"/>
          <p:nvPr>
            <p:ph idx="1" type="subTitle"/>
          </p:nvPr>
        </p:nvSpPr>
        <p:spPr>
          <a:xfrm>
            <a:off x="676475" y="3530775"/>
            <a:ext cx="4544700" cy="639000"/>
          </a:xfrm>
          <a:prstGeom prst="rect">
            <a:avLst/>
          </a:prstGeom>
        </p:spPr>
        <p:txBody>
          <a:bodyPr anchorCtr="0" anchor="t" bIns="0" lIns="0" spcFirstLastPara="1" rIns="0" wrap="square" tIns="18287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07" name="Google Shape;107;p5"/>
          <p:cNvSpPr txBox="1"/>
          <p:nvPr>
            <p:ph type="title"/>
          </p:nvPr>
        </p:nvSpPr>
        <p:spPr>
          <a:xfrm>
            <a:off x="676475" y="1929375"/>
            <a:ext cx="4544700" cy="1601400"/>
          </a:xfrm>
          <a:prstGeom prst="rect">
            <a:avLst/>
          </a:prstGeom>
        </p:spPr>
        <p:txBody>
          <a:bodyPr anchorCtr="0" anchor="b" bIns="228600" lIns="0" spcFirstLastPara="1" rIns="0" wrap="square" tIns="0">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9pPr>
          </a:lstStyle>
          <a:p/>
        </p:txBody>
      </p:sp>
      <p:sp>
        <p:nvSpPr>
          <p:cNvPr id="108" name="Google Shape;108;p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09" name="Google Shape;109;p5"/>
          <p:cNvGrpSpPr/>
          <p:nvPr/>
        </p:nvGrpSpPr>
        <p:grpSpPr>
          <a:xfrm>
            <a:off x="7749271" y="4668790"/>
            <a:ext cx="810612" cy="307959"/>
            <a:chOff x="7436076" y="4619251"/>
            <a:chExt cx="1103024" cy="419049"/>
          </a:xfrm>
        </p:grpSpPr>
        <p:pic>
          <p:nvPicPr>
            <p:cNvPr id="110" name="Google Shape;110;p5"/>
            <p:cNvPicPr preferRelativeResize="0"/>
            <p:nvPr/>
          </p:nvPicPr>
          <p:blipFill>
            <a:blip r:embed="rId4">
              <a:alphaModFix/>
            </a:blip>
            <a:stretch>
              <a:fillRect/>
            </a:stretch>
          </p:blipFill>
          <p:spPr>
            <a:xfrm>
              <a:off x="8007050" y="4619251"/>
              <a:ext cx="532050" cy="419049"/>
            </a:xfrm>
            <a:prstGeom prst="rect">
              <a:avLst/>
            </a:prstGeom>
            <a:noFill/>
            <a:ln>
              <a:noFill/>
            </a:ln>
          </p:spPr>
        </p:pic>
        <p:pic>
          <p:nvPicPr>
            <p:cNvPr id="111" name="Google Shape;111;p5"/>
            <p:cNvPicPr preferRelativeResize="0"/>
            <p:nvPr/>
          </p:nvPicPr>
          <p:blipFill rotWithShape="1">
            <a:blip r:embed="rId5">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2 - Grey">
  <p:cSld name="CUSTOM_4_2_7_1_1_1_2_1">
    <p:bg>
      <p:bgPr>
        <a:solidFill>
          <a:schemeClr val="lt2"/>
        </a:solidFill>
      </p:bgPr>
    </p:bg>
    <p:spTree>
      <p:nvGrpSpPr>
        <p:cNvPr id="977" name="Shape 977"/>
        <p:cNvGrpSpPr/>
        <p:nvPr/>
      </p:nvGrpSpPr>
      <p:grpSpPr>
        <a:xfrm>
          <a:off x="0" y="0"/>
          <a:ext cx="0" cy="0"/>
          <a:chOff x="0" y="0"/>
          <a:chExt cx="0" cy="0"/>
        </a:xfrm>
      </p:grpSpPr>
      <p:sp>
        <p:nvSpPr>
          <p:cNvPr id="978" name="Google Shape;978;p41"/>
          <p:cNvSpPr/>
          <p:nvPr>
            <p:ph idx="2" type="pic"/>
          </p:nvPr>
        </p:nvSpPr>
        <p:spPr>
          <a:xfrm>
            <a:off x="5221225" y="328025"/>
            <a:ext cx="3246000" cy="1922700"/>
          </a:xfrm>
          <a:prstGeom prst="rect">
            <a:avLst/>
          </a:prstGeom>
          <a:noFill/>
          <a:ln>
            <a:noFill/>
          </a:ln>
        </p:spPr>
      </p:sp>
      <p:sp>
        <p:nvSpPr>
          <p:cNvPr id="979" name="Google Shape;979;p41"/>
          <p:cNvSpPr/>
          <p:nvPr>
            <p:ph idx="3" type="pic"/>
          </p:nvPr>
        </p:nvSpPr>
        <p:spPr>
          <a:xfrm>
            <a:off x="5221225" y="2571750"/>
            <a:ext cx="3246000" cy="1922700"/>
          </a:xfrm>
          <a:prstGeom prst="rect">
            <a:avLst/>
          </a:prstGeom>
          <a:noFill/>
          <a:ln>
            <a:noFill/>
          </a:ln>
        </p:spPr>
      </p:sp>
      <p:sp>
        <p:nvSpPr>
          <p:cNvPr id="980" name="Google Shape;980;p41"/>
          <p:cNvSpPr txBox="1"/>
          <p:nvPr>
            <p:ph type="title"/>
          </p:nvPr>
        </p:nvSpPr>
        <p:spPr>
          <a:xfrm>
            <a:off x="676629"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981" name="Google Shape;981;p41"/>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2" name="Google Shape;982;p41"/>
          <p:cNvSpPr txBox="1"/>
          <p:nvPr>
            <p:ph idx="4"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grpSp>
        <p:nvGrpSpPr>
          <p:cNvPr id="983" name="Google Shape;983;p41"/>
          <p:cNvGrpSpPr/>
          <p:nvPr/>
        </p:nvGrpSpPr>
        <p:grpSpPr>
          <a:xfrm>
            <a:off x="8648263" y="4659742"/>
            <a:ext cx="313719" cy="338062"/>
            <a:chOff x="3976677" y="2333625"/>
            <a:chExt cx="876309" cy="944307"/>
          </a:xfrm>
        </p:grpSpPr>
        <p:sp>
          <p:nvSpPr>
            <p:cNvPr id="984" name="Google Shape;984;p4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5" name="Google Shape;985;p4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6" name="Google Shape;986;p4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7" name="Google Shape;987;p4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8" name="Google Shape;988;p4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9" name="Google Shape;989;p4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0" name="Google Shape;990;p4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1" name="Google Shape;991;p4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2" name="Google Shape;992;p4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3" name="Google Shape;993;p4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4" name="Google Shape;994;p4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5" name="Google Shape;995;p4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6" name="Google Shape;996;p4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7" name="Google Shape;997;p4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98" name="Google Shape;998;p4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999" name="Google Shape;999;p41"/>
          <p:cNvGrpSpPr/>
          <p:nvPr/>
        </p:nvGrpSpPr>
        <p:grpSpPr>
          <a:xfrm>
            <a:off x="7749266" y="4661245"/>
            <a:ext cx="810613" cy="323045"/>
            <a:chOff x="284975" y="4578751"/>
            <a:chExt cx="1103025" cy="419049"/>
          </a:xfrm>
        </p:grpSpPr>
        <p:pic>
          <p:nvPicPr>
            <p:cNvPr id="1000" name="Google Shape;1000;p41"/>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001" name="Google Shape;1001;p41"/>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3 - Blue">
  <p:cSld name="CUSTOM_4_2_7_1_1_1_2_1_1">
    <p:bg>
      <p:bgPr>
        <a:blipFill>
          <a:blip r:embed="rId2">
            <a:alphaModFix/>
          </a:blip>
          <a:stretch>
            <a:fillRect/>
          </a:stretch>
        </a:blipFill>
      </p:bgPr>
    </p:bg>
    <p:spTree>
      <p:nvGrpSpPr>
        <p:cNvPr id="1002" name="Shape 1002"/>
        <p:cNvGrpSpPr/>
        <p:nvPr/>
      </p:nvGrpSpPr>
      <p:grpSpPr>
        <a:xfrm>
          <a:off x="0" y="0"/>
          <a:ext cx="0" cy="0"/>
          <a:chOff x="0" y="0"/>
          <a:chExt cx="0" cy="0"/>
        </a:xfrm>
      </p:grpSpPr>
      <p:sp>
        <p:nvSpPr>
          <p:cNvPr id="1003" name="Google Shape;1003;p42"/>
          <p:cNvSpPr txBox="1"/>
          <p:nvPr>
            <p:ph type="title"/>
          </p:nvPr>
        </p:nvSpPr>
        <p:spPr>
          <a:xfrm>
            <a:off x="676650" y="0"/>
            <a:ext cx="38952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004" name="Google Shape;1004;p42"/>
          <p:cNvSpPr txBox="1"/>
          <p:nvPr>
            <p:ph idx="1" type="subTitle"/>
          </p:nvPr>
        </p:nvSpPr>
        <p:spPr>
          <a:xfrm>
            <a:off x="676650" y="1449300"/>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005" name="Google Shape;1005;p42"/>
          <p:cNvSpPr txBox="1"/>
          <p:nvPr>
            <p:ph idx="2" type="body"/>
          </p:nvPr>
        </p:nvSpPr>
        <p:spPr>
          <a:xfrm>
            <a:off x="676500" y="1769375"/>
            <a:ext cx="3895200" cy="2720100"/>
          </a:xfrm>
          <a:prstGeom prst="rect">
            <a:avLst/>
          </a:prstGeom>
        </p:spPr>
        <p:txBody>
          <a:bodyPr anchorCtr="0" anchor="t" bIns="91425" lIns="0"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500"/>
              </a:spcBef>
              <a:spcAft>
                <a:spcPts val="0"/>
              </a:spcAft>
              <a:buClr>
                <a:schemeClr val="lt1"/>
              </a:buClr>
              <a:buSzPts val="1400"/>
              <a:buChar char="●"/>
              <a:defRPr>
                <a:solidFill>
                  <a:schemeClr val="lt1"/>
                </a:solidFill>
              </a:defRPr>
            </a:lvl2pPr>
            <a:lvl3pPr indent="-317500" lvl="2" marL="1371600" rtl="0">
              <a:spcBef>
                <a:spcPts val="500"/>
              </a:spcBef>
              <a:spcAft>
                <a:spcPts val="0"/>
              </a:spcAft>
              <a:buClr>
                <a:schemeClr val="lt1"/>
              </a:buClr>
              <a:buSzPts val="1400"/>
              <a:buChar char="■"/>
              <a:defRPr>
                <a:solidFill>
                  <a:schemeClr val="lt1"/>
                </a:solidFill>
              </a:defRPr>
            </a:lvl3pPr>
            <a:lvl4pPr indent="-317500" lvl="3" marL="1828800" rtl="0">
              <a:spcBef>
                <a:spcPts val="500"/>
              </a:spcBef>
              <a:spcAft>
                <a:spcPts val="0"/>
              </a:spcAft>
              <a:buClr>
                <a:schemeClr val="lt1"/>
              </a:buClr>
              <a:buSzPts val="1400"/>
              <a:buChar char="●"/>
              <a:defRPr>
                <a:solidFill>
                  <a:schemeClr val="lt1"/>
                </a:solidFill>
              </a:defRPr>
            </a:lvl4pPr>
            <a:lvl5pPr indent="-317500" lvl="4" marL="2286000" rtl="0">
              <a:spcBef>
                <a:spcPts val="500"/>
              </a:spcBef>
              <a:spcAft>
                <a:spcPts val="0"/>
              </a:spcAft>
              <a:buClr>
                <a:schemeClr val="lt1"/>
              </a:buClr>
              <a:buSzPts val="1400"/>
              <a:buChar char="○"/>
              <a:defRPr>
                <a:solidFill>
                  <a:schemeClr val="lt1"/>
                </a:solidFill>
              </a:defRPr>
            </a:lvl5pPr>
            <a:lvl6pPr indent="-317500" lvl="5" marL="2743200" rtl="0">
              <a:spcBef>
                <a:spcPts val="500"/>
              </a:spcBef>
              <a:spcAft>
                <a:spcPts val="0"/>
              </a:spcAft>
              <a:buClr>
                <a:schemeClr val="lt1"/>
              </a:buClr>
              <a:buSzPts val="1400"/>
              <a:buChar char="■"/>
              <a:defRPr>
                <a:solidFill>
                  <a:schemeClr val="lt1"/>
                </a:solidFill>
              </a:defRPr>
            </a:lvl6pPr>
            <a:lvl7pPr indent="-317500" lvl="6" marL="3200400" rtl="0">
              <a:spcBef>
                <a:spcPts val="500"/>
              </a:spcBef>
              <a:spcAft>
                <a:spcPts val="0"/>
              </a:spcAft>
              <a:buClr>
                <a:schemeClr val="lt1"/>
              </a:buClr>
              <a:buSzPts val="1400"/>
              <a:buChar char="●"/>
              <a:defRPr>
                <a:solidFill>
                  <a:schemeClr val="lt1"/>
                </a:solidFill>
              </a:defRPr>
            </a:lvl7pPr>
            <a:lvl8pPr indent="-317500" lvl="7" marL="3657600" rtl="0">
              <a:spcBef>
                <a:spcPts val="500"/>
              </a:spcBef>
              <a:spcAft>
                <a:spcPts val="0"/>
              </a:spcAft>
              <a:buClr>
                <a:schemeClr val="lt1"/>
              </a:buClr>
              <a:buSzPts val="1400"/>
              <a:buChar char="○"/>
              <a:defRPr>
                <a:solidFill>
                  <a:schemeClr val="lt1"/>
                </a:solidFill>
              </a:defRPr>
            </a:lvl8pPr>
            <a:lvl9pPr indent="-317500" lvl="8" marL="4114800" rtl="0">
              <a:spcBef>
                <a:spcPts val="500"/>
              </a:spcBef>
              <a:spcAft>
                <a:spcPts val="500"/>
              </a:spcAft>
              <a:buClr>
                <a:schemeClr val="lt1"/>
              </a:buClr>
              <a:buSzPts val="1400"/>
              <a:buChar char="■"/>
              <a:defRPr>
                <a:solidFill>
                  <a:schemeClr val="lt1"/>
                </a:solidFill>
              </a:defRPr>
            </a:lvl9pPr>
          </a:lstStyle>
          <a:p/>
        </p:txBody>
      </p:sp>
      <p:sp>
        <p:nvSpPr>
          <p:cNvPr id="1006" name="Google Shape;1006;p42"/>
          <p:cNvSpPr/>
          <p:nvPr>
            <p:ph idx="3" type="pic"/>
          </p:nvPr>
        </p:nvSpPr>
        <p:spPr>
          <a:xfrm>
            <a:off x="5221200" y="3357418"/>
            <a:ext cx="1460700" cy="1123500"/>
          </a:xfrm>
          <a:prstGeom prst="rect">
            <a:avLst/>
          </a:prstGeom>
          <a:noFill/>
          <a:ln>
            <a:noFill/>
          </a:ln>
        </p:spPr>
      </p:sp>
      <p:sp>
        <p:nvSpPr>
          <p:cNvPr id="1007" name="Google Shape;1007;p42"/>
          <p:cNvSpPr/>
          <p:nvPr>
            <p:ph idx="4" type="pic"/>
          </p:nvPr>
        </p:nvSpPr>
        <p:spPr>
          <a:xfrm>
            <a:off x="7006600" y="3357418"/>
            <a:ext cx="1460700" cy="1123500"/>
          </a:xfrm>
          <a:prstGeom prst="rect">
            <a:avLst/>
          </a:prstGeom>
          <a:noFill/>
          <a:ln>
            <a:noFill/>
          </a:ln>
        </p:spPr>
      </p:sp>
      <p:sp>
        <p:nvSpPr>
          <p:cNvPr id="1008" name="Google Shape;1008;p42"/>
          <p:cNvSpPr/>
          <p:nvPr>
            <p:ph idx="5" type="pic"/>
          </p:nvPr>
        </p:nvSpPr>
        <p:spPr>
          <a:xfrm>
            <a:off x="5221200" y="477075"/>
            <a:ext cx="3246000" cy="2563800"/>
          </a:xfrm>
          <a:prstGeom prst="rect">
            <a:avLst/>
          </a:prstGeom>
          <a:noFill/>
          <a:ln>
            <a:noFill/>
          </a:ln>
        </p:spPr>
      </p:sp>
      <p:grpSp>
        <p:nvGrpSpPr>
          <p:cNvPr id="1009" name="Google Shape;1009;p42"/>
          <p:cNvGrpSpPr/>
          <p:nvPr/>
        </p:nvGrpSpPr>
        <p:grpSpPr>
          <a:xfrm>
            <a:off x="8648263" y="4659742"/>
            <a:ext cx="313719" cy="338062"/>
            <a:chOff x="3976677" y="2333625"/>
            <a:chExt cx="876309" cy="944307"/>
          </a:xfrm>
        </p:grpSpPr>
        <p:sp>
          <p:nvSpPr>
            <p:cNvPr id="1010" name="Google Shape;1010;p4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1" name="Google Shape;1011;p4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2" name="Google Shape;1012;p4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3" name="Google Shape;1013;p4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4" name="Google Shape;1014;p4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5" name="Google Shape;1015;p4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6" name="Google Shape;1016;p4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7" name="Google Shape;1017;p4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8" name="Google Shape;1018;p4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9" name="Google Shape;1019;p4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20" name="Google Shape;1020;p4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21" name="Google Shape;1021;p4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22" name="Google Shape;1022;p4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23" name="Google Shape;1023;p4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024" name="Google Shape;1024;p4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025" name="Google Shape;1025;p42"/>
          <p:cNvGrpSpPr/>
          <p:nvPr/>
        </p:nvGrpSpPr>
        <p:grpSpPr>
          <a:xfrm>
            <a:off x="7749271" y="4668790"/>
            <a:ext cx="810612" cy="307959"/>
            <a:chOff x="7436076" y="4619251"/>
            <a:chExt cx="1103024" cy="419049"/>
          </a:xfrm>
        </p:grpSpPr>
        <p:pic>
          <p:nvPicPr>
            <p:cNvPr id="1026" name="Google Shape;1026;p4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027" name="Google Shape;1027;p4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3 - Grey">
  <p:cSld name="CUSTOM_4_2_7_1_1_1_2_1_1_1">
    <p:bg>
      <p:bgPr>
        <a:solidFill>
          <a:schemeClr val="lt2"/>
        </a:solidFill>
      </p:bgPr>
    </p:bg>
    <p:spTree>
      <p:nvGrpSpPr>
        <p:cNvPr id="1028" name="Shape 1028"/>
        <p:cNvGrpSpPr/>
        <p:nvPr/>
      </p:nvGrpSpPr>
      <p:grpSpPr>
        <a:xfrm>
          <a:off x="0" y="0"/>
          <a:ext cx="0" cy="0"/>
          <a:chOff x="0" y="0"/>
          <a:chExt cx="0" cy="0"/>
        </a:xfrm>
      </p:grpSpPr>
      <p:sp>
        <p:nvSpPr>
          <p:cNvPr id="1029" name="Google Shape;1029;p43"/>
          <p:cNvSpPr txBox="1"/>
          <p:nvPr>
            <p:ph idx="1" type="subTitle"/>
          </p:nvPr>
        </p:nvSpPr>
        <p:spPr>
          <a:xfrm>
            <a:off x="676650" y="1449300"/>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0" name="Google Shape;1030;p43"/>
          <p:cNvSpPr txBox="1"/>
          <p:nvPr>
            <p:ph idx="2" type="body"/>
          </p:nvPr>
        </p:nvSpPr>
        <p:spPr>
          <a:xfrm>
            <a:off x="676500" y="1769375"/>
            <a:ext cx="3895200" cy="2720100"/>
          </a:xfrm>
          <a:prstGeom prst="rect">
            <a:avLst/>
          </a:prstGeom>
        </p:spPr>
        <p:txBody>
          <a:bodyPr anchorCtr="0" anchor="t" bIns="91425" lIns="0"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500"/>
              </a:spcBef>
              <a:spcAft>
                <a:spcPts val="0"/>
              </a:spcAft>
              <a:buSzPts val="1400"/>
              <a:buChar char="●"/>
              <a:defRPr/>
            </a:lvl2pPr>
            <a:lvl3pPr indent="-317500" lvl="2" marL="1371600" rtl="0">
              <a:spcBef>
                <a:spcPts val="500"/>
              </a:spcBef>
              <a:spcAft>
                <a:spcPts val="0"/>
              </a:spcAft>
              <a:buSzPts val="1400"/>
              <a:buChar char="■"/>
              <a:defRPr/>
            </a:lvl3pPr>
            <a:lvl4pPr indent="-317500" lvl="3" marL="1828800" rtl="0">
              <a:spcBef>
                <a:spcPts val="500"/>
              </a:spcBef>
              <a:spcAft>
                <a:spcPts val="0"/>
              </a:spcAft>
              <a:buSzPts val="1400"/>
              <a:buChar char="●"/>
              <a:defRPr/>
            </a:lvl4pPr>
            <a:lvl5pPr indent="-317500" lvl="4" marL="2286000" rtl="0">
              <a:spcBef>
                <a:spcPts val="500"/>
              </a:spcBef>
              <a:spcAft>
                <a:spcPts val="0"/>
              </a:spcAft>
              <a:buSzPts val="1400"/>
              <a:buChar char="○"/>
              <a:defRPr/>
            </a:lvl5pPr>
            <a:lvl6pPr indent="-317500" lvl="5" marL="2743200" rtl="0">
              <a:spcBef>
                <a:spcPts val="500"/>
              </a:spcBef>
              <a:spcAft>
                <a:spcPts val="0"/>
              </a:spcAft>
              <a:buSzPts val="1400"/>
              <a:buChar char="■"/>
              <a:defRPr/>
            </a:lvl6pPr>
            <a:lvl7pPr indent="-317500" lvl="6" marL="3200400" rtl="0">
              <a:spcBef>
                <a:spcPts val="500"/>
              </a:spcBef>
              <a:spcAft>
                <a:spcPts val="0"/>
              </a:spcAft>
              <a:buSzPts val="1400"/>
              <a:buChar char="●"/>
              <a:defRPr/>
            </a:lvl7pPr>
            <a:lvl8pPr indent="-317500" lvl="7" marL="3657600" rtl="0">
              <a:spcBef>
                <a:spcPts val="500"/>
              </a:spcBef>
              <a:spcAft>
                <a:spcPts val="0"/>
              </a:spcAft>
              <a:buSzPts val="1400"/>
              <a:buChar char="○"/>
              <a:defRPr/>
            </a:lvl8pPr>
            <a:lvl9pPr indent="-317500" lvl="8" marL="4114800" rtl="0">
              <a:spcBef>
                <a:spcPts val="500"/>
              </a:spcBef>
              <a:spcAft>
                <a:spcPts val="500"/>
              </a:spcAft>
              <a:buSzPts val="1400"/>
              <a:buChar char="■"/>
              <a:defRPr/>
            </a:lvl9pPr>
          </a:lstStyle>
          <a:p/>
        </p:txBody>
      </p:sp>
      <p:sp>
        <p:nvSpPr>
          <p:cNvPr id="1031" name="Google Shape;1031;p43"/>
          <p:cNvSpPr txBox="1"/>
          <p:nvPr>
            <p:ph type="title"/>
          </p:nvPr>
        </p:nvSpPr>
        <p:spPr>
          <a:xfrm>
            <a:off x="676650" y="0"/>
            <a:ext cx="38952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032" name="Google Shape;1032;p43"/>
          <p:cNvSpPr/>
          <p:nvPr>
            <p:ph idx="3" type="pic"/>
          </p:nvPr>
        </p:nvSpPr>
        <p:spPr>
          <a:xfrm>
            <a:off x="5221200" y="477068"/>
            <a:ext cx="1460700" cy="1123500"/>
          </a:xfrm>
          <a:prstGeom prst="rect">
            <a:avLst/>
          </a:prstGeom>
          <a:noFill/>
          <a:ln>
            <a:noFill/>
          </a:ln>
        </p:spPr>
      </p:sp>
      <p:sp>
        <p:nvSpPr>
          <p:cNvPr id="1033" name="Google Shape;1033;p43"/>
          <p:cNvSpPr/>
          <p:nvPr>
            <p:ph idx="4" type="pic"/>
          </p:nvPr>
        </p:nvSpPr>
        <p:spPr>
          <a:xfrm>
            <a:off x="7006600" y="477068"/>
            <a:ext cx="1460700" cy="1123500"/>
          </a:xfrm>
          <a:prstGeom prst="rect">
            <a:avLst/>
          </a:prstGeom>
          <a:noFill/>
          <a:ln>
            <a:noFill/>
          </a:ln>
        </p:spPr>
      </p:sp>
      <p:sp>
        <p:nvSpPr>
          <p:cNvPr id="1034" name="Google Shape;1034;p43"/>
          <p:cNvSpPr/>
          <p:nvPr>
            <p:ph idx="5" type="pic"/>
          </p:nvPr>
        </p:nvSpPr>
        <p:spPr>
          <a:xfrm>
            <a:off x="5221200" y="1917250"/>
            <a:ext cx="3246000" cy="2563800"/>
          </a:xfrm>
          <a:prstGeom prst="rect">
            <a:avLst/>
          </a:prstGeom>
          <a:noFill/>
          <a:ln>
            <a:noFill/>
          </a:ln>
        </p:spPr>
      </p:sp>
      <p:grpSp>
        <p:nvGrpSpPr>
          <p:cNvPr id="1035" name="Google Shape;1035;p43"/>
          <p:cNvGrpSpPr/>
          <p:nvPr/>
        </p:nvGrpSpPr>
        <p:grpSpPr>
          <a:xfrm>
            <a:off x="8648263" y="4659742"/>
            <a:ext cx="313719" cy="338062"/>
            <a:chOff x="3976677" y="2333625"/>
            <a:chExt cx="876309" cy="944307"/>
          </a:xfrm>
        </p:grpSpPr>
        <p:sp>
          <p:nvSpPr>
            <p:cNvPr id="1036" name="Google Shape;1036;p4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37" name="Google Shape;1037;p4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38" name="Google Shape;1038;p4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39" name="Google Shape;1039;p4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0" name="Google Shape;1040;p4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1" name="Google Shape;1041;p4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2" name="Google Shape;1042;p4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3" name="Google Shape;1043;p4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4" name="Google Shape;1044;p4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5" name="Google Shape;1045;p4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6" name="Google Shape;1046;p4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7" name="Google Shape;1047;p4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8" name="Google Shape;1048;p4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9" name="Google Shape;1049;p4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050" name="Google Shape;1050;p4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051" name="Google Shape;1051;p43"/>
          <p:cNvGrpSpPr/>
          <p:nvPr/>
        </p:nvGrpSpPr>
        <p:grpSpPr>
          <a:xfrm>
            <a:off x="7749266" y="4661245"/>
            <a:ext cx="810613" cy="323045"/>
            <a:chOff x="284975" y="4578751"/>
            <a:chExt cx="1103025" cy="419049"/>
          </a:xfrm>
        </p:grpSpPr>
        <p:pic>
          <p:nvPicPr>
            <p:cNvPr id="1052" name="Google Shape;1052;p43"/>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053" name="Google Shape;1053;p43"/>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4 - Blue A">
  <p:cSld name="CUSTOM_4_2_7_1_1_1_1">
    <p:bg>
      <p:bgPr>
        <a:blipFill>
          <a:blip r:embed="rId2">
            <a:alphaModFix/>
          </a:blip>
          <a:stretch>
            <a:fillRect/>
          </a:stretch>
        </a:blipFill>
      </p:bgPr>
    </p:bg>
    <p:spTree>
      <p:nvGrpSpPr>
        <p:cNvPr id="1054" name="Shape 1054"/>
        <p:cNvGrpSpPr/>
        <p:nvPr/>
      </p:nvGrpSpPr>
      <p:grpSpPr>
        <a:xfrm>
          <a:off x="0" y="0"/>
          <a:ext cx="0" cy="0"/>
          <a:chOff x="0" y="0"/>
          <a:chExt cx="0" cy="0"/>
        </a:xfrm>
      </p:grpSpPr>
      <p:sp>
        <p:nvSpPr>
          <p:cNvPr id="1055" name="Google Shape;1055;p44"/>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056" name="Google Shape;1056;p44"/>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1057" name="Google Shape;1057;p44"/>
          <p:cNvSpPr/>
          <p:nvPr>
            <p:ph idx="3" type="pic"/>
          </p:nvPr>
        </p:nvSpPr>
        <p:spPr>
          <a:xfrm>
            <a:off x="5221200" y="1769375"/>
            <a:ext cx="1460700" cy="1123500"/>
          </a:xfrm>
          <a:prstGeom prst="rect">
            <a:avLst/>
          </a:prstGeom>
          <a:noFill/>
          <a:ln>
            <a:noFill/>
          </a:ln>
        </p:spPr>
      </p:sp>
      <p:sp>
        <p:nvSpPr>
          <p:cNvPr id="1058" name="Google Shape;1058;p44"/>
          <p:cNvSpPr/>
          <p:nvPr>
            <p:ph idx="4" type="pic"/>
          </p:nvPr>
        </p:nvSpPr>
        <p:spPr>
          <a:xfrm>
            <a:off x="7006600" y="1769375"/>
            <a:ext cx="1460700" cy="1123500"/>
          </a:xfrm>
          <a:prstGeom prst="rect">
            <a:avLst/>
          </a:prstGeom>
          <a:noFill/>
          <a:ln>
            <a:noFill/>
          </a:ln>
        </p:spPr>
      </p:sp>
      <p:sp>
        <p:nvSpPr>
          <p:cNvPr id="1059" name="Google Shape;1059;p44"/>
          <p:cNvSpPr/>
          <p:nvPr>
            <p:ph idx="5" type="pic"/>
          </p:nvPr>
        </p:nvSpPr>
        <p:spPr>
          <a:xfrm>
            <a:off x="5221200" y="3209550"/>
            <a:ext cx="1460700" cy="1123500"/>
          </a:xfrm>
          <a:prstGeom prst="rect">
            <a:avLst/>
          </a:prstGeom>
          <a:noFill/>
          <a:ln>
            <a:noFill/>
          </a:ln>
        </p:spPr>
      </p:sp>
      <p:sp>
        <p:nvSpPr>
          <p:cNvPr id="1060" name="Google Shape;1060;p44"/>
          <p:cNvSpPr/>
          <p:nvPr>
            <p:ph idx="6" type="pic"/>
          </p:nvPr>
        </p:nvSpPr>
        <p:spPr>
          <a:xfrm>
            <a:off x="7006600" y="3209550"/>
            <a:ext cx="1460700" cy="1123500"/>
          </a:xfrm>
          <a:prstGeom prst="rect">
            <a:avLst/>
          </a:prstGeom>
          <a:noFill/>
          <a:ln>
            <a:noFill/>
          </a:ln>
        </p:spPr>
      </p:sp>
      <p:grpSp>
        <p:nvGrpSpPr>
          <p:cNvPr id="1061" name="Google Shape;1061;p44"/>
          <p:cNvGrpSpPr/>
          <p:nvPr/>
        </p:nvGrpSpPr>
        <p:grpSpPr>
          <a:xfrm>
            <a:off x="8648263" y="4659742"/>
            <a:ext cx="313719" cy="338062"/>
            <a:chOff x="3976677" y="2333625"/>
            <a:chExt cx="876309" cy="944307"/>
          </a:xfrm>
        </p:grpSpPr>
        <p:sp>
          <p:nvSpPr>
            <p:cNvPr id="1062" name="Google Shape;1062;p4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3" name="Google Shape;1063;p4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4" name="Google Shape;1064;p4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5" name="Google Shape;1065;p4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6" name="Google Shape;1066;p4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7" name="Google Shape;1067;p4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8" name="Google Shape;1068;p4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9" name="Google Shape;1069;p4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0" name="Google Shape;1070;p4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1" name="Google Shape;1071;p4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2" name="Google Shape;1072;p4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3" name="Google Shape;1073;p4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4" name="Google Shape;1074;p4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5" name="Google Shape;1075;p4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076" name="Google Shape;1076;p4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077" name="Google Shape;1077;p44"/>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078" name="Google Shape;1078;p44"/>
          <p:cNvGrpSpPr/>
          <p:nvPr/>
        </p:nvGrpSpPr>
        <p:grpSpPr>
          <a:xfrm>
            <a:off x="7749271" y="4668790"/>
            <a:ext cx="810612" cy="307959"/>
            <a:chOff x="7436076" y="4619251"/>
            <a:chExt cx="1103024" cy="419049"/>
          </a:xfrm>
        </p:grpSpPr>
        <p:pic>
          <p:nvPicPr>
            <p:cNvPr id="1079" name="Google Shape;1079;p4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080" name="Google Shape;1080;p4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4 - Grey A">
  <p:cSld name="CUSTOM_4_2_7_1_1_1_1_2">
    <p:bg>
      <p:bgPr>
        <a:solidFill>
          <a:schemeClr val="lt2"/>
        </a:solidFill>
      </p:bgPr>
    </p:bg>
    <p:spTree>
      <p:nvGrpSpPr>
        <p:cNvPr id="1081" name="Shape 1081"/>
        <p:cNvGrpSpPr/>
        <p:nvPr/>
      </p:nvGrpSpPr>
      <p:grpSpPr>
        <a:xfrm>
          <a:off x="0" y="0"/>
          <a:ext cx="0" cy="0"/>
          <a:chOff x="0" y="0"/>
          <a:chExt cx="0" cy="0"/>
        </a:xfrm>
      </p:grpSpPr>
      <p:sp>
        <p:nvSpPr>
          <p:cNvPr id="1082" name="Google Shape;1082;p45"/>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083" name="Google Shape;1083;p45"/>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4" name="Google Shape;1084;p45"/>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1085" name="Google Shape;1085;p45"/>
          <p:cNvSpPr/>
          <p:nvPr>
            <p:ph idx="3" type="pic"/>
          </p:nvPr>
        </p:nvSpPr>
        <p:spPr>
          <a:xfrm>
            <a:off x="5221200" y="1769375"/>
            <a:ext cx="1460700" cy="1123500"/>
          </a:xfrm>
          <a:prstGeom prst="rect">
            <a:avLst/>
          </a:prstGeom>
          <a:noFill/>
          <a:ln>
            <a:noFill/>
          </a:ln>
        </p:spPr>
      </p:sp>
      <p:sp>
        <p:nvSpPr>
          <p:cNvPr id="1086" name="Google Shape;1086;p45"/>
          <p:cNvSpPr/>
          <p:nvPr>
            <p:ph idx="4" type="pic"/>
          </p:nvPr>
        </p:nvSpPr>
        <p:spPr>
          <a:xfrm>
            <a:off x="7006600" y="1769375"/>
            <a:ext cx="1460700" cy="1123500"/>
          </a:xfrm>
          <a:prstGeom prst="rect">
            <a:avLst/>
          </a:prstGeom>
          <a:noFill/>
          <a:ln>
            <a:noFill/>
          </a:ln>
        </p:spPr>
      </p:sp>
      <p:sp>
        <p:nvSpPr>
          <p:cNvPr id="1087" name="Google Shape;1087;p45"/>
          <p:cNvSpPr/>
          <p:nvPr>
            <p:ph idx="5" type="pic"/>
          </p:nvPr>
        </p:nvSpPr>
        <p:spPr>
          <a:xfrm>
            <a:off x="5221200" y="3209550"/>
            <a:ext cx="1460700" cy="1123500"/>
          </a:xfrm>
          <a:prstGeom prst="rect">
            <a:avLst/>
          </a:prstGeom>
          <a:noFill/>
          <a:ln>
            <a:noFill/>
          </a:ln>
        </p:spPr>
      </p:sp>
      <p:sp>
        <p:nvSpPr>
          <p:cNvPr id="1088" name="Google Shape;1088;p45"/>
          <p:cNvSpPr/>
          <p:nvPr>
            <p:ph idx="6" type="pic"/>
          </p:nvPr>
        </p:nvSpPr>
        <p:spPr>
          <a:xfrm>
            <a:off x="7006600" y="3209550"/>
            <a:ext cx="1460700" cy="1123500"/>
          </a:xfrm>
          <a:prstGeom prst="rect">
            <a:avLst/>
          </a:prstGeom>
          <a:noFill/>
          <a:ln>
            <a:noFill/>
          </a:ln>
        </p:spPr>
      </p:sp>
      <p:grpSp>
        <p:nvGrpSpPr>
          <p:cNvPr id="1089" name="Google Shape;1089;p45"/>
          <p:cNvGrpSpPr/>
          <p:nvPr/>
        </p:nvGrpSpPr>
        <p:grpSpPr>
          <a:xfrm>
            <a:off x="8648263" y="4659742"/>
            <a:ext cx="313719" cy="338062"/>
            <a:chOff x="3976677" y="2333625"/>
            <a:chExt cx="876309" cy="944307"/>
          </a:xfrm>
        </p:grpSpPr>
        <p:sp>
          <p:nvSpPr>
            <p:cNvPr id="1090" name="Google Shape;1090;p4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1" name="Google Shape;1091;p4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2" name="Google Shape;1092;p4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3" name="Google Shape;1093;p4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4" name="Google Shape;1094;p4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5" name="Google Shape;1095;p4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6" name="Google Shape;1096;p4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7" name="Google Shape;1097;p4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8" name="Google Shape;1098;p4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9" name="Google Shape;1099;p4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00" name="Google Shape;1100;p4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01" name="Google Shape;1101;p4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02" name="Google Shape;1102;p4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03" name="Google Shape;1103;p4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104" name="Google Shape;1104;p4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105" name="Google Shape;1105;p45"/>
          <p:cNvGrpSpPr/>
          <p:nvPr/>
        </p:nvGrpSpPr>
        <p:grpSpPr>
          <a:xfrm>
            <a:off x="7749266" y="4661245"/>
            <a:ext cx="810613" cy="323045"/>
            <a:chOff x="284975" y="4578751"/>
            <a:chExt cx="1103025" cy="419049"/>
          </a:xfrm>
        </p:grpSpPr>
        <p:pic>
          <p:nvPicPr>
            <p:cNvPr id="1106" name="Google Shape;1106;p4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107" name="Google Shape;1107;p4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4 - Blue B">
  <p:cSld name="CUSTOM_4_2_7_1_1_1_1_3_1">
    <p:bg>
      <p:bgPr>
        <a:blipFill>
          <a:blip r:embed="rId2">
            <a:alphaModFix/>
          </a:blip>
          <a:stretch>
            <a:fillRect/>
          </a:stretch>
        </a:blipFill>
      </p:bgPr>
    </p:bg>
    <p:spTree>
      <p:nvGrpSpPr>
        <p:cNvPr id="1108" name="Shape 1108"/>
        <p:cNvGrpSpPr/>
        <p:nvPr/>
      </p:nvGrpSpPr>
      <p:grpSpPr>
        <a:xfrm>
          <a:off x="0" y="0"/>
          <a:ext cx="0" cy="0"/>
          <a:chOff x="0" y="0"/>
          <a:chExt cx="0" cy="0"/>
        </a:xfrm>
      </p:grpSpPr>
      <p:sp>
        <p:nvSpPr>
          <p:cNvPr id="1109" name="Google Shape;1109;p4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110" name="Google Shape;1110;p46"/>
          <p:cNvGrpSpPr/>
          <p:nvPr/>
        </p:nvGrpSpPr>
        <p:grpSpPr>
          <a:xfrm>
            <a:off x="8648263" y="4659742"/>
            <a:ext cx="313719" cy="338062"/>
            <a:chOff x="3976677" y="2333625"/>
            <a:chExt cx="876309" cy="944307"/>
          </a:xfrm>
        </p:grpSpPr>
        <p:sp>
          <p:nvSpPr>
            <p:cNvPr id="1111" name="Google Shape;1111;p4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2" name="Google Shape;1112;p4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3" name="Google Shape;1113;p4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4" name="Google Shape;1114;p4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5" name="Google Shape;1115;p4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6" name="Google Shape;1116;p4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7" name="Google Shape;1117;p4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8" name="Google Shape;1118;p4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9" name="Google Shape;1119;p4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0" name="Google Shape;1120;p4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1" name="Google Shape;1121;p4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2" name="Google Shape;1122;p4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3" name="Google Shape;1123;p4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4" name="Google Shape;1124;p4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125" name="Google Shape;1125;p4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126" name="Google Shape;1126;p46"/>
          <p:cNvSpPr/>
          <p:nvPr>
            <p:ph idx="2" type="pic"/>
          </p:nvPr>
        </p:nvSpPr>
        <p:spPr>
          <a:xfrm>
            <a:off x="676725" y="1769375"/>
            <a:ext cx="1635000" cy="1635000"/>
          </a:xfrm>
          <a:prstGeom prst="ellipse">
            <a:avLst/>
          </a:prstGeom>
          <a:noFill/>
          <a:ln>
            <a:noFill/>
          </a:ln>
        </p:spPr>
      </p:sp>
      <p:sp>
        <p:nvSpPr>
          <p:cNvPr id="1127" name="Google Shape;1127;p46"/>
          <p:cNvSpPr/>
          <p:nvPr>
            <p:ph idx="3" type="pic"/>
          </p:nvPr>
        </p:nvSpPr>
        <p:spPr>
          <a:xfrm>
            <a:off x="2732525" y="1769375"/>
            <a:ext cx="1635000" cy="1635000"/>
          </a:xfrm>
          <a:prstGeom prst="ellipse">
            <a:avLst/>
          </a:prstGeom>
          <a:noFill/>
          <a:ln>
            <a:noFill/>
          </a:ln>
        </p:spPr>
      </p:sp>
      <p:sp>
        <p:nvSpPr>
          <p:cNvPr id="1128" name="Google Shape;1128;p46"/>
          <p:cNvSpPr/>
          <p:nvPr>
            <p:ph idx="4" type="pic"/>
          </p:nvPr>
        </p:nvSpPr>
        <p:spPr>
          <a:xfrm>
            <a:off x="4788338" y="1769375"/>
            <a:ext cx="1635000" cy="1635000"/>
          </a:xfrm>
          <a:prstGeom prst="ellipse">
            <a:avLst/>
          </a:prstGeom>
          <a:noFill/>
          <a:ln>
            <a:noFill/>
          </a:ln>
        </p:spPr>
      </p:sp>
      <p:sp>
        <p:nvSpPr>
          <p:cNvPr id="1129" name="Google Shape;1129;p46"/>
          <p:cNvSpPr/>
          <p:nvPr>
            <p:ph idx="5" type="pic"/>
          </p:nvPr>
        </p:nvSpPr>
        <p:spPr>
          <a:xfrm>
            <a:off x="6844163" y="1769375"/>
            <a:ext cx="1635000" cy="1635000"/>
          </a:xfrm>
          <a:prstGeom prst="ellipse">
            <a:avLst/>
          </a:prstGeom>
          <a:noFill/>
          <a:ln>
            <a:noFill/>
          </a:ln>
        </p:spPr>
      </p:sp>
      <p:sp>
        <p:nvSpPr>
          <p:cNvPr id="1130" name="Google Shape;1130;p46"/>
          <p:cNvSpPr txBox="1"/>
          <p:nvPr>
            <p:ph idx="1" type="body"/>
          </p:nvPr>
        </p:nvSpPr>
        <p:spPr>
          <a:xfrm>
            <a:off x="67665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Clr>
                <a:schemeClr val="lt1"/>
              </a:buClr>
              <a:buSzPts val="1100"/>
              <a:buChar char="●"/>
              <a:defRPr sz="1100">
                <a:solidFill>
                  <a:schemeClr val="lt1"/>
                </a:solidFill>
              </a:defRPr>
            </a:lvl1pPr>
            <a:lvl2pPr indent="-298450" lvl="1" marL="914400" rtl="0" algn="ctr">
              <a:lnSpc>
                <a:spcPct val="100000"/>
              </a:lnSpc>
              <a:spcBef>
                <a:spcPts val="500"/>
              </a:spcBef>
              <a:spcAft>
                <a:spcPts val="0"/>
              </a:spcAft>
              <a:buClr>
                <a:schemeClr val="lt1"/>
              </a:buClr>
              <a:buSzPts val="1100"/>
              <a:buChar char="●"/>
              <a:defRPr sz="1100">
                <a:solidFill>
                  <a:schemeClr val="lt1"/>
                </a:solidFill>
              </a:defRPr>
            </a:lvl2pPr>
            <a:lvl3pPr indent="-298450" lvl="2" marL="1371600" rtl="0" algn="ctr">
              <a:lnSpc>
                <a:spcPct val="100000"/>
              </a:lnSpc>
              <a:spcBef>
                <a:spcPts val="500"/>
              </a:spcBef>
              <a:spcAft>
                <a:spcPts val="0"/>
              </a:spcAft>
              <a:buClr>
                <a:schemeClr val="lt1"/>
              </a:buClr>
              <a:buSzPts val="1100"/>
              <a:buChar char="○"/>
              <a:defRPr sz="1100">
                <a:solidFill>
                  <a:schemeClr val="lt1"/>
                </a:solidFill>
              </a:defRPr>
            </a:lvl3pPr>
            <a:lvl4pPr indent="-298450" lvl="3" marL="1828800" rtl="0" algn="ctr">
              <a:lnSpc>
                <a:spcPct val="100000"/>
              </a:lnSpc>
              <a:spcBef>
                <a:spcPts val="500"/>
              </a:spcBef>
              <a:spcAft>
                <a:spcPts val="0"/>
              </a:spcAft>
              <a:buClr>
                <a:schemeClr val="lt1"/>
              </a:buClr>
              <a:buSzPts val="1100"/>
              <a:buChar char="■"/>
              <a:defRPr sz="1100">
                <a:solidFill>
                  <a:schemeClr val="lt1"/>
                </a:solidFill>
              </a:defRPr>
            </a:lvl4pPr>
            <a:lvl5pPr indent="-298450" lvl="4" marL="2286000" rtl="0" algn="ctr">
              <a:lnSpc>
                <a:spcPct val="100000"/>
              </a:lnSpc>
              <a:spcBef>
                <a:spcPts val="500"/>
              </a:spcBef>
              <a:spcAft>
                <a:spcPts val="0"/>
              </a:spcAft>
              <a:buClr>
                <a:schemeClr val="lt1"/>
              </a:buClr>
              <a:buSzPts val="1100"/>
              <a:buChar char="○"/>
              <a:defRPr sz="1100">
                <a:solidFill>
                  <a:schemeClr val="lt1"/>
                </a:solidFill>
              </a:defRPr>
            </a:lvl5pPr>
            <a:lvl6pPr indent="-298450" lvl="5" marL="2743200" rtl="0" algn="ctr">
              <a:lnSpc>
                <a:spcPct val="100000"/>
              </a:lnSpc>
              <a:spcBef>
                <a:spcPts val="500"/>
              </a:spcBef>
              <a:spcAft>
                <a:spcPts val="0"/>
              </a:spcAft>
              <a:buClr>
                <a:schemeClr val="lt1"/>
              </a:buClr>
              <a:buSzPts val="1100"/>
              <a:buChar char="■"/>
              <a:defRPr sz="1100">
                <a:solidFill>
                  <a:schemeClr val="lt1"/>
                </a:solidFill>
              </a:defRPr>
            </a:lvl6pPr>
            <a:lvl7pPr indent="-298450" lvl="6" marL="3200400" rtl="0" algn="ctr">
              <a:lnSpc>
                <a:spcPct val="100000"/>
              </a:lnSpc>
              <a:spcBef>
                <a:spcPts val="500"/>
              </a:spcBef>
              <a:spcAft>
                <a:spcPts val="0"/>
              </a:spcAft>
              <a:buClr>
                <a:schemeClr val="lt1"/>
              </a:buClr>
              <a:buSzPts val="1100"/>
              <a:buChar char="●"/>
              <a:defRPr sz="1100">
                <a:solidFill>
                  <a:schemeClr val="lt1"/>
                </a:solidFill>
              </a:defRPr>
            </a:lvl7pPr>
            <a:lvl8pPr indent="-298450" lvl="7" marL="3657600" rtl="0" algn="ctr">
              <a:lnSpc>
                <a:spcPct val="100000"/>
              </a:lnSpc>
              <a:spcBef>
                <a:spcPts val="500"/>
              </a:spcBef>
              <a:spcAft>
                <a:spcPts val="0"/>
              </a:spcAft>
              <a:buClr>
                <a:schemeClr val="lt1"/>
              </a:buClr>
              <a:buSzPts val="1100"/>
              <a:buChar char="○"/>
              <a:defRPr sz="1100">
                <a:solidFill>
                  <a:schemeClr val="lt1"/>
                </a:solidFill>
              </a:defRPr>
            </a:lvl8pPr>
            <a:lvl9pPr indent="-298450" lvl="8" marL="4114800" rtl="0" algn="ctr">
              <a:lnSpc>
                <a:spcPct val="100000"/>
              </a:lnSpc>
              <a:spcBef>
                <a:spcPts val="500"/>
              </a:spcBef>
              <a:spcAft>
                <a:spcPts val="500"/>
              </a:spcAft>
              <a:buClr>
                <a:schemeClr val="lt1"/>
              </a:buClr>
              <a:buSzPts val="1100"/>
              <a:buChar char="■"/>
              <a:defRPr sz="1100">
                <a:solidFill>
                  <a:schemeClr val="lt1"/>
                </a:solidFill>
              </a:defRPr>
            </a:lvl9pPr>
          </a:lstStyle>
          <a:p/>
        </p:txBody>
      </p:sp>
      <p:sp>
        <p:nvSpPr>
          <p:cNvPr id="1131" name="Google Shape;1131;p46"/>
          <p:cNvSpPr txBox="1"/>
          <p:nvPr>
            <p:ph idx="6" type="subTitle"/>
          </p:nvPr>
        </p:nvSpPr>
        <p:spPr>
          <a:xfrm>
            <a:off x="67665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Clr>
                <a:schemeClr val="lt1"/>
              </a:buClr>
              <a:buSzPts val="1100"/>
              <a:buNone/>
              <a:defRPr b="1" sz="11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sp>
        <p:nvSpPr>
          <p:cNvPr id="1132" name="Google Shape;1132;p46"/>
          <p:cNvSpPr txBox="1"/>
          <p:nvPr>
            <p:ph idx="7" type="body"/>
          </p:nvPr>
        </p:nvSpPr>
        <p:spPr>
          <a:xfrm>
            <a:off x="273250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Clr>
                <a:schemeClr val="lt1"/>
              </a:buClr>
              <a:buSzPts val="1100"/>
              <a:buChar char="●"/>
              <a:defRPr sz="1100">
                <a:solidFill>
                  <a:schemeClr val="lt1"/>
                </a:solidFill>
              </a:defRPr>
            </a:lvl1pPr>
            <a:lvl2pPr indent="-298450" lvl="1" marL="914400" rtl="0" algn="ctr">
              <a:lnSpc>
                <a:spcPct val="100000"/>
              </a:lnSpc>
              <a:spcBef>
                <a:spcPts val="500"/>
              </a:spcBef>
              <a:spcAft>
                <a:spcPts val="0"/>
              </a:spcAft>
              <a:buClr>
                <a:schemeClr val="lt1"/>
              </a:buClr>
              <a:buSzPts val="1100"/>
              <a:buChar char="●"/>
              <a:defRPr sz="1100">
                <a:solidFill>
                  <a:schemeClr val="lt1"/>
                </a:solidFill>
              </a:defRPr>
            </a:lvl2pPr>
            <a:lvl3pPr indent="-298450" lvl="2" marL="1371600" rtl="0" algn="ctr">
              <a:lnSpc>
                <a:spcPct val="100000"/>
              </a:lnSpc>
              <a:spcBef>
                <a:spcPts val="500"/>
              </a:spcBef>
              <a:spcAft>
                <a:spcPts val="0"/>
              </a:spcAft>
              <a:buClr>
                <a:schemeClr val="lt1"/>
              </a:buClr>
              <a:buSzPts val="1100"/>
              <a:buChar char="○"/>
              <a:defRPr sz="1100">
                <a:solidFill>
                  <a:schemeClr val="lt1"/>
                </a:solidFill>
              </a:defRPr>
            </a:lvl3pPr>
            <a:lvl4pPr indent="-298450" lvl="3" marL="1828800" rtl="0" algn="ctr">
              <a:lnSpc>
                <a:spcPct val="100000"/>
              </a:lnSpc>
              <a:spcBef>
                <a:spcPts val="500"/>
              </a:spcBef>
              <a:spcAft>
                <a:spcPts val="0"/>
              </a:spcAft>
              <a:buClr>
                <a:schemeClr val="lt1"/>
              </a:buClr>
              <a:buSzPts val="1100"/>
              <a:buChar char="■"/>
              <a:defRPr sz="1100">
                <a:solidFill>
                  <a:schemeClr val="lt1"/>
                </a:solidFill>
              </a:defRPr>
            </a:lvl4pPr>
            <a:lvl5pPr indent="-298450" lvl="4" marL="2286000" rtl="0" algn="ctr">
              <a:lnSpc>
                <a:spcPct val="100000"/>
              </a:lnSpc>
              <a:spcBef>
                <a:spcPts val="500"/>
              </a:spcBef>
              <a:spcAft>
                <a:spcPts val="0"/>
              </a:spcAft>
              <a:buClr>
                <a:schemeClr val="lt1"/>
              </a:buClr>
              <a:buSzPts val="1100"/>
              <a:buChar char="○"/>
              <a:defRPr sz="1100">
                <a:solidFill>
                  <a:schemeClr val="lt1"/>
                </a:solidFill>
              </a:defRPr>
            </a:lvl5pPr>
            <a:lvl6pPr indent="-298450" lvl="5" marL="2743200" rtl="0" algn="ctr">
              <a:lnSpc>
                <a:spcPct val="100000"/>
              </a:lnSpc>
              <a:spcBef>
                <a:spcPts val="500"/>
              </a:spcBef>
              <a:spcAft>
                <a:spcPts val="0"/>
              </a:spcAft>
              <a:buClr>
                <a:schemeClr val="lt1"/>
              </a:buClr>
              <a:buSzPts val="1100"/>
              <a:buChar char="■"/>
              <a:defRPr sz="1100">
                <a:solidFill>
                  <a:schemeClr val="lt1"/>
                </a:solidFill>
              </a:defRPr>
            </a:lvl6pPr>
            <a:lvl7pPr indent="-298450" lvl="6" marL="3200400" rtl="0" algn="ctr">
              <a:lnSpc>
                <a:spcPct val="100000"/>
              </a:lnSpc>
              <a:spcBef>
                <a:spcPts val="500"/>
              </a:spcBef>
              <a:spcAft>
                <a:spcPts val="0"/>
              </a:spcAft>
              <a:buClr>
                <a:schemeClr val="lt1"/>
              </a:buClr>
              <a:buSzPts val="1100"/>
              <a:buChar char="●"/>
              <a:defRPr sz="1100">
                <a:solidFill>
                  <a:schemeClr val="lt1"/>
                </a:solidFill>
              </a:defRPr>
            </a:lvl7pPr>
            <a:lvl8pPr indent="-298450" lvl="7" marL="3657600" rtl="0" algn="ctr">
              <a:lnSpc>
                <a:spcPct val="100000"/>
              </a:lnSpc>
              <a:spcBef>
                <a:spcPts val="500"/>
              </a:spcBef>
              <a:spcAft>
                <a:spcPts val="0"/>
              </a:spcAft>
              <a:buClr>
                <a:schemeClr val="lt1"/>
              </a:buClr>
              <a:buSzPts val="1100"/>
              <a:buChar char="○"/>
              <a:defRPr sz="1100">
                <a:solidFill>
                  <a:schemeClr val="lt1"/>
                </a:solidFill>
              </a:defRPr>
            </a:lvl8pPr>
            <a:lvl9pPr indent="-298450" lvl="8" marL="4114800" rtl="0" algn="ctr">
              <a:lnSpc>
                <a:spcPct val="100000"/>
              </a:lnSpc>
              <a:spcBef>
                <a:spcPts val="500"/>
              </a:spcBef>
              <a:spcAft>
                <a:spcPts val="500"/>
              </a:spcAft>
              <a:buClr>
                <a:schemeClr val="lt1"/>
              </a:buClr>
              <a:buSzPts val="1100"/>
              <a:buChar char="■"/>
              <a:defRPr sz="1100">
                <a:solidFill>
                  <a:schemeClr val="lt1"/>
                </a:solidFill>
              </a:defRPr>
            </a:lvl9pPr>
          </a:lstStyle>
          <a:p/>
        </p:txBody>
      </p:sp>
      <p:sp>
        <p:nvSpPr>
          <p:cNvPr id="1133" name="Google Shape;1133;p46"/>
          <p:cNvSpPr txBox="1"/>
          <p:nvPr>
            <p:ph idx="8" type="subTitle"/>
          </p:nvPr>
        </p:nvSpPr>
        <p:spPr>
          <a:xfrm>
            <a:off x="273250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Clr>
                <a:schemeClr val="lt1"/>
              </a:buClr>
              <a:buSzPts val="1100"/>
              <a:buNone/>
              <a:defRPr b="1" sz="11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sp>
        <p:nvSpPr>
          <p:cNvPr id="1134" name="Google Shape;1134;p46"/>
          <p:cNvSpPr txBox="1"/>
          <p:nvPr>
            <p:ph idx="9" type="body"/>
          </p:nvPr>
        </p:nvSpPr>
        <p:spPr>
          <a:xfrm>
            <a:off x="478835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Clr>
                <a:schemeClr val="lt1"/>
              </a:buClr>
              <a:buSzPts val="1100"/>
              <a:buChar char="●"/>
              <a:defRPr sz="1100">
                <a:solidFill>
                  <a:schemeClr val="lt1"/>
                </a:solidFill>
              </a:defRPr>
            </a:lvl1pPr>
            <a:lvl2pPr indent="-298450" lvl="1" marL="914400" rtl="0" algn="ctr">
              <a:lnSpc>
                <a:spcPct val="100000"/>
              </a:lnSpc>
              <a:spcBef>
                <a:spcPts val="500"/>
              </a:spcBef>
              <a:spcAft>
                <a:spcPts val="0"/>
              </a:spcAft>
              <a:buClr>
                <a:schemeClr val="lt1"/>
              </a:buClr>
              <a:buSzPts val="1100"/>
              <a:buChar char="●"/>
              <a:defRPr sz="1100">
                <a:solidFill>
                  <a:schemeClr val="lt1"/>
                </a:solidFill>
              </a:defRPr>
            </a:lvl2pPr>
            <a:lvl3pPr indent="-298450" lvl="2" marL="1371600" rtl="0" algn="ctr">
              <a:lnSpc>
                <a:spcPct val="100000"/>
              </a:lnSpc>
              <a:spcBef>
                <a:spcPts val="500"/>
              </a:spcBef>
              <a:spcAft>
                <a:spcPts val="0"/>
              </a:spcAft>
              <a:buClr>
                <a:schemeClr val="lt1"/>
              </a:buClr>
              <a:buSzPts val="1100"/>
              <a:buChar char="○"/>
              <a:defRPr sz="1100">
                <a:solidFill>
                  <a:schemeClr val="lt1"/>
                </a:solidFill>
              </a:defRPr>
            </a:lvl3pPr>
            <a:lvl4pPr indent="-298450" lvl="3" marL="1828800" rtl="0" algn="ctr">
              <a:lnSpc>
                <a:spcPct val="100000"/>
              </a:lnSpc>
              <a:spcBef>
                <a:spcPts val="500"/>
              </a:spcBef>
              <a:spcAft>
                <a:spcPts val="0"/>
              </a:spcAft>
              <a:buClr>
                <a:schemeClr val="lt1"/>
              </a:buClr>
              <a:buSzPts val="1100"/>
              <a:buChar char="■"/>
              <a:defRPr sz="1100">
                <a:solidFill>
                  <a:schemeClr val="lt1"/>
                </a:solidFill>
              </a:defRPr>
            </a:lvl4pPr>
            <a:lvl5pPr indent="-298450" lvl="4" marL="2286000" rtl="0" algn="ctr">
              <a:lnSpc>
                <a:spcPct val="100000"/>
              </a:lnSpc>
              <a:spcBef>
                <a:spcPts val="500"/>
              </a:spcBef>
              <a:spcAft>
                <a:spcPts val="0"/>
              </a:spcAft>
              <a:buClr>
                <a:schemeClr val="lt1"/>
              </a:buClr>
              <a:buSzPts val="1100"/>
              <a:buChar char="○"/>
              <a:defRPr sz="1100">
                <a:solidFill>
                  <a:schemeClr val="lt1"/>
                </a:solidFill>
              </a:defRPr>
            </a:lvl5pPr>
            <a:lvl6pPr indent="-298450" lvl="5" marL="2743200" rtl="0" algn="ctr">
              <a:lnSpc>
                <a:spcPct val="100000"/>
              </a:lnSpc>
              <a:spcBef>
                <a:spcPts val="500"/>
              </a:spcBef>
              <a:spcAft>
                <a:spcPts val="0"/>
              </a:spcAft>
              <a:buClr>
                <a:schemeClr val="lt1"/>
              </a:buClr>
              <a:buSzPts val="1100"/>
              <a:buChar char="■"/>
              <a:defRPr sz="1100">
                <a:solidFill>
                  <a:schemeClr val="lt1"/>
                </a:solidFill>
              </a:defRPr>
            </a:lvl6pPr>
            <a:lvl7pPr indent="-298450" lvl="6" marL="3200400" rtl="0" algn="ctr">
              <a:lnSpc>
                <a:spcPct val="100000"/>
              </a:lnSpc>
              <a:spcBef>
                <a:spcPts val="500"/>
              </a:spcBef>
              <a:spcAft>
                <a:spcPts val="0"/>
              </a:spcAft>
              <a:buClr>
                <a:schemeClr val="lt1"/>
              </a:buClr>
              <a:buSzPts val="1100"/>
              <a:buChar char="●"/>
              <a:defRPr sz="1100">
                <a:solidFill>
                  <a:schemeClr val="lt1"/>
                </a:solidFill>
              </a:defRPr>
            </a:lvl7pPr>
            <a:lvl8pPr indent="-298450" lvl="7" marL="3657600" rtl="0" algn="ctr">
              <a:lnSpc>
                <a:spcPct val="100000"/>
              </a:lnSpc>
              <a:spcBef>
                <a:spcPts val="500"/>
              </a:spcBef>
              <a:spcAft>
                <a:spcPts val="0"/>
              </a:spcAft>
              <a:buClr>
                <a:schemeClr val="lt1"/>
              </a:buClr>
              <a:buSzPts val="1100"/>
              <a:buChar char="○"/>
              <a:defRPr sz="1100">
                <a:solidFill>
                  <a:schemeClr val="lt1"/>
                </a:solidFill>
              </a:defRPr>
            </a:lvl8pPr>
            <a:lvl9pPr indent="-298450" lvl="8" marL="4114800" rtl="0" algn="ctr">
              <a:lnSpc>
                <a:spcPct val="100000"/>
              </a:lnSpc>
              <a:spcBef>
                <a:spcPts val="500"/>
              </a:spcBef>
              <a:spcAft>
                <a:spcPts val="500"/>
              </a:spcAft>
              <a:buClr>
                <a:schemeClr val="lt1"/>
              </a:buClr>
              <a:buSzPts val="1100"/>
              <a:buChar char="■"/>
              <a:defRPr sz="1100">
                <a:solidFill>
                  <a:schemeClr val="lt1"/>
                </a:solidFill>
              </a:defRPr>
            </a:lvl9pPr>
          </a:lstStyle>
          <a:p/>
        </p:txBody>
      </p:sp>
      <p:sp>
        <p:nvSpPr>
          <p:cNvPr id="1135" name="Google Shape;1135;p46"/>
          <p:cNvSpPr txBox="1"/>
          <p:nvPr>
            <p:ph idx="13" type="subTitle"/>
          </p:nvPr>
        </p:nvSpPr>
        <p:spPr>
          <a:xfrm>
            <a:off x="478835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Clr>
                <a:schemeClr val="lt1"/>
              </a:buClr>
              <a:buSzPts val="1100"/>
              <a:buNone/>
              <a:defRPr b="1" sz="11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sp>
        <p:nvSpPr>
          <p:cNvPr id="1136" name="Google Shape;1136;p46"/>
          <p:cNvSpPr txBox="1"/>
          <p:nvPr>
            <p:ph idx="14" type="body"/>
          </p:nvPr>
        </p:nvSpPr>
        <p:spPr>
          <a:xfrm>
            <a:off x="6844175"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Clr>
                <a:schemeClr val="lt1"/>
              </a:buClr>
              <a:buSzPts val="1100"/>
              <a:buChar char="●"/>
              <a:defRPr sz="1100">
                <a:solidFill>
                  <a:schemeClr val="lt1"/>
                </a:solidFill>
              </a:defRPr>
            </a:lvl1pPr>
            <a:lvl2pPr indent="-298450" lvl="1" marL="914400" rtl="0" algn="ctr">
              <a:lnSpc>
                <a:spcPct val="100000"/>
              </a:lnSpc>
              <a:spcBef>
                <a:spcPts val="500"/>
              </a:spcBef>
              <a:spcAft>
                <a:spcPts val="0"/>
              </a:spcAft>
              <a:buClr>
                <a:schemeClr val="lt1"/>
              </a:buClr>
              <a:buSzPts val="1100"/>
              <a:buChar char="●"/>
              <a:defRPr sz="1100">
                <a:solidFill>
                  <a:schemeClr val="lt1"/>
                </a:solidFill>
              </a:defRPr>
            </a:lvl2pPr>
            <a:lvl3pPr indent="-298450" lvl="2" marL="1371600" rtl="0" algn="ctr">
              <a:lnSpc>
                <a:spcPct val="100000"/>
              </a:lnSpc>
              <a:spcBef>
                <a:spcPts val="500"/>
              </a:spcBef>
              <a:spcAft>
                <a:spcPts val="0"/>
              </a:spcAft>
              <a:buClr>
                <a:schemeClr val="lt1"/>
              </a:buClr>
              <a:buSzPts val="1100"/>
              <a:buChar char="○"/>
              <a:defRPr sz="1100">
                <a:solidFill>
                  <a:schemeClr val="lt1"/>
                </a:solidFill>
              </a:defRPr>
            </a:lvl3pPr>
            <a:lvl4pPr indent="-298450" lvl="3" marL="1828800" rtl="0" algn="ctr">
              <a:lnSpc>
                <a:spcPct val="100000"/>
              </a:lnSpc>
              <a:spcBef>
                <a:spcPts val="500"/>
              </a:spcBef>
              <a:spcAft>
                <a:spcPts val="0"/>
              </a:spcAft>
              <a:buClr>
                <a:schemeClr val="lt1"/>
              </a:buClr>
              <a:buSzPts val="1100"/>
              <a:buChar char="■"/>
              <a:defRPr sz="1100">
                <a:solidFill>
                  <a:schemeClr val="lt1"/>
                </a:solidFill>
              </a:defRPr>
            </a:lvl4pPr>
            <a:lvl5pPr indent="-298450" lvl="4" marL="2286000" rtl="0" algn="ctr">
              <a:lnSpc>
                <a:spcPct val="100000"/>
              </a:lnSpc>
              <a:spcBef>
                <a:spcPts val="500"/>
              </a:spcBef>
              <a:spcAft>
                <a:spcPts val="0"/>
              </a:spcAft>
              <a:buClr>
                <a:schemeClr val="lt1"/>
              </a:buClr>
              <a:buSzPts val="1100"/>
              <a:buChar char="○"/>
              <a:defRPr sz="1100">
                <a:solidFill>
                  <a:schemeClr val="lt1"/>
                </a:solidFill>
              </a:defRPr>
            </a:lvl5pPr>
            <a:lvl6pPr indent="-298450" lvl="5" marL="2743200" rtl="0" algn="ctr">
              <a:lnSpc>
                <a:spcPct val="100000"/>
              </a:lnSpc>
              <a:spcBef>
                <a:spcPts val="500"/>
              </a:spcBef>
              <a:spcAft>
                <a:spcPts val="0"/>
              </a:spcAft>
              <a:buClr>
                <a:schemeClr val="lt1"/>
              </a:buClr>
              <a:buSzPts val="1100"/>
              <a:buChar char="■"/>
              <a:defRPr sz="1100">
                <a:solidFill>
                  <a:schemeClr val="lt1"/>
                </a:solidFill>
              </a:defRPr>
            </a:lvl6pPr>
            <a:lvl7pPr indent="-298450" lvl="6" marL="3200400" rtl="0" algn="ctr">
              <a:lnSpc>
                <a:spcPct val="100000"/>
              </a:lnSpc>
              <a:spcBef>
                <a:spcPts val="500"/>
              </a:spcBef>
              <a:spcAft>
                <a:spcPts val="0"/>
              </a:spcAft>
              <a:buClr>
                <a:schemeClr val="lt1"/>
              </a:buClr>
              <a:buSzPts val="1100"/>
              <a:buChar char="●"/>
              <a:defRPr sz="1100">
                <a:solidFill>
                  <a:schemeClr val="lt1"/>
                </a:solidFill>
              </a:defRPr>
            </a:lvl7pPr>
            <a:lvl8pPr indent="-298450" lvl="7" marL="3657600" rtl="0" algn="ctr">
              <a:lnSpc>
                <a:spcPct val="100000"/>
              </a:lnSpc>
              <a:spcBef>
                <a:spcPts val="500"/>
              </a:spcBef>
              <a:spcAft>
                <a:spcPts val="0"/>
              </a:spcAft>
              <a:buClr>
                <a:schemeClr val="lt1"/>
              </a:buClr>
              <a:buSzPts val="1100"/>
              <a:buChar char="○"/>
              <a:defRPr sz="1100">
                <a:solidFill>
                  <a:schemeClr val="lt1"/>
                </a:solidFill>
              </a:defRPr>
            </a:lvl8pPr>
            <a:lvl9pPr indent="-298450" lvl="8" marL="4114800" rtl="0" algn="ctr">
              <a:lnSpc>
                <a:spcPct val="100000"/>
              </a:lnSpc>
              <a:spcBef>
                <a:spcPts val="500"/>
              </a:spcBef>
              <a:spcAft>
                <a:spcPts val="500"/>
              </a:spcAft>
              <a:buClr>
                <a:schemeClr val="lt1"/>
              </a:buClr>
              <a:buSzPts val="1100"/>
              <a:buChar char="■"/>
              <a:defRPr sz="1100">
                <a:solidFill>
                  <a:schemeClr val="lt1"/>
                </a:solidFill>
              </a:defRPr>
            </a:lvl9pPr>
          </a:lstStyle>
          <a:p/>
        </p:txBody>
      </p:sp>
      <p:sp>
        <p:nvSpPr>
          <p:cNvPr id="1137" name="Google Shape;1137;p46"/>
          <p:cNvSpPr txBox="1"/>
          <p:nvPr>
            <p:ph idx="15" type="subTitle"/>
          </p:nvPr>
        </p:nvSpPr>
        <p:spPr>
          <a:xfrm>
            <a:off x="6844175"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Clr>
                <a:schemeClr val="lt1"/>
              </a:buClr>
              <a:buSzPts val="1100"/>
              <a:buNone/>
              <a:defRPr b="1" sz="11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grpSp>
        <p:nvGrpSpPr>
          <p:cNvPr id="1138" name="Google Shape;1138;p46"/>
          <p:cNvGrpSpPr/>
          <p:nvPr/>
        </p:nvGrpSpPr>
        <p:grpSpPr>
          <a:xfrm>
            <a:off x="7749271" y="4668790"/>
            <a:ext cx="810612" cy="307959"/>
            <a:chOff x="7436076" y="4619251"/>
            <a:chExt cx="1103024" cy="419049"/>
          </a:xfrm>
        </p:grpSpPr>
        <p:pic>
          <p:nvPicPr>
            <p:cNvPr id="1139" name="Google Shape;1139;p46"/>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140" name="Google Shape;1140;p46"/>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4 - Grey B">
  <p:cSld name="CUSTOM_4_2_7_1_1_1_1_3_1_1">
    <p:bg>
      <p:bgPr>
        <a:solidFill>
          <a:schemeClr val="lt2"/>
        </a:solidFill>
      </p:bgPr>
    </p:bg>
    <p:spTree>
      <p:nvGrpSpPr>
        <p:cNvPr id="1141" name="Shape 1141"/>
        <p:cNvGrpSpPr/>
        <p:nvPr/>
      </p:nvGrpSpPr>
      <p:grpSpPr>
        <a:xfrm>
          <a:off x="0" y="0"/>
          <a:ext cx="0" cy="0"/>
          <a:chOff x="0" y="0"/>
          <a:chExt cx="0" cy="0"/>
        </a:xfrm>
      </p:grpSpPr>
      <p:sp>
        <p:nvSpPr>
          <p:cNvPr id="1142" name="Google Shape;1142;p47"/>
          <p:cNvSpPr txBox="1"/>
          <p:nvPr>
            <p:ph idx="1" type="body"/>
          </p:nvPr>
        </p:nvSpPr>
        <p:spPr>
          <a:xfrm>
            <a:off x="6844175"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SzPts val="1100"/>
              <a:buChar char="●"/>
              <a:defRPr sz="1100"/>
            </a:lvl1pPr>
            <a:lvl2pPr indent="-298450" lvl="1" marL="914400" rtl="0" algn="ctr">
              <a:lnSpc>
                <a:spcPct val="100000"/>
              </a:lnSpc>
              <a:spcBef>
                <a:spcPts val="500"/>
              </a:spcBef>
              <a:spcAft>
                <a:spcPts val="0"/>
              </a:spcAft>
              <a:buSzPts val="1100"/>
              <a:buChar char="●"/>
              <a:defRPr sz="1100"/>
            </a:lvl2pPr>
            <a:lvl3pPr indent="-298450" lvl="2" marL="1371600" rtl="0" algn="ctr">
              <a:lnSpc>
                <a:spcPct val="100000"/>
              </a:lnSpc>
              <a:spcBef>
                <a:spcPts val="500"/>
              </a:spcBef>
              <a:spcAft>
                <a:spcPts val="0"/>
              </a:spcAft>
              <a:buSzPts val="1100"/>
              <a:buChar char="○"/>
              <a:defRPr sz="1100"/>
            </a:lvl3pPr>
            <a:lvl4pPr indent="-298450" lvl="3" marL="1828800" rtl="0" algn="ctr">
              <a:lnSpc>
                <a:spcPct val="100000"/>
              </a:lnSpc>
              <a:spcBef>
                <a:spcPts val="500"/>
              </a:spcBef>
              <a:spcAft>
                <a:spcPts val="0"/>
              </a:spcAft>
              <a:buSzPts val="1100"/>
              <a:buChar char="■"/>
              <a:defRPr sz="1100"/>
            </a:lvl4pPr>
            <a:lvl5pPr indent="-298450" lvl="4" marL="2286000" rtl="0" algn="ctr">
              <a:lnSpc>
                <a:spcPct val="100000"/>
              </a:lnSpc>
              <a:spcBef>
                <a:spcPts val="500"/>
              </a:spcBef>
              <a:spcAft>
                <a:spcPts val="0"/>
              </a:spcAft>
              <a:buSzPts val="1100"/>
              <a:buChar char="○"/>
              <a:defRPr sz="1100"/>
            </a:lvl5pPr>
            <a:lvl6pPr indent="-298450" lvl="5" marL="2743200" rtl="0" algn="ctr">
              <a:lnSpc>
                <a:spcPct val="100000"/>
              </a:lnSpc>
              <a:spcBef>
                <a:spcPts val="500"/>
              </a:spcBef>
              <a:spcAft>
                <a:spcPts val="0"/>
              </a:spcAft>
              <a:buSzPts val="1100"/>
              <a:buChar char="■"/>
              <a:defRPr sz="1100"/>
            </a:lvl6pPr>
            <a:lvl7pPr indent="-298450" lvl="6" marL="3200400" rtl="0" algn="ctr">
              <a:lnSpc>
                <a:spcPct val="100000"/>
              </a:lnSpc>
              <a:spcBef>
                <a:spcPts val="500"/>
              </a:spcBef>
              <a:spcAft>
                <a:spcPts val="0"/>
              </a:spcAft>
              <a:buSzPts val="1100"/>
              <a:buChar char="●"/>
              <a:defRPr sz="1100"/>
            </a:lvl7pPr>
            <a:lvl8pPr indent="-298450" lvl="7" marL="3657600" rtl="0" algn="ctr">
              <a:lnSpc>
                <a:spcPct val="100000"/>
              </a:lnSpc>
              <a:spcBef>
                <a:spcPts val="500"/>
              </a:spcBef>
              <a:spcAft>
                <a:spcPts val="0"/>
              </a:spcAft>
              <a:buSzPts val="1100"/>
              <a:buChar char="○"/>
              <a:defRPr sz="1100"/>
            </a:lvl8pPr>
            <a:lvl9pPr indent="-298450" lvl="8" marL="4114800" rtl="0" algn="ctr">
              <a:lnSpc>
                <a:spcPct val="100000"/>
              </a:lnSpc>
              <a:spcBef>
                <a:spcPts val="500"/>
              </a:spcBef>
              <a:spcAft>
                <a:spcPts val="500"/>
              </a:spcAft>
              <a:buSzPts val="1100"/>
              <a:buChar char="■"/>
              <a:defRPr sz="1100"/>
            </a:lvl9pPr>
          </a:lstStyle>
          <a:p/>
        </p:txBody>
      </p:sp>
      <p:sp>
        <p:nvSpPr>
          <p:cNvPr id="1143" name="Google Shape;1143;p47"/>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144" name="Google Shape;1144;p47"/>
          <p:cNvSpPr/>
          <p:nvPr>
            <p:ph idx="2" type="pic"/>
          </p:nvPr>
        </p:nvSpPr>
        <p:spPr>
          <a:xfrm>
            <a:off x="676725" y="1769375"/>
            <a:ext cx="1635000" cy="1635000"/>
          </a:xfrm>
          <a:prstGeom prst="ellipse">
            <a:avLst/>
          </a:prstGeom>
          <a:noFill/>
          <a:ln>
            <a:noFill/>
          </a:ln>
        </p:spPr>
      </p:sp>
      <p:sp>
        <p:nvSpPr>
          <p:cNvPr id="1145" name="Google Shape;1145;p47"/>
          <p:cNvSpPr/>
          <p:nvPr>
            <p:ph idx="3" type="pic"/>
          </p:nvPr>
        </p:nvSpPr>
        <p:spPr>
          <a:xfrm>
            <a:off x="2732525" y="1769375"/>
            <a:ext cx="1635000" cy="1635000"/>
          </a:xfrm>
          <a:prstGeom prst="ellipse">
            <a:avLst/>
          </a:prstGeom>
          <a:noFill/>
          <a:ln>
            <a:noFill/>
          </a:ln>
        </p:spPr>
      </p:sp>
      <p:sp>
        <p:nvSpPr>
          <p:cNvPr id="1146" name="Google Shape;1146;p47"/>
          <p:cNvSpPr/>
          <p:nvPr>
            <p:ph idx="4" type="pic"/>
          </p:nvPr>
        </p:nvSpPr>
        <p:spPr>
          <a:xfrm>
            <a:off x="4788338" y="1769375"/>
            <a:ext cx="1635000" cy="1635000"/>
          </a:xfrm>
          <a:prstGeom prst="ellipse">
            <a:avLst/>
          </a:prstGeom>
          <a:noFill/>
          <a:ln>
            <a:noFill/>
          </a:ln>
        </p:spPr>
      </p:sp>
      <p:sp>
        <p:nvSpPr>
          <p:cNvPr id="1147" name="Google Shape;1147;p47"/>
          <p:cNvSpPr/>
          <p:nvPr>
            <p:ph idx="5" type="pic"/>
          </p:nvPr>
        </p:nvSpPr>
        <p:spPr>
          <a:xfrm>
            <a:off x="6844163" y="1769375"/>
            <a:ext cx="1635000" cy="1635000"/>
          </a:xfrm>
          <a:prstGeom prst="ellipse">
            <a:avLst/>
          </a:prstGeom>
          <a:noFill/>
          <a:ln>
            <a:noFill/>
          </a:ln>
        </p:spPr>
      </p:sp>
      <p:sp>
        <p:nvSpPr>
          <p:cNvPr id="1148" name="Google Shape;1148;p47"/>
          <p:cNvSpPr txBox="1"/>
          <p:nvPr>
            <p:ph idx="6" type="body"/>
          </p:nvPr>
        </p:nvSpPr>
        <p:spPr>
          <a:xfrm>
            <a:off x="67665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SzPts val="1100"/>
              <a:buChar char="●"/>
              <a:defRPr sz="1100"/>
            </a:lvl1pPr>
            <a:lvl2pPr indent="-298450" lvl="1" marL="914400" rtl="0" algn="ctr">
              <a:lnSpc>
                <a:spcPct val="100000"/>
              </a:lnSpc>
              <a:spcBef>
                <a:spcPts val="500"/>
              </a:spcBef>
              <a:spcAft>
                <a:spcPts val="0"/>
              </a:spcAft>
              <a:buSzPts val="1100"/>
              <a:buChar char="●"/>
              <a:defRPr sz="1100"/>
            </a:lvl2pPr>
            <a:lvl3pPr indent="-298450" lvl="2" marL="1371600" rtl="0" algn="ctr">
              <a:lnSpc>
                <a:spcPct val="100000"/>
              </a:lnSpc>
              <a:spcBef>
                <a:spcPts val="500"/>
              </a:spcBef>
              <a:spcAft>
                <a:spcPts val="0"/>
              </a:spcAft>
              <a:buSzPts val="1100"/>
              <a:buChar char="○"/>
              <a:defRPr sz="1100"/>
            </a:lvl3pPr>
            <a:lvl4pPr indent="-298450" lvl="3" marL="1828800" rtl="0" algn="ctr">
              <a:lnSpc>
                <a:spcPct val="100000"/>
              </a:lnSpc>
              <a:spcBef>
                <a:spcPts val="500"/>
              </a:spcBef>
              <a:spcAft>
                <a:spcPts val="0"/>
              </a:spcAft>
              <a:buSzPts val="1100"/>
              <a:buChar char="■"/>
              <a:defRPr sz="1100"/>
            </a:lvl4pPr>
            <a:lvl5pPr indent="-298450" lvl="4" marL="2286000" rtl="0" algn="ctr">
              <a:lnSpc>
                <a:spcPct val="100000"/>
              </a:lnSpc>
              <a:spcBef>
                <a:spcPts val="500"/>
              </a:spcBef>
              <a:spcAft>
                <a:spcPts val="0"/>
              </a:spcAft>
              <a:buSzPts val="1100"/>
              <a:buChar char="○"/>
              <a:defRPr sz="1100"/>
            </a:lvl5pPr>
            <a:lvl6pPr indent="-298450" lvl="5" marL="2743200" rtl="0" algn="ctr">
              <a:lnSpc>
                <a:spcPct val="100000"/>
              </a:lnSpc>
              <a:spcBef>
                <a:spcPts val="500"/>
              </a:spcBef>
              <a:spcAft>
                <a:spcPts val="0"/>
              </a:spcAft>
              <a:buSzPts val="1100"/>
              <a:buChar char="■"/>
              <a:defRPr sz="1100"/>
            </a:lvl6pPr>
            <a:lvl7pPr indent="-298450" lvl="6" marL="3200400" rtl="0" algn="ctr">
              <a:lnSpc>
                <a:spcPct val="100000"/>
              </a:lnSpc>
              <a:spcBef>
                <a:spcPts val="500"/>
              </a:spcBef>
              <a:spcAft>
                <a:spcPts val="0"/>
              </a:spcAft>
              <a:buSzPts val="1100"/>
              <a:buChar char="●"/>
              <a:defRPr sz="1100"/>
            </a:lvl7pPr>
            <a:lvl8pPr indent="-298450" lvl="7" marL="3657600" rtl="0" algn="ctr">
              <a:lnSpc>
                <a:spcPct val="100000"/>
              </a:lnSpc>
              <a:spcBef>
                <a:spcPts val="500"/>
              </a:spcBef>
              <a:spcAft>
                <a:spcPts val="0"/>
              </a:spcAft>
              <a:buSzPts val="1100"/>
              <a:buChar char="○"/>
              <a:defRPr sz="1100"/>
            </a:lvl8pPr>
            <a:lvl9pPr indent="-298450" lvl="8" marL="4114800" rtl="0" algn="ctr">
              <a:lnSpc>
                <a:spcPct val="100000"/>
              </a:lnSpc>
              <a:spcBef>
                <a:spcPts val="500"/>
              </a:spcBef>
              <a:spcAft>
                <a:spcPts val="500"/>
              </a:spcAft>
              <a:buSzPts val="1100"/>
              <a:buChar char="■"/>
              <a:defRPr sz="1100"/>
            </a:lvl9pPr>
          </a:lstStyle>
          <a:p/>
        </p:txBody>
      </p:sp>
      <p:sp>
        <p:nvSpPr>
          <p:cNvPr id="1149" name="Google Shape;1149;p47"/>
          <p:cNvSpPr txBox="1"/>
          <p:nvPr>
            <p:ph idx="7" type="subTitle"/>
          </p:nvPr>
        </p:nvSpPr>
        <p:spPr>
          <a:xfrm>
            <a:off x="67665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SzPts val="1100"/>
              <a:buNone/>
              <a:defRPr b="1" sz="1100"/>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sp>
        <p:nvSpPr>
          <p:cNvPr id="1150" name="Google Shape;1150;p47"/>
          <p:cNvSpPr txBox="1"/>
          <p:nvPr>
            <p:ph idx="8" type="body"/>
          </p:nvPr>
        </p:nvSpPr>
        <p:spPr>
          <a:xfrm>
            <a:off x="273250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SzPts val="1100"/>
              <a:buChar char="●"/>
              <a:defRPr sz="1100"/>
            </a:lvl1pPr>
            <a:lvl2pPr indent="-298450" lvl="1" marL="914400" rtl="0" algn="ctr">
              <a:lnSpc>
                <a:spcPct val="100000"/>
              </a:lnSpc>
              <a:spcBef>
                <a:spcPts val="500"/>
              </a:spcBef>
              <a:spcAft>
                <a:spcPts val="0"/>
              </a:spcAft>
              <a:buSzPts val="1100"/>
              <a:buChar char="●"/>
              <a:defRPr sz="1100"/>
            </a:lvl2pPr>
            <a:lvl3pPr indent="-298450" lvl="2" marL="1371600" rtl="0" algn="ctr">
              <a:lnSpc>
                <a:spcPct val="100000"/>
              </a:lnSpc>
              <a:spcBef>
                <a:spcPts val="500"/>
              </a:spcBef>
              <a:spcAft>
                <a:spcPts val="0"/>
              </a:spcAft>
              <a:buSzPts val="1100"/>
              <a:buChar char="○"/>
              <a:defRPr sz="1100"/>
            </a:lvl3pPr>
            <a:lvl4pPr indent="-298450" lvl="3" marL="1828800" rtl="0" algn="ctr">
              <a:lnSpc>
                <a:spcPct val="100000"/>
              </a:lnSpc>
              <a:spcBef>
                <a:spcPts val="500"/>
              </a:spcBef>
              <a:spcAft>
                <a:spcPts val="0"/>
              </a:spcAft>
              <a:buSzPts val="1100"/>
              <a:buChar char="■"/>
              <a:defRPr sz="1100"/>
            </a:lvl4pPr>
            <a:lvl5pPr indent="-298450" lvl="4" marL="2286000" rtl="0" algn="ctr">
              <a:lnSpc>
                <a:spcPct val="100000"/>
              </a:lnSpc>
              <a:spcBef>
                <a:spcPts val="500"/>
              </a:spcBef>
              <a:spcAft>
                <a:spcPts val="0"/>
              </a:spcAft>
              <a:buSzPts val="1100"/>
              <a:buChar char="○"/>
              <a:defRPr sz="1100"/>
            </a:lvl5pPr>
            <a:lvl6pPr indent="-298450" lvl="5" marL="2743200" rtl="0" algn="ctr">
              <a:lnSpc>
                <a:spcPct val="100000"/>
              </a:lnSpc>
              <a:spcBef>
                <a:spcPts val="500"/>
              </a:spcBef>
              <a:spcAft>
                <a:spcPts val="0"/>
              </a:spcAft>
              <a:buSzPts val="1100"/>
              <a:buChar char="■"/>
              <a:defRPr sz="1100"/>
            </a:lvl6pPr>
            <a:lvl7pPr indent="-298450" lvl="6" marL="3200400" rtl="0" algn="ctr">
              <a:lnSpc>
                <a:spcPct val="100000"/>
              </a:lnSpc>
              <a:spcBef>
                <a:spcPts val="500"/>
              </a:spcBef>
              <a:spcAft>
                <a:spcPts val="0"/>
              </a:spcAft>
              <a:buSzPts val="1100"/>
              <a:buChar char="●"/>
              <a:defRPr sz="1100"/>
            </a:lvl7pPr>
            <a:lvl8pPr indent="-298450" lvl="7" marL="3657600" rtl="0" algn="ctr">
              <a:lnSpc>
                <a:spcPct val="100000"/>
              </a:lnSpc>
              <a:spcBef>
                <a:spcPts val="500"/>
              </a:spcBef>
              <a:spcAft>
                <a:spcPts val="0"/>
              </a:spcAft>
              <a:buSzPts val="1100"/>
              <a:buChar char="○"/>
              <a:defRPr sz="1100"/>
            </a:lvl8pPr>
            <a:lvl9pPr indent="-298450" lvl="8" marL="4114800" rtl="0" algn="ctr">
              <a:lnSpc>
                <a:spcPct val="100000"/>
              </a:lnSpc>
              <a:spcBef>
                <a:spcPts val="500"/>
              </a:spcBef>
              <a:spcAft>
                <a:spcPts val="500"/>
              </a:spcAft>
              <a:buSzPts val="1100"/>
              <a:buChar char="■"/>
              <a:defRPr sz="1100"/>
            </a:lvl9pPr>
          </a:lstStyle>
          <a:p/>
        </p:txBody>
      </p:sp>
      <p:sp>
        <p:nvSpPr>
          <p:cNvPr id="1151" name="Google Shape;1151;p47"/>
          <p:cNvSpPr txBox="1"/>
          <p:nvPr>
            <p:ph idx="9" type="subTitle"/>
          </p:nvPr>
        </p:nvSpPr>
        <p:spPr>
          <a:xfrm>
            <a:off x="273250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SzPts val="1100"/>
              <a:buNone/>
              <a:defRPr b="1" sz="1100"/>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sp>
        <p:nvSpPr>
          <p:cNvPr id="1152" name="Google Shape;1152;p47"/>
          <p:cNvSpPr txBox="1"/>
          <p:nvPr>
            <p:ph idx="13" type="body"/>
          </p:nvPr>
        </p:nvSpPr>
        <p:spPr>
          <a:xfrm>
            <a:off x="478835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SzPts val="1100"/>
              <a:buChar char="●"/>
              <a:defRPr sz="1100"/>
            </a:lvl1pPr>
            <a:lvl2pPr indent="-298450" lvl="1" marL="914400" rtl="0" algn="ctr">
              <a:lnSpc>
                <a:spcPct val="100000"/>
              </a:lnSpc>
              <a:spcBef>
                <a:spcPts val="500"/>
              </a:spcBef>
              <a:spcAft>
                <a:spcPts val="0"/>
              </a:spcAft>
              <a:buSzPts val="1100"/>
              <a:buChar char="●"/>
              <a:defRPr sz="1100"/>
            </a:lvl2pPr>
            <a:lvl3pPr indent="-298450" lvl="2" marL="1371600" rtl="0" algn="ctr">
              <a:lnSpc>
                <a:spcPct val="100000"/>
              </a:lnSpc>
              <a:spcBef>
                <a:spcPts val="500"/>
              </a:spcBef>
              <a:spcAft>
                <a:spcPts val="0"/>
              </a:spcAft>
              <a:buSzPts val="1100"/>
              <a:buChar char="○"/>
              <a:defRPr sz="1100"/>
            </a:lvl3pPr>
            <a:lvl4pPr indent="-298450" lvl="3" marL="1828800" rtl="0" algn="ctr">
              <a:lnSpc>
                <a:spcPct val="100000"/>
              </a:lnSpc>
              <a:spcBef>
                <a:spcPts val="500"/>
              </a:spcBef>
              <a:spcAft>
                <a:spcPts val="0"/>
              </a:spcAft>
              <a:buSzPts val="1100"/>
              <a:buChar char="■"/>
              <a:defRPr sz="1100"/>
            </a:lvl4pPr>
            <a:lvl5pPr indent="-298450" lvl="4" marL="2286000" rtl="0" algn="ctr">
              <a:lnSpc>
                <a:spcPct val="100000"/>
              </a:lnSpc>
              <a:spcBef>
                <a:spcPts val="500"/>
              </a:spcBef>
              <a:spcAft>
                <a:spcPts val="0"/>
              </a:spcAft>
              <a:buSzPts val="1100"/>
              <a:buChar char="○"/>
              <a:defRPr sz="1100"/>
            </a:lvl5pPr>
            <a:lvl6pPr indent="-298450" lvl="5" marL="2743200" rtl="0" algn="ctr">
              <a:lnSpc>
                <a:spcPct val="100000"/>
              </a:lnSpc>
              <a:spcBef>
                <a:spcPts val="500"/>
              </a:spcBef>
              <a:spcAft>
                <a:spcPts val="0"/>
              </a:spcAft>
              <a:buSzPts val="1100"/>
              <a:buChar char="■"/>
              <a:defRPr sz="1100"/>
            </a:lvl6pPr>
            <a:lvl7pPr indent="-298450" lvl="6" marL="3200400" rtl="0" algn="ctr">
              <a:lnSpc>
                <a:spcPct val="100000"/>
              </a:lnSpc>
              <a:spcBef>
                <a:spcPts val="500"/>
              </a:spcBef>
              <a:spcAft>
                <a:spcPts val="0"/>
              </a:spcAft>
              <a:buSzPts val="1100"/>
              <a:buChar char="●"/>
              <a:defRPr sz="1100"/>
            </a:lvl7pPr>
            <a:lvl8pPr indent="-298450" lvl="7" marL="3657600" rtl="0" algn="ctr">
              <a:lnSpc>
                <a:spcPct val="100000"/>
              </a:lnSpc>
              <a:spcBef>
                <a:spcPts val="500"/>
              </a:spcBef>
              <a:spcAft>
                <a:spcPts val="0"/>
              </a:spcAft>
              <a:buSzPts val="1100"/>
              <a:buChar char="○"/>
              <a:defRPr sz="1100"/>
            </a:lvl8pPr>
            <a:lvl9pPr indent="-298450" lvl="8" marL="4114800" rtl="0" algn="ctr">
              <a:lnSpc>
                <a:spcPct val="100000"/>
              </a:lnSpc>
              <a:spcBef>
                <a:spcPts val="500"/>
              </a:spcBef>
              <a:spcAft>
                <a:spcPts val="500"/>
              </a:spcAft>
              <a:buSzPts val="1100"/>
              <a:buChar char="■"/>
              <a:defRPr sz="1100"/>
            </a:lvl9pPr>
          </a:lstStyle>
          <a:p/>
        </p:txBody>
      </p:sp>
      <p:sp>
        <p:nvSpPr>
          <p:cNvPr id="1153" name="Google Shape;1153;p47"/>
          <p:cNvSpPr txBox="1"/>
          <p:nvPr>
            <p:ph idx="14" type="subTitle"/>
          </p:nvPr>
        </p:nvSpPr>
        <p:spPr>
          <a:xfrm>
            <a:off x="478835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SzPts val="1100"/>
              <a:buNone/>
              <a:defRPr b="1" sz="1100"/>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sp>
        <p:nvSpPr>
          <p:cNvPr id="1154" name="Google Shape;1154;p47"/>
          <p:cNvSpPr txBox="1"/>
          <p:nvPr>
            <p:ph idx="15" type="subTitle"/>
          </p:nvPr>
        </p:nvSpPr>
        <p:spPr>
          <a:xfrm>
            <a:off x="6844175"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SzPts val="1100"/>
              <a:buNone/>
              <a:defRPr b="1" sz="1100"/>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grpSp>
        <p:nvGrpSpPr>
          <p:cNvPr id="1155" name="Google Shape;1155;p47"/>
          <p:cNvGrpSpPr/>
          <p:nvPr/>
        </p:nvGrpSpPr>
        <p:grpSpPr>
          <a:xfrm>
            <a:off x="8648263" y="4659742"/>
            <a:ext cx="313719" cy="338062"/>
            <a:chOff x="3976677" y="2333625"/>
            <a:chExt cx="876309" cy="944307"/>
          </a:xfrm>
        </p:grpSpPr>
        <p:sp>
          <p:nvSpPr>
            <p:cNvPr id="1156" name="Google Shape;1156;p4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57" name="Google Shape;1157;p4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58" name="Google Shape;1158;p4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59" name="Google Shape;1159;p4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0" name="Google Shape;1160;p4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1" name="Google Shape;1161;p4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2" name="Google Shape;1162;p4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3" name="Google Shape;1163;p4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4" name="Google Shape;1164;p4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5" name="Google Shape;1165;p4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6" name="Google Shape;1166;p4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7" name="Google Shape;1167;p4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8" name="Google Shape;1168;p4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9" name="Google Shape;1169;p4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170" name="Google Shape;1170;p4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171" name="Google Shape;1171;p47"/>
          <p:cNvGrpSpPr/>
          <p:nvPr/>
        </p:nvGrpSpPr>
        <p:grpSpPr>
          <a:xfrm>
            <a:off x="7749266" y="4661245"/>
            <a:ext cx="810613" cy="323045"/>
            <a:chOff x="284975" y="4578751"/>
            <a:chExt cx="1103025" cy="419049"/>
          </a:xfrm>
        </p:grpSpPr>
        <p:pic>
          <p:nvPicPr>
            <p:cNvPr id="1172" name="Google Shape;1172;p4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173" name="Google Shape;1173;p4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6 - Blue">
  <p:cSld name="CUSTOM_4_2_7_1_1_1_1_1">
    <p:bg>
      <p:bgPr>
        <a:blipFill>
          <a:blip r:embed="rId2">
            <a:alphaModFix/>
          </a:blip>
          <a:stretch>
            <a:fillRect/>
          </a:stretch>
        </a:blipFill>
      </p:bgPr>
    </p:bg>
    <p:spTree>
      <p:nvGrpSpPr>
        <p:cNvPr id="1174" name="Shape 1174"/>
        <p:cNvGrpSpPr/>
        <p:nvPr/>
      </p:nvGrpSpPr>
      <p:grpSpPr>
        <a:xfrm>
          <a:off x="0" y="0"/>
          <a:ext cx="0" cy="0"/>
          <a:chOff x="0" y="0"/>
          <a:chExt cx="0" cy="0"/>
        </a:xfrm>
      </p:grpSpPr>
      <p:sp>
        <p:nvSpPr>
          <p:cNvPr id="1175" name="Google Shape;1175;p48"/>
          <p:cNvSpPr txBox="1"/>
          <p:nvPr>
            <p:ph type="title"/>
          </p:nvPr>
        </p:nvSpPr>
        <p:spPr>
          <a:xfrm>
            <a:off x="676650"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176" name="Google Shape;1176;p48"/>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177" name="Google Shape;1177;p48"/>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1178" name="Google Shape;1178;p48"/>
          <p:cNvSpPr/>
          <p:nvPr>
            <p:ph idx="3" type="pic"/>
          </p:nvPr>
        </p:nvSpPr>
        <p:spPr>
          <a:xfrm>
            <a:off x="5221200" y="1917243"/>
            <a:ext cx="1460700" cy="1123500"/>
          </a:xfrm>
          <a:prstGeom prst="rect">
            <a:avLst/>
          </a:prstGeom>
          <a:noFill/>
          <a:ln>
            <a:noFill/>
          </a:ln>
        </p:spPr>
      </p:sp>
      <p:sp>
        <p:nvSpPr>
          <p:cNvPr id="1179" name="Google Shape;1179;p48"/>
          <p:cNvSpPr/>
          <p:nvPr>
            <p:ph idx="4" type="pic"/>
          </p:nvPr>
        </p:nvSpPr>
        <p:spPr>
          <a:xfrm>
            <a:off x="7006600" y="1917243"/>
            <a:ext cx="1460700" cy="1123500"/>
          </a:xfrm>
          <a:prstGeom prst="rect">
            <a:avLst/>
          </a:prstGeom>
          <a:noFill/>
          <a:ln>
            <a:noFill/>
          </a:ln>
        </p:spPr>
      </p:sp>
      <p:sp>
        <p:nvSpPr>
          <p:cNvPr id="1180" name="Google Shape;1180;p48"/>
          <p:cNvSpPr/>
          <p:nvPr>
            <p:ph idx="5" type="pic"/>
          </p:nvPr>
        </p:nvSpPr>
        <p:spPr>
          <a:xfrm>
            <a:off x="5221200" y="3357418"/>
            <a:ext cx="1460700" cy="1123500"/>
          </a:xfrm>
          <a:prstGeom prst="rect">
            <a:avLst/>
          </a:prstGeom>
          <a:noFill/>
          <a:ln>
            <a:noFill/>
          </a:ln>
        </p:spPr>
      </p:sp>
      <p:sp>
        <p:nvSpPr>
          <p:cNvPr id="1181" name="Google Shape;1181;p48"/>
          <p:cNvSpPr/>
          <p:nvPr>
            <p:ph idx="6" type="pic"/>
          </p:nvPr>
        </p:nvSpPr>
        <p:spPr>
          <a:xfrm>
            <a:off x="7006600" y="3357418"/>
            <a:ext cx="1460700" cy="1123500"/>
          </a:xfrm>
          <a:prstGeom prst="rect">
            <a:avLst/>
          </a:prstGeom>
          <a:noFill/>
          <a:ln>
            <a:noFill/>
          </a:ln>
        </p:spPr>
      </p:sp>
      <p:sp>
        <p:nvSpPr>
          <p:cNvPr id="1182" name="Google Shape;1182;p48"/>
          <p:cNvSpPr/>
          <p:nvPr>
            <p:ph idx="7" type="pic"/>
          </p:nvPr>
        </p:nvSpPr>
        <p:spPr>
          <a:xfrm>
            <a:off x="5221200" y="477068"/>
            <a:ext cx="1460700" cy="1123500"/>
          </a:xfrm>
          <a:prstGeom prst="rect">
            <a:avLst/>
          </a:prstGeom>
          <a:noFill/>
          <a:ln>
            <a:noFill/>
          </a:ln>
        </p:spPr>
      </p:sp>
      <p:sp>
        <p:nvSpPr>
          <p:cNvPr id="1183" name="Google Shape;1183;p48"/>
          <p:cNvSpPr/>
          <p:nvPr>
            <p:ph idx="8" type="pic"/>
          </p:nvPr>
        </p:nvSpPr>
        <p:spPr>
          <a:xfrm>
            <a:off x="7006600" y="477068"/>
            <a:ext cx="1460700" cy="1123500"/>
          </a:xfrm>
          <a:prstGeom prst="rect">
            <a:avLst/>
          </a:prstGeom>
          <a:noFill/>
          <a:ln>
            <a:noFill/>
          </a:ln>
        </p:spPr>
      </p:sp>
      <p:grpSp>
        <p:nvGrpSpPr>
          <p:cNvPr id="1184" name="Google Shape;1184;p48"/>
          <p:cNvGrpSpPr/>
          <p:nvPr/>
        </p:nvGrpSpPr>
        <p:grpSpPr>
          <a:xfrm>
            <a:off x="8648263" y="4659742"/>
            <a:ext cx="313719" cy="338062"/>
            <a:chOff x="3976677" y="2333625"/>
            <a:chExt cx="876309" cy="944307"/>
          </a:xfrm>
        </p:grpSpPr>
        <p:sp>
          <p:nvSpPr>
            <p:cNvPr id="1185" name="Google Shape;1185;p4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6" name="Google Shape;1186;p4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7" name="Google Shape;1187;p4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8" name="Google Shape;1188;p4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9" name="Google Shape;1189;p4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0" name="Google Shape;1190;p4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1" name="Google Shape;1191;p4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2" name="Google Shape;1192;p4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3" name="Google Shape;1193;p4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4" name="Google Shape;1194;p4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5" name="Google Shape;1195;p4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6" name="Google Shape;1196;p4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7" name="Google Shape;1197;p4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8" name="Google Shape;1198;p4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199" name="Google Shape;1199;p4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200" name="Google Shape;1200;p48"/>
          <p:cNvGrpSpPr/>
          <p:nvPr/>
        </p:nvGrpSpPr>
        <p:grpSpPr>
          <a:xfrm>
            <a:off x="7749271" y="4668790"/>
            <a:ext cx="810612" cy="307959"/>
            <a:chOff x="7436076" y="4619251"/>
            <a:chExt cx="1103024" cy="419049"/>
          </a:xfrm>
        </p:grpSpPr>
        <p:pic>
          <p:nvPicPr>
            <p:cNvPr id="1201" name="Google Shape;1201;p48"/>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202" name="Google Shape;1202;p48"/>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6 - Blue">
  <p:cSld name="CUSTOM_4_2_7_1_1_1_1_1_1">
    <p:bg>
      <p:bgPr>
        <a:solidFill>
          <a:schemeClr val="lt2"/>
        </a:solidFill>
      </p:bgPr>
    </p:bg>
    <p:spTree>
      <p:nvGrpSpPr>
        <p:cNvPr id="1203" name="Shape 1203"/>
        <p:cNvGrpSpPr/>
        <p:nvPr/>
      </p:nvGrpSpPr>
      <p:grpSpPr>
        <a:xfrm>
          <a:off x="0" y="0"/>
          <a:ext cx="0" cy="0"/>
          <a:chOff x="0" y="0"/>
          <a:chExt cx="0" cy="0"/>
        </a:xfrm>
      </p:grpSpPr>
      <p:sp>
        <p:nvSpPr>
          <p:cNvPr id="1204" name="Google Shape;1204;p49"/>
          <p:cNvSpPr txBox="1"/>
          <p:nvPr>
            <p:ph type="title"/>
          </p:nvPr>
        </p:nvSpPr>
        <p:spPr>
          <a:xfrm>
            <a:off x="676650"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205" name="Google Shape;1205;p49"/>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6" name="Google Shape;1206;p49"/>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1207" name="Google Shape;1207;p49"/>
          <p:cNvSpPr/>
          <p:nvPr>
            <p:ph idx="3" type="pic"/>
          </p:nvPr>
        </p:nvSpPr>
        <p:spPr>
          <a:xfrm>
            <a:off x="5221200" y="1917243"/>
            <a:ext cx="1460700" cy="1123500"/>
          </a:xfrm>
          <a:prstGeom prst="rect">
            <a:avLst/>
          </a:prstGeom>
          <a:noFill/>
          <a:ln>
            <a:noFill/>
          </a:ln>
        </p:spPr>
      </p:sp>
      <p:sp>
        <p:nvSpPr>
          <p:cNvPr id="1208" name="Google Shape;1208;p49"/>
          <p:cNvSpPr/>
          <p:nvPr>
            <p:ph idx="4" type="pic"/>
          </p:nvPr>
        </p:nvSpPr>
        <p:spPr>
          <a:xfrm>
            <a:off x="7006600" y="1917243"/>
            <a:ext cx="1460700" cy="1123500"/>
          </a:xfrm>
          <a:prstGeom prst="rect">
            <a:avLst/>
          </a:prstGeom>
          <a:noFill/>
          <a:ln>
            <a:noFill/>
          </a:ln>
        </p:spPr>
      </p:sp>
      <p:sp>
        <p:nvSpPr>
          <p:cNvPr id="1209" name="Google Shape;1209;p49"/>
          <p:cNvSpPr/>
          <p:nvPr>
            <p:ph idx="5" type="pic"/>
          </p:nvPr>
        </p:nvSpPr>
        <p:spPr>
          <a:xfrm>
            <a:off x="5221200" y="3357418"/>
            <a:ext cx="1460700" cy="1123500"/>
          </a:xfrm>
          <a:prstGeom prst="rect">
            <a:avLst/>
          </a:prstGeom>
          <a:noFill/>
          <a:ln>
            <a:noFill/>
          </a:ln>
        </p:spPr>
      </p:sp>
      <p:sp>
        <p:nvSpPr>
          <p:cNvPr id="1210" name="Google Shape;1210;p49"/>
          <p:cNvSpPr/>
          <p:nvPr>
            <p:ph idx="6" type="pic"/>
          </p:nvPr>
        </p:nvSpPr>
        <p:spPr>
          <a:xfrm>
            <a:off x="7006600" y="3357418"/>
            <a:ext cx="1460700" cy="1123500"/>
          </a:xfrm>
          <a:prstGeom prst="rect">
            <a:avLst/>
          </a:prstGeom>
          <a:noFill/>
          <a:ln>
            <a:noFill/>
          </a:ln>
        </p:spPr>
      </p:sp>
      <p:sp>
        <p:nvSpPr>
          <p:cNvPr id="1211" name="Google Shape;1211;p49"/>
          <p:cNvSpPr/>
          <p:nvPr>
            <p:ph idx="7" type="pic"/>
          </p:nvPr>
        </p:nvSpPr>
        <p:spPr>
          <a:xfrm>
            <a:off x="5221200" y="477068"/>
            <a:ext cx="1460700" cy="1123500"/>
          </a:xfrm>
          <a:prstGeom prst="rect">
            <a:avLst/>
          </a:prstGeom>
          <a:noFill/>
          <a:ln>
            <a:noFill/>
          </a:ln>
        </p:spPr>
      </p:sp>
      <p:sp>
        <p:nvSpPr>
          <p:cNvPr id="1212" name="Google Shape;1212;p49"/>
          <p:cNvSpPr/>
          <p:nvPr>
            <p:ph idx="8" type="pic"/>
          </p:nvPr>
        </p:nvSpPr>
        <p:spPr>
          <a:xfrm>
            <a:off x="7006600" y="477068"/>
            <a:ext cx="1460700" cy="1123500"/>
          </a:xfrm>
          <a:prstGeom prst="rect">
            <a:avLst/>
          </a:prstGeom>
          <a:noFill/>
          <a:ln>
            <a:noFill/>
          </a:ln>
        </p:spPr>
      </p:sp>
      <p:grpSp>
        <p:nvGrpSpPr>
          <p:cNvPr id="1213" name="Google Shape;1213;p49"/>
          <p:cNvGrpSpPr/>
          <p:nvPr/>
        </p:nvGrpSpPr>
        <p:grpSpPr>
          <a:xfrm>
            <a:off x="8648263" y="4659742"/>
            <a:ext cx="313719" cy="338062"/>
            <a:chOff x="3976677" y="2333625"/>
            <a:chExt cx="876309" cy="944307"/>
          </a:xfrm>
        </p:grpSpPr>
        <p:sp>
          <p:nvSpPr>
            <p:cNvPr id="1214" name="Google Shape;1214;p4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5" name="Google Shape;1215;p4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6" name="Google Shape;1216;p4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7" name="Google Shape;1217;p4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8" name="Google Shape;1218;p4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9" name="Google Shape;1219;p4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0" name="Google Shape;1220;p4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1" name="Google Shape;1221;p4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2" name="Google Shape;1222;p4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3" name="Google Shape;1223;p4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4" name="Google Shape;1224;p4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5" name="Google Shape;1225;p4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6" name="Google Shape;1226;p4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7" name="Google Shape;1227;p4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228" name="Google Shape;1228;p4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229" name="Google Shape;1229;p49"/>
          <p:cNvGrpSpPr/>
          <p:nvPr/>
        </p:nvGrpSpPr>
        <p:grpSpPr>
          <a:xfrm>
            <a:off x="7749266" y="4661245"/>
            <a:ext cx="810613" cy="323045"/>
            <a:chOff x="284975" y="4578751"/>
            <a:chExt cx="1103025" cy="419049"/>
          </a:xfrm>
        </p:grpSpPr>
        <p:pic>
          <p:nvPicPr>
            <p:cNvPr id="1230" name="Google Shape;1230;p4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231" name="Google Shape;1231;p4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A">
  <p:cSld name="CUSTOM_3">
    <p:bg>
      <p:bgPr>
        <a:blipFill>
          <a:blip r:embed="rId2">
            <a:alphaModFix/>
          </a:blip>
          <a:stretch>
            <a:fillRect/>
          </a:stretch>
        </a:blipFill>
      </p:bgPr>
    </p:bg>
    <p:spTree>
      <p:nvGrpSpPr>
        <p:cNvPr id="1232" name="Shape 1232"/>
        <p:cNvGrpSpPr/>
        <p:nvPr/>
      </p:nvGrpSpPr>
      <p:grpSpPr>
        <a:xfrm>
          <a:off x="0" y="0"/>
          <a:ext cx="0" cy="0"/>
          <a:chOff x="0" y="0"/>
          <a:chExt cx="0" cy="0"/>
        </a:xfrm>
      </p:grpSpPr>
      <p:pic>
        <p:nvPicPr>
          <p:cNvPr id="1233" name="Google Shape;1233;p50"/>
          <p:cNvPicPr preferRelativeResize="0"/>
          <p:nvPr/>
        </p:nvPicPr>
        <p:blipFill rotWithShape="1">
          <a:blip r:embed="rId3">
            <a:alphaModFix/>
          </a:blip>
          <a:srcRect b="6103" l="0" r="0" t="0"/>
          <a:stretch/>
        </p:blipFill>
        <p:spPr>
          <a:xfrm>
            <a:off x="676650" y="367093"/>
            <a:ext cx="7790700" cy="4494275"/>
          </a:xfrm>
          <a:prstGeom prst="rect">
            <a:avLst/>
          </a:prstGeom>
          <a:noFill/>
          <a:ln>
            <a:noFill/>
          </a:ln>
        </p:spPr>
      </p:pic>
      <p:grpSp>
        <p:nvGrpSpPr>
          <p:cNvPr id="1234" name="Google Shape;1234;p50"/>
          <p:cNvGrpSpPr/>
          <p:nvPr/>
        </p:nvGrpSpPr>
        <p:grpSpPr>
          <a:xfrm>
            <a:off x="8648263" y="4659742"/>
            <a:ext cx="313719" cy="338062"/>
            <a:chOff x="3976677" y="2333625"/>
            <a:chExt cx="876309" cy="944307"/>
          </a:xfrm>
        </p:grpSpPr>
        <p:sp>
          <p:nvSpPr>
            <p:cNvPr id="1235" name="Google Shape;1235;p5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6" name="Google Shape;1236;p5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7" name="Google Shape;1237;p5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8" name="Google Shape;1238;p5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9" name="Google Shape;1239;p5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0" name="Google Shape;1240;p5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1" name="Google Shape;1241;p5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2" name="Google Shape;1242;p5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3" name="Google Shape;1243;p5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4" name="Google Shape;1244;p5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5" name="Google Shape;1245;p5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6" name="Google Shape;1246;p5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7" name="Google Shape;1247;p5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8" name="Google Shape;1248;p5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249" name="Google Shape;1249;p5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250" name="Google Shape;1250;p50"/>
          <p:cNvSpPr/>
          <p:nvPr/>
        </p:nvSpPr>
        <p:spPr>
          <a:xfrm>
            <a:off x="676650" y="2806200"/>
            <a:ext cx="7790700" cy="233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ph idx="2" type="pic"/>
          </p:nvPr>
        </p:nvSpPr>
        <p:spPr>
          <a:xfrm>
            <a:off x="676650" y="649300"/>
            <a:ext cx="7790700" cy="4494300"/>
          </a:xfrm>
          <a:prstGeom prst="rect">
            <a:avLst/>
          </a:prstGeom>
          <a:noFill/>
          <a:ln>
            <a:noFill/>
          </a:ln>
        </p:spPr>
      </p:sp>
      <p:grpSp>
        <p:nvGrpSpPr>
          <p:cNvPr id="1252" name="Google Shape;1252;p50"/>
          <p:cNvGrpSpPr/>
          <p:nvPr/>
        </p:nvGrpSpPr>
        <p:grpSpPr>
          <a:xfrm>
            <a:off x="7749271" y="4668790"/>
            <a:ext cx="810612" cy="307959"/>
            <a:chOff x="7436076" y="4619251"/>
            <a:chExt cx="1103024" cy="419049"/>
          </a:xfrm>
        </p:grpSpPr>
        <p:pic>
          <p:nvPicPr>
            <p:cNvPr id="1253" name="Google Shape;1253;p50"/>
            <p:cNvPicPr preferRelativeResize="0"/>
            <p:nvPr/>
          </p:nvPicPr>
          <p:blipFill>
            <a:blip r:embed="rId4">
              <a:alphaModFix/>
            </a:blip>
            <a:stretch>
              <a:fillRect/>
            </a:stretch>
          </p:blipFill>
          <p:spPr>
            <a:xfrm>
              <a:off x="8007050" y="4619251"/>
              <a:ext cx="532050" cy="419049"/>
            </a:xfrm>
            <a:prstGeom prst="rect">
              <a:avLst/>
            </a:prstGeom>
            <a:noFill/>
            <a:ln>
              <a:noFill/>
            </a:ln>
          </p:spPr>
        </p:pic>
        <p:pic>
          <p:nvPicPr>
            <p:cNvPr id="1254" name="Google Shape;1254;p50"/>
            <p:cNvPicPr preferRelativeResize="0"/>
            <p:nvPr/>
          </p:nvPicPr>
          <p:blipFill rotWithShape="1">
            <a:blip r:embed="rId5">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Section Title - Grey A">
  <p:cSld name="CUSTOM_7_2_1">
    <p:bg>
      <p:bgPr>
        <a:solidFill>
          <a:schemeClr val="lt2"/>
        </a:solidFill>
      </p:bgPr>
    </p:bg>
    <p:spTree>
      <p:nvGrpSpPr>
        <p:cNvPr id="112" name="Shape 112"/>
        <p:cNvGrpSpPr/>
        <p:nvPr/>
      </p:nvGrpSpPr>
      <p:grpSpPr>
        <a:xfrm>
          <a:off x="0" y="0"/>
          <a:ext cx="0" cy="0"/>
          <a:chOff x="0" y="0"/>
          <a:chExt cx="0" cy="0"/>
        </a:xfrm>
      </p:grpSpPr>
      <p:pic>
        <p:nvPicPr>
          <p:cNvPr id="113" name="Google Shape;113;p6"/>
          <p:cNvPicPr preferRelativeResize="0"/>
          <p:nvPr/>
        </p:nvPicPr>
        <p:blipFill rotWithShape="1">
          <a:blip r:embed="rId2">
            <a:alphaModFix/>
          </a:blip>
          <a:srcRect b="-6930" l="-14163" r="-17588" t="-10138"/>
          <a:stretch/>
        </p:blipFill>
        <p:spPr>
          <a:xfrm>
            <a:off x="8600225" y="4620825"/>
            <a:ext cx="421700" cy="403876"/>
          </a:xfrm>
          <a:prstGeom prst="rect">
            <a:avLst/>
          </a:prstGeom>
          <a:noFill/>
          <a:ln>
            <a:noFill/>
          </a:ln>
        </p:spPr>
      </p:pic>
      <p:sp>
        <p:nvSpPr>
          <p:cNvPr id="114" name="Google Shape;114;p6"/>
          <p:cNvSpPr txBox="1"/>
          <p:nvPr>
            <p:ph type="title"/>
          </p:nvPr>
        </p:nvSpPr>
        <p:spPr>
          <a:xfrm>
            <a:off x="676475" y="1929375"/>
            <a:ext cx="4544700" cy="1601400"/>
          </a:xfrm>
          <a:prstGeom prst="rect">
            <a:avLst/>
          </a:prstGeom>
        </p:spPr>
        <p:txBody>
          <a:bodyPr anchorCtr="0" anchor="b" bIns="228600" lIns="0" spcFirstLastPara="1" rIns="0" wrap="square" tIns="0">
            <a:noAutofit/>
          </a:bodyPr>
          <a:lstStyle>
            <a:lvl1pPr lvl="0" rtl="0">
              <a:spcBef>
                <a:spcPts val="0"/>
              </a:spcBef>
              <a:spcAft>
                <a:spcPts val="0"/>
              </a:spcAft>
              <a:buSzPts val="3200"/>
              <a:buNone/>
              <a:defRPr sz="3200"/>
            </a:lvl1pPr>
            <a:lvl2pPr lvl="1"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2pPr>
            <a:lvl3pPr lvl="2"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3pPr>
            <a:lvl4pPr lvl="3"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4pPr>
            <a:lvl5pPr lvl="4"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5pPr>
            <a:lvl6pPr lvl="5"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6pPr>
            <a:lvl7pPr lvl="6"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7pPr>
            <a:lvl8pPr lvl="7"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8pPr>
            <a:lvl9pPr lvl="8"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9pPr>
          </a:lstStyle>
          <a:p/>
        </p:txBody>
      </p:sp>
      <p:grpSp>
        <p:nvGrpSpPr>
          <p:cNvPr id="115" name="Google Shape;115;p6"/>
          <p:cNvGrpSpPr/>
          <p:nvPr/>
        </p:nvGrpSpPr>
        <p:grpSpPr>
          <a:xfrm>
            <a:off x="8648263" y="4659742"/>
            <a:ext cx="313719" cy="338062"/>
            <a:chOff x="3976677" y="2333625"/>
            <a:chExt cx="876309" cy="944307"/>
          </a:xfrm>
        </p:grpSpPr>
        <p:sp>
          <p:nvSpPr>
            <p:cNvPr id="116" name="Google Shape;116;p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7" name="Google Shape;117;p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 name="Google Shape;118;p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 name="Google Shape;119;p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0" name="Google Shape;120;p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 name="Google Shape;121;p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 name="Google Shape;122;p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 name="Google Shape;123;p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 name="Google Shape;124;p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5" name="Google Shape;125;p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 name="Google Shape;126;p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7" name="Google Shape;127;p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8" name="Google Shape;128;p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 name="Google Shape;129;p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0" name="Google Shape;130;p6"/>
          <p:cNvSpPr txBox="1"/>
          <p:nvPr>
            <p:ph idx="1" type="subTitle"/>
          </p:nvPr>
        </p:nvSpPr>
        <p:spPr>
          <a:xfrm>
            <a:off x="676475" y="3530775"/>
            <a:ext cx="4544700" cy="639000"/>
          </a:xfrm>
          <a:prstGeom prst="rect">
            <a:avLst/>
          </a:prstGeom>
        </p:spPr>
        <p:txBody>
          <a:bodyPr anchorCtr="0" anchor="t" bIns="0" lIns="0" spcFirstLastPara="1" rIns="0" wrap="square" tIns="18287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32" name="Google Shape;132;p6"/>
          <p:cNvGrpSpPr/>
          <p:nvPr/>
        </p:nvGrpSpPr>
        <p:grpSpPr>
          <a:xfrm>
            <a:off x="7749266" y="4661245"/>
            <a:ext cx="810613" cy="323045"/>
            <a:chOff x="284975" y="4578751"/>
            <a:chExt cx="1103025" cy="419049"/>
          </a:xfrm>
        </p:grpSpPr>
        <p:pic>
          <p:nvPicPr>
            <p:cNvPr id="133" name="Google Shape;133;p6"/>
            <p:cNvPicPr preferRelativeResize="0"/>
            <p:nvPr/>
          </p:nvPicPr>
          <p:blipFill rotWithShape="1">
            <a:blip r:embed="rId3">
              <a:alphaModFix/>
            </a:blip>
            <a:srcRect b="11186" l="6939" r="49110" t="27982"/>
            <a:stretch/>
          </p:blipFill>
          <p:spPr>
            <a:xfrm>
              <a:off x="284975" y="4633296"/>
              <a:ext cx="532050" cy="309943"/>
            </a:xfrm>
            <a:prstGeom prst="rect">
              <a:avLst/>
            </a:prstGeom>
            <a:noFill/>
            <a:ln>
              <a:noFill/>
            </a:ln>
          </p:spPr>
        </p:pic>
        <p:pic>
          <p:nvPicPr>
            <p:cNvPr id="134" name="Google Shape;134;p6"/>
            <p:cNvPicPr preferRelativeResize="0"/>
            <p:nvPr/>
          </p:nvPicPr>
          <p:blipFill>
            <a:blip r:embed="rId4">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A 1">
  <p:cSld name="CUSTOM_3_1">
    <p:bg>
      <p:bgPr>
        <a:blipFill>
          <a:blip r:embed="rId2">
            <a:alphaModFix/>
          </a:blip>
          <a:stretch>
            <a:fillRect/>
          </a:stretch>
        </a:blipFill>
      </p:bgPr>
    </p:bg>
    <p:spTree>
      <p:nvGrpSpPr>
        <p:cNvPr id="1255" name="Shape 1255"/>
        <p:cNvGrpSpPr/>
        <p:nvPr/>
      </p:nvGrpSpPr>
      <p:grpSpPr>
        <a:xfrm>
          <a:off x="0" y="0"/>
          <a:ext cx="0" cy="0"/>
          <a:chOff x="0" y="0"/>
          <a:chExt cx="0" cy="0"/>
        </a:xfrm>
      </p:grpSpPr>
      <p:pic>
        <p:nvPicPr>
          <p:cNvPr id="1256" name="Google Shape;1256;p51"/>
          <p:cNvPicPr preferRelativeResize="0"/>
          <p:nvPr/>
        </p:nvPicPr>
        <p:blipFill rotWithShape="1">
          <a:blip r:embed="rId3">
            <a:alphaModFix/>
          </a:blip>
          <a:srcRect b="6103" l="0" r="0" t="0"/>
          <a:stretch/>
        </p:blipFill>
        <p:spPr>
          <a:xfrm>
            <a:off x="676650" y="1609045"/>
            <a:ext cx="7790700" cy="4494275"/>
          </a:xfrm>
          <a:prstGeom prst="rect">
            <a:avLst/>
          </a:prstGeom>
          <a:noFill/>
          <a:ln>
            <a:noFill/>
          </a:ln>
        </p:spPr>
      </p:pic>
      <p:grpSp>
        <p:nvGrpSpPr>
          <p:cNvPr id="1257" name="Google Shape;1257;p51"/>
          <p:cNvGrpSpPr/>
          <p:nvPr/>
        </p:nvGrpSpPr>
        <p:grpSpPr>
          <a:xfrm>
            <a:off x="8648263" y="4659742"/>
            <a:ext cx="313719" cy="338062"/>
            <a:chOff x="3976677" y="2333625"/>
            <a:chExt cx="876309" cy="944307"/>
          </a:xfrm>
        </p:grpSpPr>
        <p:sp>
          <p:nvSpPr>
            <p:cNvPr id="1258" name="Google Shape;1258;p5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59" name="Google Shape;1259;p5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0" name="Google Shape;1260;p5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1" name="Google Shape;1261;p5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2" name="Google Shape;1262;p5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3" name="Google Shape;1263;p5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4" name="Google Shape;1264;p5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5" name="Google Shape;1265;p5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6" name="Google Shape;1266;p5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7" name="Google Shape;1267;p5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8" name="Google Shape;1268;p5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9" name="Google Shape;1269;p5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70" name="Google Shape;1270;p5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71" name="Google Shape;1271;p5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272" name="Google Shape;1272;p51"/>
          <p:cNvSpPr/>
          <p:nvPr>
            <p:ph idx="2" type="pic"/>
          </p:nvPr>
        </p:nvSpPr>
        <p:spPr>
          <a:xfrm>
            <a:off x="676650" y="1901575"/>
            <a:ext cx="7790700" cy="3241800"/>
          </a:xfrm>
          <a:prstGeom prst="rect">
            <a:avLst/>
          </a:prstGeom>
          <a:noFill/>
          <a:ln>
            <a:noFill/>
          </a:ln>
        </p:spPr>
      </p:sp>
      <p:sp>
        <p:nvSpPr>
          <p:cNvPr id="1273" name="Google Shape;1273;p5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274" name="Google Shape;1274;p51"/>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275" name="Google Shape;1275;p51"/>
          <p:cNvGrpSpPr/>
          <p:nvPr/>
        </p:nvGrpSpPr>
        <p:grpSpPr>
          <a:xfrm>
            <a:off x="7749271" y="4668790"/>
            <a:ext cx="810612" cy="307959"/>
            <a:chOff x="7436076" y="4619251"/>
            <a:chExt cx="1103024" cy="419049"/>
          </a:xfrm>
        </p:grpSpPr>
        <p:pic>
          <p:nvPicPr>
            <p:cNvPr id="1276" name="Google Shape;1276;p51"/>
            <p:cNvPicPr preferRelativeResize="0"/>
            <p:nvPr/>
          </p:nvPicPr>
          <p:blipFill>
            <a:blip r:embed="rId4">
              <a:alphaModFix/>
            </a:blip>
            <a:stretch>
              <a:fillRect/>
            </a:stretch>
          </p:blipFill>
          <p:spPr>
            <a:xfrm>
              <a:off x="8007050" y="4619251"/>
              <a:ext cx="532050" cy="419049"/>
            </a:xfrm>
            <a:prstGeom prst="rect">
              <a:avLst/>
            </a:prstGeom>
            <a:noFill/>
            <a:ln>
              <a:noFill/>
            </a:ln>
          </p:spPr>
        </p:pic>
        <p:pic>
          <p:nvPicPr>
            <p:cNvPr id="1277" name="Google Shape;1277;p51"/>
            <p:cNvPicPr preferRelativeResize="0"/>
            <p:nvPr/>
          </p:nvPicPr>
          <p:blipFill rotWithShape="1">
            <a:blip r:embed="rId5">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B">
  <p:cSld name="CUSTOM_9_1">
    <p:bg>
      <p:bgPr>
        <a:blipFill>
          <a:blip r:embed="rId2">
            <a:alphaModFix/>
          </a:blip>
          <a:stretch>
            <a:fillRect/>
          </a:stretch>
        </a:blipFill>
      </p:bgPr>
    </p:bg>
    <p:spTree>
      <p:nvGrpSpPr>
        <p:cNvPr id="1278" name="Shape 1278"/>
        <p:cNvGrpSpPr/>
        <p:nvPr/>
      </p:nvGrpSpPr>
      <p:grpSpPr>
        <a:xfrm>
          <a:off x="0" y="0"/>
          <a:ext cx="0" cy="0"/>
          <a:chOff x="0" y="0"/>
          <a:chExt cx="0" cy="0"/>
        </a:xfrm>
      </p:grpSpPr>
      <p:grpSp>
        <p:nvGrpSpPr>
          <p:cNvPr id="1279" name="Google Shape;1279;p52"/>
          <p:cNvGrpSpPr/>
          <p:nvPr/>
        </p:nvGrpSpPr>
        <p:grpSpPr>
          <a:xfrm>
            <a:off x="4174953" y="1709040"/>
            <a:ext cx="4694065" cy="2750196"/>
            <a:chOff x="1177450" y="241631"/>
            <a:chExt cx="6173152" cy="3616776"/>
          </a:xfrm>
        </p:grpSpPr>
        <p:sp>
          <p:nvSpPr>
            <p:cNvPr id="1280" name="Google Shape;1280;p52"/>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DDDDDD"/>
                </a:gs>
                <a:gs pos="100000">
                  <a:srgbClr val="919191"/>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52"/>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52"/>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52"/>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4" name="Google Shape;1284;p52"/>
          <p:cNvSpPr/>
          <p:nvPr/>
        </p:nvSpPr>
        <p:spPr>
          <a:xfrm>
            <a:off x="4705321" y="1859802"/>
            <a:ext cx="3645000" cy="2317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52"/>
          <p:cNvGrpSpPr/>
          <p:nvPr/>
        </p:nvGrpSpPr>
        <p:grpSpPr>
          <a:xfrm>
            <a:off x="8648263" y="4659742"/>
            <a:ext cx="313719" cy="338062"/>
            <a:chOff x="3976677" y="2333625"/>
            <a:chExt cx="876309" cy="944307"/>
          </a:xfrm>
        </p:grpSpPr>
        <p:sp>
          <p:nvSpPr>
            <p:cNvPr id="1286" name="Google Shape;1286;p5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87" name="Google Shape;1287;p5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88" name="Google Shape;1288;p5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89" name="Google Shape;1289;p5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0" name="Google Shape;1290;p5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1" name="Google Shape;1291;p5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2" name="Google Shape;1292;p5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3" name="Google Shape;1293;p5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4" name="Google Shape;1294;p5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5" name="Google Shape;1295;p5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6" name="Google Shape;1296;p5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7" name="Google Shape;1297;p5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8" name="Google Shape;1298;p5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9" name="Google Shape;1299;p5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00" name="Google Shape;1300;p52"/>
          <p:cNvSpPr txBox="1"/>
          <p:nvPr>
            <p:ph type="title"/>
          </p:nvPr>
        </p:nvSpPr>
        <p:spPr>
          <a:xfrm>
            <a:off x="676650" y="649225"/>
            <a:ext cx="3895200" cy="12801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301" name="Google Shape;1301;p52"/>
          <p:cNvSpPr txBox="1"/>
          <p:nvPr>
            <p:ph idx="1" type="subTitle"/>
          </p:nvPr>
        </p:nvSpPr>
        <p:spPr>
          <a:xfrm>
            <a:off x="676650" y="2098525"/>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02" name="Google Shape;1302;p52"/>
          <p:cNvSpPr/>
          <p:nvPr>
            <p:ph idx="2" type="pic"/>
          </p:nvPr>
        </p:nvSpPr>
        <p:spPr>
          <a:xfrm>
            <a:off x="4705325" y="1859800"/>
            <a:ext cx="3645000" cy="2317200"/>
          </a:xfrm>
          <a:prstGeom prst="rect">
            <a:avLst/>
          </a:prstGeom>
          <a:noFill/>
          <a:ln>
            <a:noFill/>
          </a:ln>
        </p:spPr>
      </p:sp>
      <p:sp>
        <p:nvSpPr>
          <p:cNvPr id="1303" name="Google Shape;1303;p5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304" name="Google Shape;1304;p52"/>
          <p:cNvGrpSpPr/>
          <p:nvPr/>
        </p:nvGrpSpPr>
        <p:grpSpPr>
          <a:xfrm>
            <a:off x="7749271" y="4668790"/>
            <a:ext cx="810612" cy="307959"/>
            <a:chOff x="7436076" y="4619251"/>
            <a:chExt cx="1103024" cy="419049"/>
          </a:xfrm>
        </p:grpSpPr>
        <p:pic>
          <p:nvPicPr>
            <p:cNvPr id="1305" name="Google Shape;1305;p5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306" name="Google Shape;1306;p5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C">
  <p:cSld name="CUSTOM_10_1">
    <p:bg>
      <p:bgPr>
        <a:blipFill>
          <a:blip r:embed="rId2">
            <a:alphaModFix/>
          </a:blip>
          <a:stretch>
            <a:fillRect/>
          </a:stretch>
        </a:blipFill>
      </p:bgPr>
    </p:bg>
    <p:spTree>
      <p:nvGrpSpPr>
        <p:cNvPr id="1307" name="Shape 1307"/>
        <p:cNvGrpSpPr/>
        <p:nvPr/>
      </p:nvGrpSpPr>
      <p:grpSpPr>
        <a:xfrm>
          <a:off x="0" y="0"/>
          <a:ext cx="0" cy="0"/>
          <a:chOff x="0" y="0"/>
          <a:chExt cx="0" cy="0"/>
        </a:xfrm>
      </p:grpSpPr>
      <p:grpSp>
        <p:nvGrpSpPr>
          <p:cNvPr id="1308" name="Google Shape;1308;p53"/>
          <p:cNvGrpSpPr/>
          <p:nvPr/>
        </p:nvGrpSpPr>
        <p:grpSpPr>
          <a:xfrm>
            <a:off x="5221227" y="465959"/>
            <a:ext cx="2736410" cy="4222433"/>
            <a:chOff x="2112475" y="238125"/>
            <a:chExt cx="3395050" cy="5238750"/>
          </a:xfrm>
        </p:grpSpPr>
        <p:sp>
          <p:nvSpPr>
            <p:cNvPr id="1309" name="Google Shape;1309;p53"/>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rgbClr val="DDDDDD"/>
                </a:gs>
                <a:gs pos="100000">
                  <a:srgbClr val="919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3"/>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3"/>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3"/>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53"/>
          <p:cNvSpPr/>
          <p:nvPr/>
        </p:nvSpPr>
        <p:spPr>
          <a:xfrm>
            <a:off x="5290750" y="844650"/>
            <a:ext cx="2602500" cy="346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4" name="Google Shape;1314;p53"/>
          <p:cNvGrpSpPr/>
          <p:nvPr/>
        </p:nvGrpSpPr>
        <p:grpSpPr>
          <a:xfrm>
            <a:off x="8648263" y="4659742"/>
            <a:ext cx="313719" cy="338062"/>
            <a:chOff x="3976677" y="2333625"/>
            <a:chExt cx="876309" cy="944307"/>
          </a:xfrm>
        </p:grpSpPr>
        <p:sp>
          <p:nvSpPr>
            <p:cNvPr id="1315" name="Google Shape;1315;p5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16" name="Google Shape;1316;p5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17" name="Google Shape;1317;p5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18" name="Google Shape;1318;p5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19" name="Google Shape;1319;p5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0" name="Google Shape;1320;p5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1" name="Google Shape;1321;p5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2" name="Google Shape;1322;p5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3" name="Google Shape;1323;p5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4" name="Google Shape;1324;p5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5" name="Google Shape;1325;p5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6" name="Google Shape;1326;p5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7" name="Google Shape;1327;p5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8" name="Google Shape;1328;p5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29" name="Google Shape;1329;p53"/>
          <p:cNvSpPr txBox="1"/>
          <p:nvPr>
            <p:ph idx="1" type="subTitle"/>
          </p:nvPr>
        </p:nvSpPr>
        <p:spPr>
          <a:xfrm>
            <a:off x="676650" y="2098525"/>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0" name="Google Shape;1330;p53"/>
          <p:cNvSpPr txBox="1"/>
          <p:nvPr>
            <p:ph type="title"/>
          </p:nvPr>
        </p:nvSpPr>
        <p:spPr>
          <a:xfrm>
            <a:off x="676650" y="649225"/>
            <a:ext cx="3895200" cy="12801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331" name="Google Shape;1331;p53"/>
          <p:cNvSpPr/>
          <p:nvPr>
            <p:ph idx="2" type="pic"/>
          </p:nvPr>
        </p:nvSpPr>
        <p:spPr>
          <a:xfrm>
            <a:off x="5290750" y="844650"/>
            <a:ext cx="2602500" cy="3461100"/>
          </a:xfrm>
          <a:prstGeom prst="rect">
            <a:avLst/>
          </a:prstGeom>
          <a:noFill/>
          <a:ln>
            <a:noFill/>
          </a:ln>
        </p:spPr>
      </p:sp>
      <p:sp>
        <p:nvSpPr>
          <p:cNvPr id="1332" name="Google Shape;1332;p5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333" name="Google Shape;1333;p53"/>
          <p:cNvGrpSpPr/>
          <p:nvPr/>
        </p:nvGrpSpPr>
        <p:grpSpPr>
          <a:xfrm>
            <a:off x="7749271" y="4668790"/>
            <a:ext cx="810612" cy="307959"/>
            <a:chOff x="7436076" y="4619251"/>
            <a:chExt cx="1103024" cy="419049"/>
          </a:xfrm>
        </p:grpSpPr>
        <p:pic>
          <p:nvPicPr>
            <p:cNvPr id="1334" name="Google Shape;1334;p53"/>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335" name="Google Shape;1335;p53"/>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D">
  <p:cSld name="CUSTOM_11_1">
    <p:bg>
      <p:bgPr>
        <a:blipFill>
          <a:blip r:embed="rId2">
            <a:alphaModFix/>
          </a:blip>
          <a:stretch>
            <a:fillRect/>
          </a:stretch>
        </a:blipFill>
      </p:bgPr>
    </p:bg>
    <p:spTree>
      <p:nvGrpSpPr>
        <p:cNvPr id="1336" name="Shape 1336"/>
        <p:cNvGrpSpPr/>
        <p:nvPr/>
      </p:nvGrpSpPr>
      <p:grpSpPr>
        <a:xfrm>
          <a:off x="0" y="0"/>
          <a:ext cx="0" cy="0"/>
          <a:chOff x="0" y="0"/>
          <a:chExt cx="0" cy="0"/>
        </a:xfrm>
      </p:grpSpPr>
      <p:grpSp>
        <p:nvGrpSpPr>
          <p:cNvPr id="1337" name="Google Shape;1337;p54"/>
          <p:cNvGrpSpPr/>
          <p:nvPr/>
        </p:nvGrpSpPr>
        <p:grpSpPr>
          <a:xfrm>
            <a:off x="5221225" y="373572"/>
            <a:ext cx="2119546" cy="4396359"/>
            <a:chOff x="2547150" y="238125"/>
            <a:chExt cx="2525675" cy="5238750"/>
          </a:xfrm>
        </p:grpSpPr>
        <p:sp>
          <p:nvSpPr>
            <p:cNvPr id="1338" name="Google Shape;1338;p5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rgbClr val="DDDDDD"/>
                </a:gs>
                <a:gs pos="100000">
                  <a:srgbClr val="919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54"/>
          <p:cNvSpPr/>
          <p:nvPr/>
        </p:nvSpPr>
        <p:spPr>
          <a:xfrm>
            <a:off x="5270750" y="769125"/>
            <a:ext cx="2019000" cy="3598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3" name="Google Shape;1343;p54"/>
          <p:cNvGrpSpPr/>
          <p:nvPr/>
        </p:nvGrpSpPr>
        <p:grpSpPr>
          <a:xfrm>
            <a:off x="8648263" y="4659742"/>
            <a:ext cx="313719" cy="338062"/>
            <a:chOff x="3976677" y="2333625"/>
            <a:chExt cx="876309" cy="944307"/>
          </a:xfrm>
        </p:grpSpPr>
        <p:sp>
          <p:nvSpPr>
            <p:cNvPr id="1344" name="Google Shape;1344;p5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5" name="Google Shape;1345;p5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6" name="Google Shape;1346;p5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7" name="Google Shape;1347;p5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8" name="Google Shape;1348;p5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9" name="Google Shape;1349;p5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0" name="Google Shape;1350;p5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1" name="Google Shape;1351;p5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2" name="Google Shape;1352;p5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3" name="Google Shape;1353;p5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4" name="Google Shape;1354;p5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5" name="Google Shape;1355;p5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6" name="Google Shape;1356;p5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7" name="Google Shape;1357;p5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58" name="Google Shape;1358;p54"/>
          <p:cNvSpPr txBox="1"/>
          <p:nvPr>
            <p:ph idx="1" type="subTitle"/>
          </p:nvPr>
        </p:nvSpPr>
        <p:spPr>
          <a:xfrm>
            <a:off x="676650" y="2098525"/>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9" name="Google Shape;1359;p54"/>
          <p:cNvSpPr txBox="1"/>
          <p:nvPr>
            <p:ph type="title"/>
          </p:nvPr>
        </p:nvSpPr>
        <p:spPr>
          <a:xfrm>
            <a:off x="676650" y="649225"/>
            <a:ext cx="3895200" cy="12801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360" name="Google Shape;1360;p54"/>
          <p:cNvSpPr/>
          <p:nvPr>
            <p:ph idx="2" type="pic"/>
          </p:nvPr>
        </p:nvSpPr>
        <p:spPr>
          <a:xfrm>
            <a:off x="5270750" y="769125"/>
            <a:ext cx="2019000" cy="3598500"/>
          </a:xfrm>
          <a:prstGeom prst="rect">
            <a:avLst/>
          </a:prstGeom>
          <a:noFill/>
          <a:ln>
            <a:noFill/>
          </a:ln>
        </p:spPr>
      </p:sp>
      <p:sp>
        <p:nvSpPr>
          <p:cNvPr id="1361" name="Google Shape;1361;p5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362" name="Google Shape;1362;p54"/>
          <p:cNvGrpSpPr/>
          <p:nvPr/>
        </p:nvGrpSpPr>
        <p:grpSpPr>
          <a:xfrm>
            <a:off x="7749271" y="4668790"/>
            <a:ext cx="810612" cy="307959"/>
            <a:chOff x="7436076" y="4619251"/>
            <a:chExt cx="1103024" cy="419049"/>
          </a:xfrm>
        </p:grpSpPr>
        <p:pic>
          <p:nvPicPr>
            <p:cNvPr id="1363" name="Google Shape;1363;p5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364" name="Google Shape;1364;p5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 Table - Blue A">
  <p:cSld name="CUSTOM_4_2_5_1">
    <p:bg>
      <p:bgPr>
        <a:blipFill>
          <a:blip r:embed="rId2">
            <a:alphaModFix/>
          </a:blip>
          <a:stretch>
            <a:fillRect/>
          </a:stretch>
        </a:blipFill>
      </p:bgPr>
    </p:bg>
    <p:spTree>
      <p:nvGrpSpPr>
        <p:cNvPr id="1365" name="Shape 1365"/>
        <p:cNvGrpSpPr/>
        <p:nvPr/>
      </p:nvGrpSpPr>
      <p:grpSpPr>
        <a:xfrm>
          <a:off x="0" y="0"/>
          <a:ext cx="0" cy="0"/>
          <a:chOff x="0" y="0"/>
          <a:chExt cx="0" cy="0"/>
        </a:xfrm>
      </p:grpSpPr>
      <p:sp>
        <p:nvSpPr>
          <p:cNvPr id="1366" name="Google Shape;1366;p55"/>
          <p:cNvSpPr txBox="1"/>
          <p:nvPr>
            <p:ph idx="1" type="body"/>
          </p:nvPr>
        </p:nvSpPr>
        <p:spPr>
          <a:xfrm>
            <a:off x="6519675" y="1929375"/>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67" name="Google Shape;1367;p55"/>
          <p:cNvSpPr txBox="1"/>
          <p:nvPr>
            <p:ph idx="2" type="body"/>
          </p:nvPr>
        </p:nvSpPr>
        <p:spPr>
          <a:xfrm>
            <a:off x="6519675" y="2567250"/>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68" name="Google Shape;1368;p55"/>
          <p:cNvSpPr txBox="1"/>
          <p:nvPr>
            <p:ph idx="3" type="body"/>
          </p:nvPr>
        </p:nvSpPr>
        <p:spPr>
          <a:xfrm>
            <a:off x="6519675" y="3209939"/>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69" name="Google Shape;1369;p55"/>
          <p:cNvSpPr txBox="1"/>
          <p:nvPr>
            <p:ph idx="4" type="body"/>
          </p:nvPr>
        </p:nvSpPr>
        <p:spPr>
          <a:xfrm>
            <a:off x="6519675" y="3849625"/>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0" name="Google Shape;1370;p55"/>
          <p:cNvSpPr txBox="1"/>
          <p:nvPr>
            <p:ph idx="5" type="body"/>
          </p:nvPr>
        </p:nvSpPr>
        <p:spPr>
          <a:xfrm>
            <a:off x="676500" y="1929375"/>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1" name="Google Shape;1371;p55"/>
          <p:cNvSpPr txBox="1"/>
          <p:nvPr>
            <p:ph idx="6" type="body"/>
          </p:nvPr>
        </p:nvSpPr>
        <p:spPr>
          <a:xfrm>
            <a:off x="2624325" y="1929375"/>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2" name="Google Shape;1372;p55"/>
          <p:cNvSpPr txBox="1"/>
          <p:nvPr>
            <p:ph idx="7" type="body"/>
          </p:nvPr>
        </p:nvSpPr>
        <p:spPr>
          <a:xfrm>
            <a:off x="4572000" y="1929375"/>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3" name="Google Shape;1373;p55"/>
          <p:cNvSpPr txBox="1"/>
          <p:nvPr>
            <p:ph idx="8" type="body"/>
          </p:nvPr>
        </p:nvSpPr>
        <p:spPr>
          <a:xfrm>
            <a:off x="676500" y="2567250"/>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4" name="Google Shape;1374;p55"/>
          <p:cNvSpPr txBox="1"/>
          <p:nvPr>
            <p:ph idx="9" type="body"/>
          </p:nvPr>
        </p:nvSpPr>
        <p:spPr>
          <a:xfrm>
            <a:off x="2624325" y="2567250"/>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5" name="Google Shape;1375;p55"/>
          <p:cNvSpPr txBox="1"/>
          <p:nvPr>
            <p:ph idx="13" type="body"/>
          </p:nvPr>
        </p:nvSpPr>
        <p:spPr>
          <a:xfrm>
            <a:off x="4572000" y="2567250"/>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6" name="Google Shape;1376;p55"/>
          <p:cNvSpPr txBox="1"/>
          <p:nvPr>
            <p:ph idx="14" type="body"/>
          </p:nvPr>
        </p:nvSpPr>
        <p:spPr>
          <a:xfrm>
            <a:off x="676500" y="3209939"/>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7" name="Google Shape;1377;p55"/>
          <p:cNvSpPr txBox="1"/>
          <p:nvPr>
            <p:ph idx="15" type="body"/>
          </p:nvPr>
        </p:nvSpPr>
        <p:spPr>
          <a:xfrm>
            <a:off x="2624325" y="3209939"/>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8" name="Google Shape;1378;p55"/>
          <p:cNvSpPr txBox="1"/>
          <p:nvPr>
            <p:ph idx="16" type="body"/>
          </p:nvPr>
        </p:nvSpPr>
        <p:spPr>
          <a:xfrm>
            <a:off x="4572000" y="3209939"/>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9" name="Google Shape;1379;p55"/>
          <p:cNvSpPr txBox="1"/>
          <p:nvPr>
            <p:ph idx="17" type="body"/>
          </p:nvPr>
        </p:nvSpPr>
        <p:spPr>
          <a:xfrm>
            <a:off x="676500" y="3849625"/>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80" name="Google Shape;1380;p55"/>
          <p:cNvSpPr txBox="1"/>
          <p:nvPr>
            <p:ph idx="18" type="body"/>
          </p:nvPr>
        </p:nvSpPr>
        <p:spPr>
          <a:xfrm>
            <a:off x="2624325" y="3849625"/>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81" name="Google Shape;1381;p55"/>
          <p:cNvSpPr txBox="1"/>
          <p:nvPr>
            <p:ph idx="19" type="body"/>
          </p:nvPr>
        </p:nvSpPr>
        <p:spPr>
          <a:xfrm>
            <a:off x="4572000" y="3849625"/>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grpSp>
        <p:nvGrpSpPr>
          <p:cNvPr id="1382" name="Google Shape;1382;p55"/>
          <p:cNvGrpSpPr/>
          <p:nvPr/>
        </p:nvGrpSpPr>
        <p:grpSpPr>
          <a:xfrm>
            <a:off x="8648263" y="4659742"/>
            <a:ext cx="313719" cy="338062"/>
            <a:chOff x="3976677" y="2333625"/>
            <a:chExt cx="876309" cy="944307"/>
          </a:xfrm>
        </p:grpSpPr>
        <p:sp>
          <p:nvSpPr>
            <p:cNvPr id="1383" name="Google Shape;1383;p5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4" name="Google Shape;1384;p5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5" name="Google Shape;1385;p5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6" name="Google Shape;1386;p5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7" name="Google Shape;1387;p5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8" name="Google Shape;1388;p5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9" name="Google Shape;1389;p5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0" name="Google Shape;1390;p5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1" name="Google Shape;1391;p5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2" name="Google Shape;1392;p5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3" name="Google Shape;1393;p5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4" name="Google Shape;1394;p5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5" name="Google Shape;1395;p5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6" name="Google Shape;1396;p5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97" name="Google Shape;1397;p55"/>
          <p:cNvSpPr txBox="1"/>
          <p:nvPr>
            <p:ph idx="20"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98" name="Google Shape;1398;p5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399" name="Google Shape;1399;p55"/>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400" name="Google Shape;1400;p55"/>
          <p:cNvGrpSpPr/>
          <p:nvPr/>
        </p:nvGrpSpPr>
        <p:grpSpPr>
          <a:xfrm>
            <a:off x="7749271" y="4668790"/>
            <a:ext cx="810612" cy="307959"/>
            <a:chOff x="7436076" y="4619251"/>
            <a:chExt cx="1103024" cy="419049"/>
          </a:xfrm>
        </p:grpSpPr>
        <p:pic>
          <p:nvPicPr>
            <p:cNvPr id="1401" name="Google Shape;1401;p55"/>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402" name="Google Shape;1402;p55"/>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 Table - Grey A">
  <p:cSld name="CUSTOM_4_2_5_1_1">
    <p:bg>
      <p:bgPr>
        <a:solidFill>
          <a:schemeClr val="lt2"/>
        </a:solidFill>
      </p:bgPr>
    </p:bg>
    <p:spTree>
      <p:nvGrpSpPr>
        <p:cNvPr id="1403" name="Shape 1403"/>
        <p:cNvGrpSpPr/>
        <p:nvPr/>
      </p:nvGrpSpPr>
      <p:grpSpPr>
        <a:xfrm>
          <a:off x="0" y="0"/>
          <a:ext cx="0" cy="0"/>
          <a:chOff x="0" y="0"/>
          <a:chExt cx="0" cy="0"/>
        </a:xfrm>
      </p:grpSpPr>
      <p:sp>
        <p:nvSpPr>
          <p:cNvPr id="1404" name="Google Shape;1404;p56"/>
          <p:cNvSpPr txBox="1"/>
          <p:nvPr>
            <p:ph idx="1" type="body"/>
          </p:nvPr>
        </p:nvSpPr>
        <p:spPr>
          <a:xfrm>
            <a:off x="6519675" y="1929375"/>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05" name="Google Shape;1405;p56"/>
          <p:cNvSpPr txBox="1"/>
          <p:nvPr>
            <p:ph idx="2" type="body"/>
          </p:nvPr>
        </p:nvSpPr>
        <p:spPr>
          <a:xfrm>
            <a:off x="6519675" y="2567250"/>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06" name="Google Shape;1406;p56"/>
          <p:cNvSpPr txBox="1"/>
          <p:nvPr>
            <p:ph idx="3" type="body"/>
          </p:nvPr>
        </p:nvSpPr>
        <p:spPr>
          <a:xfrm>
            <a:off x="6519675" y="3209939"/>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07" name="Google Shape;1407;p56"/>
          <p:cNvSpPr txBox="1"/>
          <p:nvPr>
            <p:ph idx="4" type="body"/>
          </p:nvPr>
        </p:nvSpPr>
        <p:spPr>
          <a:xfrm>
            <a:off x="6519675" y="3849625"/>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08" name="Google Shape;1408;p56"/>
          <p:cNvSpPr txBox="1"/>
          <p:nvPr>
            <p:ph idx="5" type="body"/>
          </p:nvPr>
        </p:nvSpPr>
        <p:spPr>
          <a:xfrm>
            <a:off x="676500" y="1929375"/>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09" name="Google Shape;1409;p56"/>
          <p:cNvSpPr txBox="1"/>
          <p:nvPr>
            <p:ph idx="6" type="body"/>
          </p:nvPr>
        </p:nvSpPr>
        <p:spPr>
          <a:xfrm>
            <a:off x="2624325" y="1929375"/>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0" name="Google Shape;1410;p56"/>
          <p:cNvSpPr txBox="1"/>
          <p:nvPr>
            <p:ph idx="7" type="body"/>
          </p:nvPr>
        </p:nvSpPr>
        <p:spPr>
          <a:xfrm>
            <a:off x="4572000" y="1929375"/>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1" name="Google Shape;1411;p56"/>
          <p:cNvSpPr txBox="1"/>
          <p:nvPr>
            <p:ph idx="8" type="body"/>
          </p:nvPr>
        </p:nvSpPr>
        <p:spPr>
          <a:xfrm>
            <a:off x="676500" y="2567250"/>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2" name="Google Shape;1412;p56"/>
          <p:cNvSpPr txBox="1"/>
          <p:nvPr>
            <p:ph idx="9" type="body"/>
          </p:nvPr>
        </p:nvSpPr>
        <p:spPr>
          <a:xfrm>
            <a:off x="2624325" y="2567250"/>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3" name="Google Shape;1413;p56"/>
          <p:cNvSpPr txBox="1"/>
          <p:nvPr>
            <p:ph idx="13" type="body"/>
          </p:nvPr>
        </p:nvSpPr>
        <p:spPr>
          <a:xfrm>
            <a:off x="4572000" y="2567250"/>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4" name="Google Shape;1414;p56"/>
          <p:cNvSpPr txBox="1"/>
          <p:nvPr>
            <p:ph idx="14" type="body"/>
          </p:nvPr>
        </p:nvSpPr>
        <p:spPr>
          <a:xfrm>
            <a:off x="676500" y="3209939"/>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5" name="Google Shape;1415;p56"/>
          <p:cNvSpPr txBox="1"/>
          <p:nvPr>
            <p:ph idx="15" type="body"/>
          </p:nvPr>
        </p:nvSpPr>
        <p:spPr>
          <a:xfrm>
            <a:off x="2624325" y="3209939"/>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6" name="Google Shape;1416;p56"/>
          <p:cNvSpPr txBox="1"/>
          <p:nvPr>
            <p:ph idx="16" type="body"/>
          </p:nvPr>
        </p:nvSpPr>
        <p:spPr>
          <a:xfrm>
            <a:off x="4572000" y="3209939"/>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7" name="Google Shape;1417;p56"/>
          <p:cNvSpPr txBox="1"/>
          <p:nvPr>
            <p:ph idx="17" type="body"/>
          </p:nvPr>
        </p:nvSpPr>
        <p:spPr>
          <a:xfrm>
            <a:off x="676500" y="3849625"/>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8" name="Google Shape;1418;p56"/>
          <p:cNvSpPr txBox="1"/>
          <p:nvPr>
            <p:ph idx="18" type="body"/>
          </p:nvPr>
        </p:nvSpPr>
        <p:spPr>
          <a:xfrm>
            <a:off x="2624325" y="3849625"/>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9" name="Google Shape;1419;p56"/>
          <p:cNvSpPr txBox="1"/>
          <p:nvPr>
            <p:ph idx="19" type="body"/>
          </p:nvPr>
        </p:nvSpPr>
        <p:spPr>
          <a:xfrm>
            <a:off x="4572000" y="3849625"/>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20" name="Google Shape;1420;p5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421" name="Google Shape;1421;p56"/>
          <p:cNvSpPr txBox="1"/>
          <p:nvPr>
            <p:ph idx="20"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22" name="Google Shape;1422;p56"/>
          <p:cNvGrpSpPr/>
          <p:nvPr/>
        </p:nvGrpSpPr>
        <p:grpSpPr>
          <a:xfrm>
            <a:off x="8648263" y="4659742"/>
            <a:ext cx="313719" cy="338062"/>
            <a:chOff x="3976677" y="2333625"/>
            <a:chExt cx="876309" cy="944307"/>
          </a:xfrm>
        </p:grpSpPr>
        <p:sp>
          <p:nvSpPr>
            <p:cNvPr id="1423" name="Google Shape;1423;p5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4" name="Google Shape;1424;p5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5" name="Google Shape;1425;p5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6" name="Google Shape;1426;p5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7" name="Google Shape;1427;p5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8" name="Google Shape;1428;p5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9" name="Google Shape;1429;p5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0" name="Google Shape;1430;p5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1" name="Google Shape;1431;p5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2" name="Google Shape;1432;p5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3" name="Google Shape;1433;p5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4" name="Google Shape;1434;p5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5" name="Google Shape;1435;p5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6" name="Google Shape;1436;p5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437" name="Google Shape;1437;p5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438" name="Google Shape;1438;p56"/>
          <p:cNvGrpSpPr/>
          <p:nvPr/>
        </p:nvGrpSpPr>
        <p:grpSpPr>
          <a:xfrm>
            <a:off x="7749266" y="4661245"/>
            <a:ext cx="810613" cy="323045"/>
            <a:chOff x="284975" y="4578751"/>
            <a:chExt cx="1103025" cy="419049"/>
          </a:xfrm>
        </p:grpSpPr>
        <p:pic>
          <p:nvPicPr>
            <p:cNvPr id="1439" name="Google Shape;1439;p56"/>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440" name="Google Shape;1440;p56"/>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 Table - Blue B">
  <p:cSld name="CUSTOM_4_2_4_1_1_1_1">
    <p:bg>
      <p:bgPr>
        <a:blipFill>
          <a:blip r:embed="rId2">
            <a:alphaModFix/>
          </a:blip>
          <a:stretch>
            <a:fillRect/>
          </a:stretch>
        </a:blipFill>
      </p:bgPr>
    </p:bg>
    <p:spTree>
      <p:nvGrpSpPr>
        <p:cNvPr id="1441" name="Shape 1441"/>
        <p:cNvGrpSpPr/>
        <p:nvPr/>
      </p:nvGrpSpPr>
      <p:grpSpPr>
        <a:xfrm>
          <a:off x="0" y="0"/>
          <a:ext cx="0" cy="0"/>
          <a:chOff x="0" y="0"/>
          <a:chExt cx="0" cy="0"/>
        </a:xfrm>
      </p:grpSpPr>
      <p:sp>
        <p:nvSpPr>
          <p:cNvPr id="1442" name="Google Shape;1442;p57"/>
          <p:cNvSpPr txBox="1"/>
          <p:nvPr>
            <p:ph idx="1" type="body"/>
          </p:nvPr>
        </p:nvSpPr>
        <p:spPr>
          <a:xfrm>
            <a:off x="7169150" y="128930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3" name="Google Shape;1443;p57"/>
          <p:cNvSpPr txBox="1"/>
          <p:nvPr>
            <p:ph idx="2" type="body"/>
          </p:nvPr>
        </p:nvSpPr>
        <p:spPr>
          <a:xfrm>
            <a:off x="7169150" y="1929375"/>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4" name="Google Shape;1444;p57"/>
          <p:cNvSpPr txBox="1"/>
          <p:nvPr>
            <p:ph idx="3" type="body"/>
          </p:nvPr>
        </p:nvSpPr>
        <p:spPr>
          <a:xfrm>
            <a:off x="7169150" y="256725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5" name="Google Shape;1445;p57"/>
          <p:cNvSpPr txBox="1"/>
          <p:nvPr>
            <p:ph idx="4" type="body"/>
          </p:nvPr>
        </p:nvSpPr>
        <p:spPr>
          <a:xfrm>
            <a:off x="7169150" y="320993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6" name="Google Shape;1446;p57"/>
          <p:cNvSpPr txBox="1"/>
          <p:nvPr>
            <p:ph idx="5" type="body"/>
          </p:nvPr>
        </p:nvSpPr>
        <p:spPr>
          <a:xfrm>
            <a:off x="7169150" y="384518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7" name="Google Shape;1447;p57"/>
          <p:cNvSpPr txBox="1"/>
          <p:nvPr>
            <p:ph idx="6" type="body"/>
          </p:nvPr>
        </p:nvSpPr>
        <p:spPr>
          <a:xfrm>
            <a:off x="7169150" y="648800"/>
            <a:ext cx="12987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48" name="Google Shape;1448;p57"/>
          <p:cNvSpPr txBox="1"/>
          <p:nvPr>
            <p:ph idx="7" type="body"/>
          </p:nvPr>
        </p:nvSpPr>
        <p:spPr>
          <a:xfrm>
            <a:off x="676500" y="1289300"/>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49" name="Google Shape;1449;p57"/>
          <p:cNvSpPr txBox="1"/>
          <p:nvPr>
            <p:ph idx="8" type="body"/>
          </p:nvPr>
        </p:nvSpPr>
        <p:spPr>
          <a:xfrm>
            <a:off x="3273550" y="128930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0" name="Google Shape;1450;p57"/>
          <p:cNvSpPr txBox="1"/>
          <p:nvPr>
            <p:ph idx="9" type="body"/>
          </p:nvPr>
        </p:nvSpPr>
        <p:spPr>
          <a:xfrm>
            <a:off x="4571875" y="128930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1" name="Google Shape;1451;p57"/>
          <p:cNvSpPr txBox="1"/>
          <p:nvPr>
            <p:ph idx="13" type="body"/>
          </p:nvPr>
        </p:nvSpPr>
        <p:spPr>
          <a:xfrm>
            <a:off x="5870325" y="128930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2" name="Google Shape;1452;p57"/>
          <p:cNvSpPr txBox="1"/>
          <p:nvPr>
            <p:ph idx="14" type="body"/>
          </p:nvPr>
        </p:nvSpPr>
        <p:spPr>
          <a:xfrm>
            <a:off x="676500" y="1929375"/>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53" name="Google Shape;1453;p57"/>
          <p:cNvSpPr txBox="1"/>
          <p:nvPr>
            <p:ph idx="15" type="body"/>
          </p:nvPr>
        </p:nvSpPr>
        <p:spPr>
          <a:xfrm>
            <a:off x="3273550" y="1929375"/>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4" name="Google Shape;1454;p57"/>
          <p:cNvSpPr txBox="1"/>
          <p:nvPr>
            <p:ph idx="16" type="body"/>
          </p:nvPr>
        </p:nvSpPr>
        <p:spPr>
          <a:xfrm>
            <a:off x="4571875" y="1929375"/>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5" name="Google Shape;1455;p57"/>
          <p:cNvSpPr txBox="1"/>
          <p:nvPr>
            <p:ph idx="17" type="body"/>
          </p:nvPr>
        </p:nvSpPr>
        <p:spPr>
          <a:xfrm>
            <a:off x="5870325" y="1929375"/>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6" name="Google Shape;1456;p57"/>
          <p:cNvSpPr txBox="1"/>
          <p:nvPr>
            <p:ph idx="18" type="body"/>
          </p:nvPr>
        </p:nvSpPr>
        <p:spPr>
          <a:xfrm>
            <a:off x="676500" y="2567250"/>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57" name="Google Shape;1457;p57"/>
          <p:cNvSpPr txBox="1"/>
          <p:nvPr>
            <p:ph idx="19" type="body"/>
          </p:nvPr>
        </p:nvSpPr>
        <p:spPr>
          <a:xfrm>
            <a:off x="3273550" y="256725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8" name="Google Shape;1458;p57"/>
          <p:cNvSpPr txBox="1"/>
          <p:nvPr>
            <p:ph idx="20" type="body"/>
          </p:nvPr>
        </p:nvSpPr>
        <p:spPr>
          <a:xfrm>
            <a:off x="4571875" y="256725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9" name="Google Shape;1459;p57"/>
          <p:cNvSpPr txBox="1"/>
          <p:nvPr>
            <p:ph idx="21" type="body"/>
          </p:nvPr>
        </p:nvSpPr>
        <p:spPr>
          <a:xfrm>
            <a:off x="5870325" y="256725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0" name="Google Shape;1460;p57"/>
          <p:cNvSpPr txBox="1"/>
          <p:nvPr>
            <p:ph idx="22" type="body"/>
          </p:nvPr>
        </p:nvSpPr>
        <p:spPr>
          <a:xfrm>
            <a:off x="676500" y="3209939"/>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61" name="Google Shape;1461;p57"/>
          <p:cNvSpPr txBox="1"/>
          <p:nvPr>
            <p:ph idx="23" type="body"/>
          </p:nvPr>
        </p:nvSpPr>
        <p:spPr>
          <a:xfrm>
            <a:off x="3273550" y="320993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2" name="Google Shape;1462;p57"/>
          <p:cNvSpPr txBox="1"/>
          <p:nvPr>
            <p:ph idx="24" type="body"/>
          </p:nvPr>
        </p:nvSpPr>
        <p:spPr>
          <a:xfrm>
            <a:off x="4571875" y="320993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3" name="Google Shape;1463;p57"/>
          <p:cNvSpPr txBox="1"/>
          <p:nvPr>
            <p:ph idx="25" type="body"/>
          </p:nvPr>
        </p:nvSpPr>
        <p:spPr>
          <a:xfrm>
            <a:off x="5870325" y="320993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4" name="Google Shape;1464;p57"/>
          <p:cNvSpPr txBox="1"/>
          <p:nvPr>
            <p:ph idx="26" type="body"/>
          </p:nvPr>
        </p:nvSpPr>
        <p:spPr>
          <a:xfrm>
            <a:off x="676500" y="3845189"/>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65" name="Google Shape;1465;p57"/>
          <p:cNvSpPr txBox="1"/>
          <p:nvPr>
            <p:ph idx="27" type="body"/>
          </p:nvPr>
        </p:nvSpPr>
        <p:spPr>
          <a:xfrm>
            <a:off x="3273550" y="384518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6" name="Google Shape;1466;p57"/>
          <p:cNvSpPr txBox="1"/>
          <p:nvPr>
            <p:ph idx="28" type="body"/>
          </p:nvPr>
        </p:nvSpPr>
        <p:spPr>
          <a:xfrm>
            <a:off x="4571875" y="384518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7" name="Google Shape;1467;p57"/>
          <p:cNvSpPr txBox="1"/>
          <p:nvPr>
            <p:ph idx="29" type="body"/>
          </p:nvPr>
        </p:nvSpPr>
        <p:spPr>
          <a:xfrm>
            <a:off x="5870325" y="384518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8" name="Google Shape;1468;p57"/>
          <p:cNvSpPr txBox="1"/>
          <p:nvPr>
            <p:ph idx="30" type="body"/>
          </p:nvPr>
        </p:nvSpPr>
        <p:spPr>
          <a:xfrm>
            <a:off x="3273550" y="648800"/>
            <a:ext cx="12987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69" name="Google Shape;1469;p57"/>
          <p:cNvSpPr txBox="1"/>
          <p:nvPr>
            <p:ph idx="31" type="body"/>
          </p:nvPr>
        </p:nvSpPr>
        <p:spPr>
          <a:xfrm>
            <a:off x="4571875" y="648800"/>
            <a:ext cx="12987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70" name="Google Shape;1470;p57"/>
          <p:cNvSpPr txBox="1"/>
          <p:nvPr>
            <p:ph idx="32" type="body"/>
          </p:nvPr>
        </p:nvSpPr>
        <p:spPr>
          <a:xfrm>
            <a:off x="5870325" y="648800"/>
            <a:ext cx="12987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71" name="Google Shape;1471;p57"/>
          <p:cNvSpPr txBox="1"/>
          <p:nvPr>
            <p:ph type="title"/>
          </p:nvPr>
        </p:nvSpPr>
        <p:spPr>
          <a:xfrm>
            <a:off x="676650" y="0"/>
            <a:ext cx="2596800" cy="1288200"/>
          </a:xfrm>
          <a:prstGeom prst="rect">
            <a:avLst/>
          </a:prstGeom>
        </p:spPr>
        <p:txBody>
          <a:bodyPr anchorCtr="0" anchor="b" bIns="228600" lIns="0" spcFirstLastPara="1" rIns="0" wrap="square" tIns="0">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grpSp>
        <p:nvGrpSpPr>
          <p:cNvPr id="1472" name="Google Shape;1472;p57"/>
          <p:cNvGrpSpPr/>
          <p:nvPr/>
        </p:nvGrpSpPr>
        <p:grpSpPr>
          <a:xfrm>
            <a:off x="8648263" y="4659742"/>
            <a:ext cx="313719" cy="338062"/>
            <a:chOff x="3976677" y="2333625"/>
            <a:chExt cx="876309" cy="944307"/>
          </a:xfrm>
        </p:grpSpPr>
        <p:sp>
          <p:nvSpPr>
            <p:cNvPr id="1473" name="Google Shape;1473;p5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4" name="Google Shape;1474;p5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5" name="Google Shape;1475;p5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6" name="Google Shape;1476;p5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7" name="Google Shape;1477;p5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8" name="Google Shape;1478;p5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9" name="Google Shape;1479;p5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0" name="Google Shape;1480;p5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1" name="Google Shape;1481;p5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2" name="Google Shape;1482;p5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3" name="Google Shape;1483;p5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4" name="Google Shape;1484;p5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5" name="Google Shape;1485;p5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6" name="Google Shape;1486;p5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487" name="Google Shape;1487;p5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488" name="Google Shape;1488;p57"/>
          <p:cNvGrpSpPr/>
          <p:nvPr/>
        </p:nvGrpSpPr>
        <p:grpSpPr>
          <a:xfrm>
            <a:off x="7749271" y="4668790"/>
            <a:ext cx="810612" cy="307959"/>
            <a:chOff x="7436076" y="4619251"/>
            <a:chExt cx="1103024" cy="419049"/>
          </a:xfrm>
        </p:grpSpPr>
        <p:pic>
          <p:nvPicPr>
            <p:cNvPr id="1489" name="Google Shape;1489;p57"/>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490" name="Google Shape;1490;p57"/>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 Table - Grey B">
  <p:cSld name="CUSTOM_4_2_4_1_1_1_1_1">
    <p:bg>
      <p:bgPr>
        <a:solidFill>
          <a:schemeClr val="lt2"/>
        </a:solidFill>
      </p:bgPr>
    </p:bg>
    <p:spTree>
      <p:nvGrpSpPr>
        <p:cNvPr id="1491" name="Shape 1491"/>
        <p:cNvGrpSpPr/>
        <p:nvPr/>
      </p:nvGrpSpPr>
      <p:grpSpPr>
        <a:xfrm>
          <a:off x="0" y="0"/>
          <a:ext cx="0" cy="0"/>
          <a:chOff x="0" y="0"/>
          <a:chExt cx="0" cy="0"/>
        </a:xfrm>
      </p:grpSpPr>
      <p:sp>
        <p:nvSpPr>
          <p:cNvPr id="1492" name="Google Shape;1492;p58"/>
          <p:cNvSpPr txBox="1"/>
          <p:nvPr>
            <p:ph idx="1" type="body"/>
          </p:nvPr>
        </p:nvSpPr>
        <p:spPr>
          <a:xfrm>
            <a:off x="7169150" y="128930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3" name="Google Shape;1493;p58"/>
          <p:cNvSpPr txBox="1"/>
          <p:nvPr>
            <p:ph idx="2" type="body"/>
          </p:nvPr>
        </p:nvSpPr>
        <p:spPr>
          <a:xfrm>
            <a:off x="7169150" y="1929375"/>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4" name="Google Shape;1494;p58"/>
          <p:cNvSpPr txBox="1"/>
          <p:nvPr>
            <p:ph idx="3" type="body"/>
          </p:nvPr>
        </p:nvSpPr>
        <p:spPr>
          <a:xfrm>
            <a:off x="7169150" y="256725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5" name="Google Shape;1495;p58"/>
          <p:cNvSpPr txBox="1"/>
          <p:nvPr>
            <p:ph idx="4" type="body"/>
          </p:nvPr>
        </p:nvSpPr>
        <p:spPr>
          <a:xfrm>
            <a:off x="7169150" y="320993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6" name="Google Shape;1496;p58"/>
          <p:cNvSpPr txBox="1"/>
          <p:nvPr>
            <p:ph idx="5" type="body"/>
          </p:nvPr>
        </p:nvSpPr>
        <p:spPr>
          <a:xfrm>
            <a:off x="7169150" y="384518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7" name="Google Shape;1497;p58"/>
          <p:cNvSpPr txBox="1"/>
          <p:nvPr>
            <p:ph idx="6" type="body"/>
          </p:nvPr>
        </p:nvSpPr>
        <p:spPr>
          <a:xfrm>
            <a:off x="7169150" y="648800"/>
            <a:ext cx="1298700" cy="642300"/>
          </a:xfrm>
          <a:prstGeom prst="rect">
            <a:avLst/>
          </a:prstGeom>
          <a:solidFill>
            <a:srgbClr val="CBCDD6"/>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498" name="Google Shape;1498;p58"/>
          <p:cNvSpPr txBox="1"/>
          <p:nvPr>
            <p:ph idx="7" type="body"/>
          </p:nvPr>
        </p:nvSpPr>
        <p:spPr>
          <a:xfrm>
            <a:off x="5870325" y="128930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9" name="Google Shape;1499;p58"/>
          <p:cNvSpPr txBox="1"/>
          <p:nvPr>
            <p:ph idx="8" type="body"/>
          </p:nvPr>
        </p:nvSpPr>
        <p:spPr>
          <a:xfrm>
            <a:off x="5870325" y="1929375"/>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0" name="Google Shape;1500;p58"/>
          <p:cNvSpPr txBox="1"/>
          <p:nvPr>
            <p:ph idx="9" type="body"/>
          </p:nvPr>
        </p:nvSpPr>
        <p:spPr>
          <a:xfrm>
            <a:off x="5870325" y="256725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1" name="Google Shape;1501;p58"/>
          <p:cNvSpPr txBox="1"/>
          <p:nvPr>
            <p:ph idx="13" type="body"/>
          </p:nvPr>
        </p:nvSpPr>
        <p:spPr>
          <a:xfrm>
            <a:off x="5870325" y="320993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2" name="Google Shape;1502;p58"/>
          <p:cNvSpPr txBox="1"/>
          <p:nvPr>
            <p:ph idx="14" type="body"/>
          </p:nvPr>
        </p:nvSpPr>
        <p:spPr>
          <a:xfrm>
            <a:off x="5870325" y="384518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3" name="Google Shape;1503;p58"/>
          <p:cNvSpPr txBox="1"/>
          <p:nvPr>
            <p:ph idx="15" type="body"/>
          </p:nvPr>
        </p:nvSpPr>
        <p:spPr>
          <a:xfrm>
            <a:off x="5870325" y="648800"/>
            <a:ext cx="1298700" cy="642300"/>
          </a:xfrm>
          <a:prstGeom prst="rect">
            <a:avLst/>
          </a:prstGeom>
          <a:solidFill>
            <a:srgbClr val="CBCDD6"/>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04" name="Google Shape;1504;p58"/>
          <p:cNvSpPr txBox="1"/>
          <p:nvPr>
            <p:ph idx="16" type="body"/>
          </p:nvPr>
        </p:nvSpPr>
        <p:spPr>
          <a:xfrm>
            <a:off x="676500" y="1289300"/>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05" name="Google Shape;1505;p58"/>
          <p:cNvSpPr txBox="1"/>
          <p:nvPr>
            <p:ph idx="17" type="body"/>
          </p:nvPr>
        </p:nvSpPr>
        <p:spPr>
          <a:xfrm>
            <a:off x="3273550" y="128930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6" name="Google Shape;1506;p58"/>
          <p:cNvSpPr txBox="1"/>
          <p:nvPr>
            <p:ph idx="18" type="body"/>
          </p:nvPr>
        </p:nvSpPr>
        <p:spPr>
          <a:xfrm>
            <a:off x="4571875" y="128930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7" name="Google Shape;1507;p58"/>
          <p:cNvSpPr txBox="1"/>
          <p:nvPr>
            <p:ph idx="19" type="body"/>
          </p:nvPr>
        </p:nvSpPr>
        <p:spPr>
          <a:xfrm>
            <a:off x="676500" y="1929375"/>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08" name="Google Shape;1508;p58"/>
          <p:cNvSpPr txBox="1"/>
          <p:nvPr>
            <p:ph idx="20" type="body"/>
          </p:nvPr>
        </p:nvSpPr>
        <p:spPr>
          <a:xfrm>
            <a:off x="3273550" y="1929375"/>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9" name="Google Shape;1509;p58"/>
          <p:cNvSpPr txBox="1"/>
          <p:nvPr>
            <p:ph idx="21" type="body"/>
          </p:nvPr>
        </p:nvSpPr>
        <p:spPr>
          <a:xfrm>
            <a:off x="4571875" y="1929375"/>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0" name="Google Shape;1510;p58"/>
          <p:cNvSpPr txBox="1"/>
          <p:nvPr>
            <p:ph idx="22" type="body"/>
          </p:nvPr>
        </p:nvSpPr>
        <p:spPr>
          <a:xfrm>
            <a:off x="676500" y="2567250"/>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11" name="Google Shape;1511;p58"/>
          <p:cNvSpPr txBox="1"/>
          <p:nvPr>
            <p:ph idx="23" type="body"/>
          </p:nvPr>
        </p:nvSpPr>
        <p:spPr>
          <a:xfrm>
            <a:off x="3273550" y="256725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2" name="Google Shape;1512;p58"/>
          <p:cNvSpPr txBox="1"/>
          <p:nvPr>
            <p:ph idx="24" type="body"/>
          </p:nvPr>
        </p:nvSpPr>
        <p:spPr>
          <a:xfrm>
            <a:off x="4571875" y="256725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3" name="Google Shape;1513;p58"/>
          <p:cNvSpPr txBox="1"/>
          <p:nvPr>
            <p:ph idx="25" type="body"/>
          </p:nvPr>
        </p:nvSpPr>
        <p:spPr>
          <a:xfrm>
            <a:off x="676500" y="3209939"/>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14" name="Google Shape;1514;p58"/>
          <p:cNvSpPr txBox="1"/>
          <p:nvPr>
            <p:ph idx="26" type="body"/>
          </p:nvPr>
        </p:nvSpPr>
        <p:spPr>
          <a:xfrm>
            <a:off x="3273550" y="320993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5" name="Google Shape;1515;p58"/>
          <p:cNvSpPr txBox="1"/>
          <p:nvPr>
            <p:ph idx="27" type="body"/>
          </p:nvPr>
        </p:nvSpPr>
        <p:spPr>
          <a:xfrm>
            <a:off x="4571875" y="320993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6" name="Google Shape;1516;p58"/>
          <p:cNvSpPr txBox="1"/>
          <p:nvPr>
            <p:ph idx="28" type="body"/>
          </p:nvPr>
        </p:nvSpPr>
        <p:spPr>
          <a:xfrm>
            <a:off x="676500" y="3845189"/>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17" name="Google Shape;1517;p58"/>
          <p:cNvSpPr txBox="1"/>
          <p:nvPr>
            <p:ph idx="29" type="body"/>
          </p:nvPr>
        </p:nvSpPr>
        <p:spPr>
          <a:xfrm>
            <a:off x="3273550" y="384518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8" name="Google Shape;1518;p58"/>
          <p:cNvSpPr txBox="1"/>
          <p:nvPr>
            <p:ph idx="30" type="body"/>
          </p:nvPr>
        </p:nvSpPr>
        <p:spPr>
          <a:xfrm>
            <a:off x="4571875" y="384518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9" name="Google Shape;1519;p58"/>
          <p:cNvSpPr txBox="1"/>
          <p:nvPr>
            <p:ph idx="31" type="body"/>
          </p:nvPr>
        </p:nvSpPr>
        <p:spPr>
          <a:xfrm>
            <a:off x="3273550" y="648800"/>
            <a:ext cx="1298700" cy="642300"/>
          </a:xfrm>
          <a:prstGeom prst="rect">
            <a:avLst/>
          </a:prstGeom>
          <a:solidFill>
            <a:srgbClr val="CBCDD6"/>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20" name="Google Shape;1520;p58"/>
          <p:cNvSpPr txBox="1"/>
          <p:nvPr>
            <p:ph idx="32" type="body"/>
          </p:nvPr>
        </p:nvSpPr>
        <p:spPr>
          <a:xfrm>
            <a:off x="4571875" y="648800"/>
            <a:ext cx="1298700" cy="642300"/>
          </a:xfrm>
          <a:prstGeom prst="rect">
            <a:avLst/>
          </a:prstGeom>
          <a:solidFill>
            <a:srgbClr val="CBCDD6"/>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21" name="Google Shape;1521;p58"/>
          <p:cNvSpPr txBox="1"/>
          <p:nvPr>
            <p:ph type="title"/>
          </p:nvPr>
        </p:nvSpPr>
        <p:spPr>
          <a:xfrm>
            <a:off x="676650" y="0"/>
            <a:ext cx="2596800" cy="1288200"/>
          </a:xfrm>
          <a:prstGeom prst="rect">
            <a:avLst/>
          </a:prstGeom>
        </p:spPr>
        <p:txBody>
          <a:bodyPr anchorCtr="0" anchor="b" bIns="22860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1522" name="Google Shape;1522;p58"/>
          <p:cNvGrpSpPr/>
          <p:nvPr/>
        </p:nvGrpSpPr>
        <p:grpSpPr>
          <a:xfrm>
            <a:off x="8648263" y="4659742"/>
            <a:ext cx="313719" cy="338062"/>
            <a:chOff x="3976677" y="2333625"/>
            <a:chExt cx="876309" cy="944307"/>
          </a:xfrm>
        </p:grpSpPr>
        <p:sp>
          <p:nvSpPr>
            <p:cNvPr id="1523" name="Google Shape;1523;p5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4" name="Google Shape;1524;p5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5" name="Google Shape;1525;p5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6" name="Google Shape;1526;p5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7" name="Google Shape;1527;p5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8" name="Google Shape;1528;p5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9" name="Google Shape;1529;p5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0" name="Google Shape;1530;p5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1" name="Google Shape;1531;p5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2" name="Google Shape;1532;p5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3" name="Google Shape;1533;p5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4" name="Google Shape;1534;p5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5" name="Google Shape;1535;p5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6" name="Google Shape;1536;p5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37" name="Google Shape;1537;p5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538" name="Google Shape;1538;p58"/>
          <p:cNvGrpSpPr/>
          <p:nvPr/>
        </p:nvGrpSpPr>
        <p:grpSpPr>
          <a:xfrm>
            <a:off x="7749266" y="4661245"/>
            <a:ext cx="810613" cy="323045"/>
            <a:chOff x="284975" y="4578751"/>
            <a:chExt cx="1103025" cy="419049"/>
          </a:xfrm>
        </p:grpSpPr>
        <p:pic>
          <p:nvPicPr>
            <p:cNvPr id="1539" name="Google Shape;1539;p58"/>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540" name="Google Shape;1540;p58"/>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WeGotThis - Blue A">
  <p:cSld name="CUSTOM_14_1">
    <p:bg>
      <p:bgPr>
        <a:blipFill>
          <a:blip r:embed="rId2">
            <a:alphaModFix/>
          </a:blip>
          <a:stretch>
            <a:fillRect/>
          </a:stretch>
        </a:blipFill>
      </p:bgPr>
    </p:bg>
    <p:spTree>
      <p:nvGrpSpPr>
        <p:cNvPr id="1541" name="Shape 1541"/>
        <p:cNvGrpSpPr/>
        <p:nvPr/>
      </p:nvGrpSpPr>
      <p:grpSpPr>
        <a:xfrm>
          <a:off x="0" y="0"/>
          <a:ext cx="0" cy="0"/>
          <a:chOff x="0" y="0"/>
          <a:chExt cx="0" cy="0"/>
        </a:xfrm>
      </p:grpSpPr>
      <p:grpSp>
        <p:nvGrpSpPr>
          <p:cNvPr id="1542" name="Google Shape;1542;p59"/>
          <p:cNvGrpSpPr/>
          <p:nvPr/>
        </p:nvGrpSpPr>
        <p:grpSpPr>
          <a:xfrm>
            <a:off x="8648263" y="4659742"/>
            <a:ext cx="313719" cy="338062"/>
            <a:chOff x="3976677" y="2333625"/>
            <a:chExt cx="876309" cy="944307"/>
          </a:xfrm>
        </p:grpSpPr>
        <p:sp>
          <p:nvSpPr>
            <p:cNvPr id="1543" name="Google Shape;1543;p5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4" name="Google Shape;1544;p5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5" name="Google Shape;1545;p5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6" name="Google Shape;1546;p5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7" name="Google Shape;1547;p5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8" name="Google Shape;1548;p5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9" name="Google Shape;1549;p5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0" name="Google Shape;1550;p5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1" name="Google Shape;1551;p5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2" name="Google Shape;1552;p5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3" name="Google Shape;1553;p5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4" name="Google Shape;1554;p5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5" name="Google Shape;1555;p5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6" name="Google Shape;1556;p5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57" name="Google Shape;1557;p59"/>
          <p:cNvSpPr txBox="1"/>
          <p:nvPr>
            <p:ph type="title"/>
          </p:nvPr>
        </p:nvSpPr>
        <p:spPr>
          <a:xfrm>
            <a:off x="676650" y="1289300"/>
            <a:ext cx="7790700" cy="1920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200"/>
              <a:buNone/>
              <a:defRPr sz="4200">
                <a:solidFill>
                  <a:schemeClr val="lt1"/>
                </a:solidFill>
              </a:defRPr>
            </a:lvl1pPr>
            <a:lvl2pPr lvl="1"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9pPr>
          </a:lstStyle>
          <a:p/>
        </p:txBody>
      </p:sp>
      <p:sp>
        <p:nvSpPr>
          <p:cNvPr id="1558" name="Google Shape;1558;p5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559" name="Google Shape;1559;p59"/>
          <p:cNvGrpSpPr/>
          <p:nvPr/>
        </p:nvGrpSpPr>
        <p:grpSpPr>
          <a:xfrm>
            <a:off x="7749271" y="4668790"/>
            <a:ext cx="810612" cy="307959"/>
            <a:chOff x="7436076" y="4619251"/>
            <a:chExt cx="1103024" cy="419049"/>
          </a:xfrm>
        </p:grpSpPr>
        <p:pic>
          <p:nvPicPr>
            <p:cNvPr id="1560" name="Google Shape;1560;p59"/>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561" name="Google Shape;1561;p59"/>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WeGotThis - Blue A 1">
  <p:cSld name="CUSTOM_14_1_1">
    <p:bg>
      <p:bgPr>
        <a:blipFill>
          <a:blip r:embed="rId2">
            <a:alphaModFix/>
          </a:blip>
          <a:stretch>
            <a:fillRect/>
          </a:stretch>
        </a:blipFill>
      </p:bgPr>
    </p:bg>
    <p:spTree>
      <p:nvGrpSpPr>
        <p:cNvPr id="1562" name="Shape 1562"/>
        <p:cNvGrpSpPr/>
        <p:nvPr/>
      </p:nvGrpSpPr>
      <p:grpSpPr>
        <a:xfrm>
          <a:off x="0" y="0"/>
          <a:ext cx="0" cy="0"/>
          <a:chOff x="0" y="0"/>
          <a:chExt cx="0" cy="0"/>
        </a:xfrm>
      </p:grpSpPr>
      <p:grpSp>
        <p:nvGrpSpPr>
          <p:cNvPr id="1563" name="Google Shape;1563;p60"/>
          <p:cNvGrpSpPr/>
          <p:nvPr/>
        </p:nvGrpSpPr>
        <p:grpSpPr>
          <a:xfrm>
            <a:off x="8648263" y="4659742"/>
            <a:ext cx="313719" cy="338062"/>
            <a:chOff x="3976677" y="2333625"/>
            <a:chExt cx="876309" cy="944307"/>
          </a:xfrm>
        </p:grpSpPr>
        <p:sp>
          <p:nvSpPr>
            <p:cNvPr id="1564" name="Google Shape;1564;p6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5" name="Google Shape;1565;p6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6" name="Google Shape;1566;p6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7" name="Google Shape;1567;p6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8" name="Google Shape;1568;p6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9" name="Google Shape;1569;p6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0" name="Google Shape;1570;p6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1" name="Google Shape;1571;p6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2" name="Google Shape;1572;p6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3" name="Google Shape;1573;p6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4" name="Google Shape;1574;p6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5" name="Google Shape;1575;p6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6" name="Google Shape;1576;p6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7" name="Google Shape;1577;p6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78" name="Google Shape;1578;p6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579" name="Google Shape;1579;p60"/>
          <p:cNvGrpSpPr/>
          <p:nvPr/>
        </p:nvGrpSpPr>
        <p:grpSpPr>
          <a:xfrm>
            <a:off x="7749271" y="4668790"/>
            <a:ext cx="810612" cy="307959"/>
            <a:chOff x="7436076" y="4619251"/>
            <a:chExt cx="1103024" cy="419049"/>
          </a:xfrm>
        </p:grpSpPr>
        <p:pic>
          <p:nvPicPr>
            <p:cNvPr id="1580" name="Google Shape;1580;p60"/>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581" name="Google Shape;1581;p60"/>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Section Title - Blue B">
  <p:cSld name="CUSTOM_13_2">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7"/>
          <p:cNvSpPr/>
          <p:nvPr>
            <p:ph idx="2" type="pic"/>
          </p:nvPr>
        </p:nvSpPr>
        <p:spPr>
          <a:xfrm>
            <a:off x="4896625" y="0"/>
            <a:ext cx="4247400" cy="5143500"/>
          </a:xfrm>
          <a:prstGeom prst="rect">
            <a:avLst/>
          </a:prstGeom>
          <a:noFill/>
          <a:ln>
            <a:noFill/>
          </a:ln>
        </p:spPr>
      </p:sp>
      <p:grpSp>
        <p:nvGrpSpPr>
          <p:cNvPr id="137" name="Google Shape;137;p7"/>
          <p:cNvGrpSpPr/>
          <p:nvPr/>
        </p:nvGrpSpPr>
        <p:grpSpPr>
          <a:xfrm>
            <a:off x="8648263" y="4659742"/>
            <a:ext cx="313719" cy="338062"/>
            <a:chOff x="3976677" y="2333625"/>
            <a:chExt cx="876309" cy="944307"/>
          </a:xfrm>
        </p:grpSpPr>
        <p:sp>
          <p:nvSpPr>
            <p:cNvPr id="138" name="Google Shape;138;p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 name="Google Shape;139;p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0" name="Google Shape;140;p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1" name="Google Shape;141;p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 name="Google Shape;142;p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 name="Google Shape;143;p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4" name="Google Shape;144;p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5" name="Google Shape;145;p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6" name="Google Shape;146;p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 name="Google Shape;147;p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 name="Google Shape;148;p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9" name="Google Shape;149;p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0" name="Google Shape;150;p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1" name="Google Shape;151;p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2" name="Google Shape;152;p7"/>
          <p:cNvSpPr txBox="1"/>
          <p:nvPr>
            <p:ph idx="1" type="subTitle"/>
          </p:nvPr>
        </p:nvSpPr>
        <p:spPr>
          <a:xfrm>
            <a:off x="676475" y="3530775"/>
            <a:ext cx="4220100" cy="639000"/>
          </a:xfrm>
          <a:prstGeom prst="rect">
            <a:avLst/>
          </a:prstGeom>
        </p:spPr>
        <p:txBody>
          <a:bodyPr anchorCtr="0" anchor="t" bIns="0" lIns="0" spcFirstLastPara="1" rIns="91425" wrap="square" tIns="18287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53" name="Google Shape;153;p7"/>
          <p:cNvSpPr txBox="1"/>
          <p:nvPr>
            <p:ph type="title"/>
          </p:nvPr>
        </p:nvSpPr>
        <p:spPr>
          <a:xfrm>
            <a:off x="676475" y="1929375"/>
            <a:ext cx="4220100" cy="1601400"/>
          </a:xfrm>
          <a:prstGeom prst="rect">
            <a:avLst/>
          </a:prstGeom>
        </p:spPr>
        <p:txBody>
          <a:bodyPr anchorCtr="0" anchor="b" bIns="228600" lIns="0" spcFirstLastPara="1" rIns="91425" wrap="square" tIns="0">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54" name="Google Shape;154;p7"/>
          <p:cNvSpPr txBox="1"/>
          <p:nvPr>
            <p:ph hasCustomPrompt="1" idx="3" type="title"/>
          </p:nvPr>
        </p:nvSpPr>
        <p:spPr>
          <a:xfrm>
            <a:off x="676700" y="649225"/>
            <a:ext cx="2596800" cy="12768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55" name="Google Shape;155;p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56" name="Google Shape;156;p7"/>
          <p:cNvGrpSpPr/>
          <p:nvPr/>
        </p:nvGrpSpPr>
        <p:grpSpPr>
          <a:xfrm>
            <a:off x="7749266" y="4661245"/>
            <a:ext cx="810613" cy="323045"/>
            <a:chOff x="284975" y="4578751"/>
            <a:chExt cx="1103025" cy="419049"/>
          </a:xfrm>
        </p:grpSpPr>
        <p:pic>
          <p:nvPicPr>
            <p:cNvPr id="157" name="Google Shape;157;p7"/>
            <p:cNvPicPr preferRelativeResize="0"/>
            <p:nvPr/>
          </p:nvPicPr>
          <p:blipFill rotWithShape="1">
            <a:blip r:embed="rId3">
              <a:alphaModFix/>
            </a:blip>
            <a:srcRect b="11186" l="6939" r="49110" t="27982"/>
            <a:stretch/>
          </p:blipFill>
          <p:spPr>
            <a:xfrm>
              <a:off x="284975" y="4633296"/>
              <a:ext cx="532050" cy="309943"/>
            </a:xfrm>
            <a:prstGeom prst="rect">
              <a:avLst/>
            </a:prstGeom>
            <a:noFill/>
            <a:ln>
              <a:noFill/>
            </a:ln>
          </p:spPr>
        </p:pic>
        <p:pic>
          <p:nvPicPr>
            <p:cNvPr id="158" name="Google Shape;158;p7"/>
            <p:cNvPicPr preferRelativeResize="0"/>
            <p:nvPr/>
          </p:nvPicPr>
          <p:blipFill>
            <a:blip r:embed="rId4">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WeGotThis - Grey A 1">
  <p:cSld name="CUSTOM_14_1_1_1">
    <p:bg>
      <p:bgPr>
        <a:solidFill>
          <a:schemeClr val="lt2"/>
        </a:solidFill>
      </p:bgPr>
    </p:bg>
    <p:spTree>
      <p:nvGrpSpPr>
        <p:cNvPr id="1582" name="Shape 1582"/>
        <p:cNvGrpSpPr/>
        <p:nvPr/>
      </p:nvGrpSpPr>
      <p:grpSpPr>
        <a:xfrm>
          <a:off x="0" y="0"/>
          <a:ext cx="0" cy="0"/>
          <a:chOff x="0" y="0"/>
          <a:chExt cx="0" cy="0"/>
        </a:xfrm>
      </p:grpSpPr>
      <p:sp>
        <p:nvSpPr>
          <p:cNvPr id="1583" name="Google Shape;1583;p61"/>
          <p:cNvSpPr txBox="1"/>
          <p:nvPr>
            <p:ph type="title"/>
          </p:nvPr>
        </p:nvSpPr>
        <p:spPr>
          <a:xfrm>
            <a:off x="676650" y="1289300"/>
            <a:ext cx="7790700" cy="192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2pPr>
            <a:lvl3pPr lvl="2"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3pPr>
            <a:lvl4pPr lvl="3"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4pPr>
            <a:lvl5pPr lvl="4"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5pPr>
            <a:lvl6pPr lvl="5"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6pPr>
            <a:lvl7pPr lvl="6"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7pPr>
            <a:lvl8pPr lvl="7"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8pPr>
            <a:lvl9pPr lvl="8"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9pPr>
          </a:lstStyle>
          <a:p/>
        </p:txBody>
      </p:sp>
      <p:grpSp>
        <p:nvGrpSpPr>
          <p:cNvPr id="1584" name="Google Shape;1584;p61"/>
          <p:cNvGrpSpPr/>
          <p:nvPr/>
        </p:nvGrpSpPr>
        <p:grpSpPr>
          <a:xfrm>
            <a:off x="8648263" y="4659742"/>
            <a:ext cx="313719" cy="338062"/>
            <a:chOff x="3976677" y="2333625"/>
            <a:chExt cx="876309" cy="944307"/>
          </a:xfrm>
        </p:grpSpPr>
        <p:sp>
          <p:nvSpPr>
            <p:cNvPr id="1585" name="Google Shape;1585;p6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86" name="Google Shape;1586;p6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87" name="Google Shape;1587;p6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88" name="Google Shape;1588;p6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89" name="Google Shape;1589;p6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0" name="Google Shape;1590;p6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1" name="Google Shape;1591;p6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2" name="Google Shape;1592;p6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3" name="Google Shape;1593;p6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4" name="Google Shape;1594;p6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5" name="Google Shape;1595;p6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6" name="Google Shape;1596;p6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7" name="Google Shape;1597;p6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8" name="Google Shape;1598;p6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99" name="Google Shape;1599;p6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600" name="Google Shape;1600;p61"/>
          <p:cNvGrpSpPr/>
          <p:nvPr/>
        </p:nvGrpSpPr>
        <p:grpSpPr>
          <a:xfrm>
            <a:off x="7749266" y="4661245"/>
            <a:ext cx="810613" cy="323045"/>
            <a:chOff x="284975" y="4578751"/>
            <a:chExt cx="1103025" cy="419049"/>
          </a:xfrm>
        </p:grpSpPr>
        <p:pic>
          <p:nvPicPr>
            <p:cNvPr id="1601" name="Google Shape;1601;p61"/>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602" name="Google Shape;1602;p61"/>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WeGotThis - Grey A 1 1">
  <p:cSld name="CUSTOM_14_1_1_1_1">
    <p:bg>
      <p:bgPr>
        <a:blipFill>
          <a:blip r:embed="rId2">
            <a:alphaModFix/>
          </a:blip>
          <a:stretch>
            <a:fillRect/>
          </a:stretch>
        </a:blipFill>
      </p:bgPr>
    </p:bg>
    <p:spTree>
      <p:nvGrpSpPr>
        <p:cNvPr id="1603" name="Shape 1603"/>
        <p:cNvGrpSpPr/>
        <p:nvPr/>
      </p:nvGrpSpPr>
      <p:grpSpPr>
        <a:xfrm>
          <a:off x="0" y="0"/>
          <a:ext cx="0" cy="0"/>
          <a:chOff x="0" y="0"/>
          <a:chExt cx="0" cy="0"/>
        </a:xfrm>
      </p:grpSpPr>
      <p:grpSp>
        <p:nvGrpSpPr>
          <p:cNvPr id="1604" name="Google Shape;1604;p62"/>
          <p:cNvGrpSpPr/>
          <p:nvPr/>
        </p:nvGrpSpPr>
        <p:grpSpPr>
          <a:xfrm>
            <a:off x="8648263" y="4659742"/>
            <a:ext cx="313719" cy="338062"/>
            <a:chOff x="3976677" y="2333625"/>
            <a:chExt cx="876309" cy="944307"/>
          </a:xfrm>
        </p:grpSpPr>
        <p:sp>
          <p:nvSpPr>
            <p:cNvPr id="1605" name="Google Shape;1605;p6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06" name="Google Shape;1606;p6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07" name="Google Shape;1607;p6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08" name="Google Shape;1608;p6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09" name="Google Shape;1609;p6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0" name="Google Shape;1610;p6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1" name="Google Shape;1611;p6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2" name="Google Shape;1612;p6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3" name="Google Shape;1613;p6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4" name="Google Shape;1614;p6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5" name="Google Shape;1615;p6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6" name="Google Shape;1616;p6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7" name="Google Shape;1617;p6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8" name="Google Shape;1618;p6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619" name="Google Shape;1619;p6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620" name="Google Shape;1620;p62"/>
          <p:cNvGrpSpPr/>
          <p:nvPr/>
        </p:nvGrpSpPr>
        <p:grpSpPr>
          <a:xfrm>
            <a:off x="7749266" y="4661245"/>
            <a:ext cx="810613" cy="323045"/>
            <a:chOff x="284975" y="4578751"/>
            <a:chExt cx="1103025" cy="419049"/>
          </a:xfrm>
        </p:grpSpPr>
        <p:pic>
          <p:nvPicPr>
            <p:cNvPr id="1621" name="Google Shape;1621;p62"/>
            <p:cNvPicPr preferRelativeResize="0"/>
            <p:nvPr/>
          </p:nvPicPr>
          <p:blipFill rotWithShape="1">
            <a:blip r:embed="rId3">
              <a:alphaModFix/>
            </a:blip>
            <a:srcRect b="11186" l="6939" r="49110" t="27982"/>
            <a:stretch/>
          </p:blipFill>
          <p:spPr>
            <a:xfrm>
              <a:off x="284975" y="4633296"/>
              <a:ext cx="532050" cy="309943"/>
            </a:xfrm>
            <a:prstGeom prst="rect">
              <a:avLst/>
            </a:prstGeom>
            <a:noFill/>
            <a:ln>
              <a:noFill/>
            </a:ln>
          </p:spPr>
        </p:pic>
        <p:pic>
          <p:nvPicPr>
            <p:cNvPr id="1622" name="Google Shape;1622;p62"/>
            <p:cNvPicPr preferRelativeResize="0"/>
            <p:nvPr/>
          </p:nvPicPr>
          <p:blipFill>
            <a:blip r:embed="rId4">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Thank You">
  <p:cSld name="CUSTOM_14_1_2_2_2_1">
    <p:bg>
      <p:bgPr>
        <a:blipFill>
          <a:blip r:embed="rId2">
            <a:alphaModFix/>
          </a:blip>
          <a:stretch>
            <a:fillRect/>
          </a:stretch>
        </a:blipFill>
      </p:bgPr>
    </p:bg>
    <p:spTree>
      <p:nvGrpSpPr>
        <p:cNvPr id="1623" name="Shape 1623"/>
        <p:cNvGrpSpPr/>
        <p:nvPr/>
      </p:nvGrpSpPr>
      <p:grpSpPr>
        <a:xfrm>
          <a:off x="0" y="0"/>
          <a:ext cx="0" cy="0"/>
          <a:chOff x="0" y="0"/>
          <a:chExt cx="0" cy="0"/>
        </a:xfrm>
      </p:grpSpPr>
      <p:sp>
        <p:nvSpPr>
          <p:cNvPr id="1624" name="Google Shape;1624;p63"/>
          <p:cNvSpPr/>
          <p:nvPr/>
        </p:nvSpPr>
        <p:spPr>
          <a:xfrm>
            <a:off x="2624550" y="0"/>
            <a:ext cx="651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5" name="Google Shape;1625;p63"/>
          <p:cNvPicPr preferRelativeResize="0"/>
          <p:nvPr/>
        </p:nvPicPr>
        <p:blipFill rotWithShape="1">
          <a:blip r:embed="rId3">
            <a:alphaModFix/>
          </a:blip>
          <a:srcRect b="0" l="0" r="0" t="0"/>
          <a:stretch/>
        </p:blipFill>
        <p:spPr>
          <a:xfrm>
            <a:off x="71042" y="6875"/>
            <a:ext cx="9073116" cy="5143500"/>
          </a:xfrm>
          <a:prstGeom prst="rect">
            <a:avLst/>
          </a:prstGeom>
          <a:noFill/>
          <a:ln>
            <a:noFill/>
          </a:ln>
        </p:spPr>
      </p:pic>
      <p:sp>
        <p:nvSpPr>
          <p:cNvPr id="1626" name="Google Shape;1626;p6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627" name="Google Shape;1627;p63"/>
          <p:cNvGrpSpPr/>
          <p:nvPr/>
        </p:nvGrpSpPr>
        <p:grpSpPr>
          <a:xfrm>
            <a:off x="676194" y="430156"/>
            <a:ext cx="973934" cy="219075"/>
            <a:chOff x="3976687" y="3573303"/>
            <a:chExt cx="4236338" cy="952499"/>
          </a:xfrm>
        </p:grpSpPr>
        <p:sp>
          <p:nvSpPr>
            <p:cNvPr id="1628" name="Google Shape;1628;p63"/>
            <p:cNvSpPr/>
            <p:nvPr/>
          </p:nvSpPr>
          <p:spPr>
            <a:xfrm>
              <a:off x="4862702" y="3680079"/>
              <a:ext cx="595979" cy="723900"/>
            </a:xfrm>
            <a:custGeom>
              <a:rect b="b" l="l" r="r" t="t"/>
              <a:pathLst>
                <a:path extrusionOk="0" h="723900" w="595979">
                  <a:moveTo>
                    <a:pt x="217646" y="723138"/>
                  </a:moveTo>
                  <a:lnTo>
                    <a:pt x="217646" y="132588"/>
                  </a:lnTo>
                  <a:lnTo>
                    <a:pt x="0" y="132588"/>
                  </a:lnTo>
                  <a:lnTo>
                    <a:pt x="0" y="0"/>
                  </a:lnTo>
                  <a:lnTo>
                    <a:pt x="595979" y="0"/>
                  </a:lnTo>
                  <a:lnTo>
                    <a:pt x="595979" y="133350"/>
                  </a:lnTo>
                  <a:lnTo>
                    <a:pt x="376904" y="133350"/>
                  </a:lnTo>
                  <a:lnTo>
                    <a:pt x="376904" y="723900"/>
                  </a:lnTo>
                  <a:lnTo>
                    <a:pt x="217646"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29" name="Google Shape;1629;p63"/>
            <p:cNvSpPr/>
            <p:nvPr/>
          </p:nvSpPr>
          <p:spPr>
            <a:xfrm>
              <a:off x="5328474" y="3871626"/>
              <a:ext cx="339090" cy="532066"/>
            </a:xfrm>
            <a:custGeom>
              <a:rect b="b" l="l" r="r" t="t"/>
              <a:pathLst>
                <a:path extrusionOk="0" h="532066" w="339090">
                  <a:moveTo>
                    <a:pt x="0" y="531590"/>
                  </a:moveTo>
                  <a:lnTo>
                    <a:pt x="0" y="13525"/>
                  </a:lnTo>
                  <a:lnTo>
                    <a:pt x="157353" y="13525"/>
                  </a:lnTo>
                  <a:lnTo>
                    <a:pt x="157353" y="97726"/>
                  </a:lnTo>
                  <a:lnTo>
                    <a:pt x="158305" y="97726"/>
                  </a:lnTo>
                  <a:cubicBezTo>
                    <a:pt x="186880" y="53721"/>
                    <a:pt x="236506" y="0"/>
                    <a:pt x="334232" y="0"/>
                  </a:cubicBezTo>
                  <a:lnTo>
                    <a:pt x="339090" y="0"/>
                  </a:lnTo>
                  <a:lnTo>
                    <a:pt x="339090" y="139827"/>
                  </a:lnTo>
                  <a:cubicBezTo>
                    <a:pt x="333280" y="138779"/>
                    <a:pt x="305848" y="136874"/>
                    <a:pt x="296132" y="136874"/>
                  </a:cubicBezTo>
                  <a:cubicBezTo>
                    <a:pt x="241173" y="137446"/>
                    <a:pt x="189738" y="163830"/>
                    <a:pt x="157353" y="208217"/>
                  </a:cubicBezTo>
                  <a:lnTo>
                    <a:pt x="157353" y="532067"/>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0" name="Google Shape;1630;p63"/>
            <p:cNvSpPr/>
            <p:nvPr/>
          </p:nvSpPr>
          <p:spPr>
            <a:xfrm>
              <a:off x="5717285" y="3684936"/>
              <a:ext cx="158305" cy="718661"/>
            </a:xfrm>
            <a:custGeom>
              <a:rect b="b" l="l" r="r" t="t"/>
              <a:pathLst>
                <a:path extrusionOk="0" h="718661" w="158305">
                  <a:moveTo>
                    <a:pt x="0" y="126492"/>
                  </a:moveTo>
                  <a:lnTo>
                    <a:pt x="0" y="0"/>
                  </a:lnTo>
                  <a:lnTo>
                    <a:pt x="158305" y="0"/>
                  </a:lnTo>
                  <a:lnTo>
                    <a:pt x="158305" y="126492"/>
                  </a:lnTo>
                  <a:lnTo>
                    <a:pt x="0" y="126492"/>
                  </a:lnTo>
                  <a:close/>
                  <a:moveTo>
                    <a:pt x="1048" y="718661"/>
                  </a:moveTo>
                  <a:lnTo>
                    <a:pt x="1048" y="197358"/>
                  </a:lnTo>
                  <a:lnTo>
                    <a:pt x="157353" y="197358"/>
                  </a:lnTo>
                  <a:lnTo>
                    <a:pt x="157353" y="718280"/>
                  </a:lnTo>
                  <a:lnTo>
                    <a:pt x="1048" y="71866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1" name="Google Shape;1631;p63"/>
            <p:cNvSpPr/>
            <p:nvPr/>
          </p:nvSpPr>
          <p:spPr>
            <a:xfrm>
              <a:off x="5936170" y="3871626"/>
              <a:ext cx="795432" cy="531590"/>
            </a:xfrm>
            <a:custGeom>
              <a:rect b="b" l="l" r="r" t="t"/>
              <a:pathLst>
                <a:path extrusionOk="0" h="531590" w="795432">
                  <a:moveTo>
                    <a:pt x="0" y="531590"/>
                  </a:moveTo>
                  <a:lnTo>
                    <a:pt x="0" y="10668"/>
                  </a:lnTo>
                  <a:lnTo>
                    <a:pt x="157258" y="10668"/>
                  </a:lnTo>
                  <a:lnTo>
                    <a:pt x="157258" y="92774"/>
                  </a:lnTo>
                  <a:cubicBezTo>
                    <a:pt x="188595" y="51721"/>
                    <a:pt x="246221" y="0"/>
                    <a:pt x="328708" y="0"/>
                  </a:cubicBezTo>
                  <a:cubicBezTo>
                    <a:pt x="415671" y="0"/>
                    <a:pt x="456724" y="36100"/>
                    <a:pt x="471583" y="92774"/>
                  </a:cubicBezTo>
                  <a:cubicBezTo>
                    <a:pt x="502825" y="52768"/>
                    <a:pt x="561499" y="0"/>
                    <a:pt x="643033" y="0"/>
                  </a:cubicBezTo>
                  <a:cubicBezTo>
                    <a:pt x="748570" y="0"/>
                    <a:pt x="795433" y="66675"/>
                    <a:pt x="795433" y="159258"/>
                  </a:cubicBezTo>
                  <a:lnTo>
                    <a:pt x="795433" y="531590"/>
                  </a:lnTo>
                  <a:lnTo>
                    <a:pt x="638080" y="531590"/>
                  </a:lnTo>
                  <a:lnTo>
                    <a:pt x="638080" y="201263"/>
                  </a:lnTo>
                  <a:cubicBezTo>
                    <a:pt x="638080" y="154400"/>
                    <a:pt x="627316" y="129921"/>
                    <a:pt x="581406" y="129921"/>
                  </a:cubicBezTo>
                  <a:cubicBezTo>
                    <a:pt x="542354" y="129921"/>
                    <a:pt x="511016" y="151447"/>
                    <a:pt x="476631" y="181737"/>
                  </a:cubicBezTo>
                  <a:lnTo>
                    <a:pt x="476631" y="531590"/>
                  </a:lnTo>
                  <a:lnTo>
                    <a:pt x="319564" y="531590"/>
                  </a:lnTo>
                  <a:lnTo>
                    <a:pt x="319564" y="201263"/>
                  </a:lnTo>
                  <a:cubicBezTo>
                    <a:pt x="319564" y="154400"/>
                    <a:pt x="308800" y="129921"/>
                    <a:pt x="262414" y="129921"/>
                  </a:cubicBezTo>
                  <a:cubicBezTo>
                    <a:pt x="223361" y="129921"/>
                    <a:pt x="192119" y="151447"/>
                    <a:pt x="156877" y="181737"/>
                  </a:cubicBezTo>
                  <a:lnTo>
                    <a:pt x="156877" y="531590"/>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2" name="Google Shape;1632;p63"/>
            <p:cNvSpPr/>
            <p:nvPr/>
          </p:nvSpPr>
          <p:spPr>
            <a:xfrm>
              <a:off x="6791038" y="3680079"/>
              <a:ext cx="517874" cy="731424"/>
            </a:xfrm>
            <a:custGeom>
              <a:rect b="b" l="l" r="r" t="t"/>
              <a:pathLst>
                <a:path extrusionOk="0" h="731424" w="517874">
                  <a:moveTo>
                    <a:pt x="157639" y="661511"/>
                  </a:moveTo>
                  <a:lnTo>
                    <a:pt x="157639" y="723138"/>
                  </a:lnTo>
                  <a:lnTo>
                    <a:pt x="0" y="723138"/>
                  </a:lnTo>
                  <a:lnTo>
                    <a:pt x="0" y="0"/>
                  </a:lnTo>
                  <a:lnTo>
                    <a:pt x="157639" y="0"/>
                  </a:lnTo>
                  <a:lnTo>
                    <a:pt x="157639" y="282416"/>
                  </a:lnTo>
                  <a:cubicBezTo>
                    <a:pt x="191833" y="234791"/>
                    <a:pt x="240697" y="191548"/>
                    <a:pt x="317849" y="191548"/>
                  </a:cubicBezTo>
                  <a:cubicBezTo>
                    <a:pt x="436150" y="191548"/>
                    <a:pt x="517874" y="282416"/>
                    <a:pt x="517874" y="462153"/>
                  </a:cubicBezTo>
                  <a:cubicBezTo>
                    <a:pt x="517874" y="641890"/>
                    <a:pt x="434912" y="731425"/>
                    <a:pt x="315658" y="731425"/>
                  </a:cubicBezTo>
                  <a:cubicBezTo>
                    <a:pt x="245269" y="731425"/>
                    <a:pt x="196405" y="705517"/>
                    <a:pt x="157639" y="661511"/>
                  </a:cubicBezTo>
                  <a:close/>
                  <a:moveTo>
                    <a:pt x="360902" y="463201"/>
                  </a:moveTo>
                  <a:cubicBezTo>
                    <a:pt x="360902" y="376238"/>
                    <a:pt x="330613" y="321469"/>
                    <a:pt x="260223" y="321469"/>
                  </a:cubicBezTo>
                  <a:cubicBezTo>
                    <a:pt x="220123" y="321469"/>
                    <a:pt x="184023" y="345948"/>
                    <a:pt x="157639" y="372332"/>
                  </a:cubicBezTo>
                  <a:lnTo>
                    <a:pt x="157639" y="564833"/>
                  </a:lnTo>
                  <a:cubicBezTo>
                    <a:pt x="191833" y="597027"/>
                    <a:pt x="220123" y="612458"/>
                    <a:pt x="262414" y="612458"/>
                  </a:cubicBezTo>
                  <a:cubicBezTo>
                    <a:pt x="327374" y="612648"/>
                    <a:pt x="360616" y="557975"/>
                    <a:pt x="360616" y="463201"/>
                  </a:cubicBezTo>
                  <a:lnTo>
                    <a:pt x="360902" y="46320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3" name="Google Shape;1633;p63"/>
            <p:cNvSpPr/>
            <p:nvPr/>
          </p:nvSpPr>
          <p:spPr>
            <a:xfrm>
              <a:off x="7357680" y="3680079"/>
              <a:ext cx="156305" cy="723137"/>
            </a:xfrm>
            <a:custGeom>
              <a:rect b="b" l="l" r="r" t="t"/>
              <a:pathLst>
                <a:path extrusionOk="0" h="723137" w="156305">
                  <a:moveTo>
                    <a:pt x="0" y="723138"/>
                  </a:moveTo>
                  <a:lnTo>
                    <a:pt x="0" y="0"/>
                  </a:lnTo>
                  <a:lnTo>
                    <a:pt x="156305" y="0"/>
                  </a:lnTo>
                  <a:lnTo>
                    <a:pt x="156305" y="723138"/>
                  </a:lnTo>
                  <a:lnTo>
                    <a:pt x="0"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4" name="Google Shape;1634;p63"/>
            <p:cNvSpPr/>
            <p:nvPr/>
          </p:nvSpPr>
          <p:spPr>
            <a:xfrm>
              <a:off x="7562754" y="3871626"/>
              <a:ext cx="501300" cy="542353"/>
            </a:xfrm>
            <a:custGeom>
              <a:rect b="b" l="l" r="r" t="t"/>
              <a:pathLst>
                <a:path extrusionOk="0" h="542353" w="501300">
                  <a:moveTo>
                    <a:pt x="0" y="271653"/>
                  </a:moveTo>
                  <a:cubicBezTo>
                    <a:pt x="0" y="69342"/>
                    <a:pt x="154400" y="0"/>
                    <a:pt x="261842" y="0"/>
                  </a:cubicBezTo>
                  <a:cubicBezTo>
                    <a:pt x="369284" y="0"/>
                    <a:pt x="501301" y="54102"/>
                    <a:pt x="501301" y="290227"/>
                  </a:cubicBezTo>
                  <a:lnTo>
                    <a:pt x="501301" y="313658"/>
                  </a:lnTo>
                  <a:lnTo>
                    <a:pt x="156305" y="313658"/>
                  </a:lnTo>
                  <a:cubicBezTo>
                    <a:pt x="164211" y="399383"/>
                    <a:pt x="212027" y="432816"/>
                    <a:pt x="277559" y="432816"/>
                  </a:cubicBezTo>
                  <a:cubicBezTo>
                    <a:pt x="334804" y="431101"/>
                    <a:pt x="389573" y="408908"/>
                    <a:pt x="431959" y="370332"/>
                  </a:cubicBezTo>
                  <a:lnTo>
                    <a:pt x="492538" y="464153"/>
                  </a:lnTo>
                  <a:cubicBezTo>
                    <a:pt x="431959" y="515969"/>
                    <a:pt x="356711" y="542354"/>
                    <a:pt x="265843" y="542354"/>
                  </a:cubicBezTo>
                  <a:cubicBezTo>
                    <a:pt x="129921" y="542354"/>
                    <a:pt x="0" y="473202"/>
                    <a:pt x="0" y="271653"/>
                  </a:cubicBezTo>
                  <a:close/>
                  <a:moveTo>
                    <a:pt x="360617" y="220789"/>
                  </a:moveTo>
                  <a:cubicBezTo>
                    <a:pt x="352806" y="147542"/>
                    <a:pt x="319564" y="112300"/>
                    <a:pt x="260890" y="112300"/>
                  </a:cubicBezTo>
                  <a:cubicBezTo>
                    <a:pt x="212027" y="112300"/>
                    <a:pt x="170021" y="144589"/>
                    <a:pt x="158305" y="220789"/>
                  </a:cubicBezTo>
                  <a:lnTo>
                    <a:pt x="360617" y="220789"/>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5" name="Google Shape;1635;p63"/>
            <p:cNvSpPr/>
            <p:nvPr/>
          </p:nvSpPr>
          <p:spPr>
            <a:xfrm>
              <a:off x="8093768" y="4285202"/>
              <a:ext cx="119257" cy="119253"/>
            </a:xfrm>
            <a:custGeom>
              <a:rect b="b" l="l" r="r" t="t"/>
              <a:pathLst>
                <a:path extrusionOk="0" h="119253" w="119257">
                  <a:moveTo>
                    <a:pt x="4" y="59626"/>
                  </a:moveTo>
                  <a:cubicBezTo>
                    <a:pt x="-377" y="27051"/>
                    <a:pt x="25722" y="381"/>
                    <a:pt x="58297" y="0"/>
                  </a:cubicBezTo>
                  <a:cubicBezTo>
                    <a:pt x="58773" y="0"/>
                    <a:pt x="59155" y="0"/>
                    <a:pt x="59631" y="0"/>
                  </a:cubicBezTo>
                  <a:cubicBezTo>
                    <a:pt x="92587" y="0"/>
                    <a:pt x="119257" y="26670"/>
                    <a:pt x="119257" y="59626"/>
                  </a:cubicBezTo>
                  <a:cubicBezTo>
                    <a:pt x="119257" y="92583"/>
                    <a:pt x="92587" y="119253"/>
                    <a:pt x="59631" y="119253"/>
                  </a:cubicBezTo>
                  <a:cubicBezTo>
                    <a:pt x="26674" y="119253"/>
                    <a:pt x="4" y="92583"/>
                    <a:pt x="4" y="59626"/>
                  </a:cubicBezTo>
                  <a:close/>
                  <a:moveTo>
                    <a:pt x="108399" y="59626"/>
                  </a:moveTo>
                  <a:cubicBezTo>
                    <a:pt x="107923" y="32575"/>
                    <a:pt x="85634" y="11049"/>
                    <a:pt x="58583" y="11525"/>
                  </a:cubicBezTo>
                  <a:cubicBezTo>
                    <a:pt x="31532" y="12001"/>
                    <a:pt x="10006" y="34290"/>
                    <a:pt x="10482" y="61341"/>
                  </a:cubicBezTo>
                  <a:cubicBezTo>
                    <a:pt x="10958" y="88106"/>
                    <a:pt x="32865" y="109538"/>
                    <a:pt x="59631" y="109442"/>
                  </a:cubicBezTo>
                  <a:cubicBezTo>
                    <a:pt x="86586" y="109442"/>
                    <a:pt x="108399" y="87630"/>
                    <a:pt x="108399" y="60674"/>
                  </a:cubicBezTo>
                  <a:cubicBezTo>
                    <a:pt x="108399" y="60293"/>
                    <a:pt x="108399" y="60008"/>
                    <a:pt x="108399" y="59626"/>
                  </a:cubicBezTo>
                  <a:close/>
                  <a:moveTo>
                    <a:pt x="36485" y="25717"/>
                  </a:moveTo>
                  <a:lnTo>
                    <a:pt x="60869" y="25717"/>
                  </a:lnTo>
                  <a:cubicBezTo>
                    <a:pt x="76299" y="25717"/>
                    <a:pt x="85253" y="32385"/>
                    <a:pt x="85253" y="45720"/>
                  </a:cubicBezTo>
                  <a:cubicBezTo>
                    <a:pt x="86015" y="54197"/>
                    <a:pt x="80681" y="61913"/>
                    <a:pt x="72490" y="64199"/>
                  </a:cubicBezTo>
                  <a:lnTo>
                    <a:pt x="86586" y="90964"/>
                  </a:lnTo>
                  <a:lnTo>
                    <a:pt x="72966" y="90964"/>
                  </a:lnTo>
                  <a:lnTo>
                    <a:pt x="59821" y="66008"/>
                  </a:lnTo>
                  <a:lnTo>
                    <a:pt x="49534" y="66008"/>
                  </a:lnTo>
                  <a:lnTo>
                    <a:pt x="49534" y="90964"/>
                  </a:lnTo>
                  <a:lnTo>
                    <a:pt x="36485" y="90964"/>
                  </a:lnTo>
                  <a:lnTo>
                    <a:pt x="36485" y="25717"/>
                  </a:lnTo>
                  <a:close/>
                  <a:moveTo>
                    <a:pt x="60107" y="56007"/>
                  </a:moveTo>
                  <a:cubicBezTo>
                    <a:pt x="68108" y="56007"/>
                    <a:pt x="72490" y="53435"/>
                    <a:pt x="72490" y="46482"/>
                  </a:cubicBezTo>
                  <a:cubicBezTo>
                    <a:pt x="72490" y="39529"/>
                    <a:pt x="68108" y="36957"/>
                    <a:pt x="59821" y="36957"/>
                  </a:cubicBezTo>
                  <a:lnTo>
                    <a:pt x="49534" y="36957"/>
                  </a:lnTo>
                  <a:lnTo>
                    <a:pt x="49534" y="56007"/>
                  </a:lnTo>
                  <a:lnTo>
                    <a:pt x="60107" y="5600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6" name="Google Shape;1636;p63"/>
            <p:cNvSpPr/>
            <p:nvPr/>
          </p:nvSpPr>
          <p:spPr>
            <a:xfrm>
              <a:off x="4035837" y="4301108"/>
              <a:ext cx="195452" cy="224694"/>
            </a:xfrm>
            <a:custGeom>
              <a:rect b="b" l="l" r="r" t="t"/>
              <a:pathLst>
                <a:path extrusionOk="0" h="224694" w="195452">
                  <a:moveTo>
                    <a:pt x="0" y="0"/>
                  </a:moveTo>
                  <a:lnTo>
                    <a:pt x="0" y="224695"/>
                  </a:lnTo>
                  <a:lnTo>
                    <a:pt x="195453" y="111919"/>
                  </a:lnTo>
                  <a:cubicBezTo>
                    <a:pt x="120301" y="95726"/>
                    <a:pt x="52007" y="56579"/>
                    <a:pt x="0"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7" name="Google Shape;1637;p63"/>
            <p:cNvSpPr/>
            <p:nvPr/>
          </p:nvSpPr>
          <p:spPr>
            <a:xfrm>
              <a:off x="4035837" y="3573303"/>
              <a:ext cx="194024" cy="223361"/>
            </a:xfrm>
            <a:custGeom>
              <a:rect b="b" l="l" r="r" t="t"/>
              <a:pathLst>
                <a:path extrusionOk="0" h="223361" w="194024">
                  <a:moveTo>
                    <a:pt x="194024" y="111824"/>
                  </a:moveTo>
                  <a:lnTo>
                    <a:pt x="0" y="0"/>
                  </a:lnTo>
                  <a:lnTo>
                    <a:pt x="0" y="223361"/>
                  </a:lnTo>
                  <a:cubicBezTo>
                    <a:pt x="51816" y="167259"/>
                    <a:pt x="119539" y="128397"/>
                    <a:pt x="194024" y="11182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8" name="Google Shape;1638;p63"/>
            <p:cNvSpPr/>
            <p:nvPr/>
          </p:nvSpPr>
          <p:spPr>
            <a:xfrm>
              <a:off x="4664868" y="3936777"/>
              <a:ext cx="195929" cy="225933"/>
            </a:xfrm>
            <a:custGeom>
              <a:rect b="b" l="l" r="r" t="t"/>
              <a:pathLst>
                <a:path extrusionOk="0" h="225933" w="195929">
                  <a:moveTo>
                    <a:pt x="195929" y="112776"/>
                  </a:moveTo>
                  <a:lnTo>
                    <a:pt x="571" y="0"/>
                  </a:lnTo>
                  <a:cubicBezTo>
                    <a:pt x="23717" y="73533"/>
                    <a:pt x="23431" y="152495"/>
                    <a:pt x="0" y="225933"/>
                  </a:cubicBezTo>
                  <a:lnTo>
                    <a:pt x="195929" y="11277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9" name="Google Shape;1639;p63"/>
            <p:cNvSpPr/>
            <p:nvPr/>
          </p:nvSpPr>
          <p:spPr>
            <a:xfrm>
              <a:off x="4164519" y="3714067"/>
              <a:ext cx="215741" cy="38401"/>
            </a:xfrm>
            <a:custGeom>
              <a:rect b="b" l="l" r="r" t="t"/>
              <a:pathLst>
                <a:path extrusionOk="0" h="38401" w="215741">
                  <a:moveTo>
                    <a:pt x="0" y="29925"/>
                  </a:moveTo>
                  <a:cubicBezTo>
                    <a:pt x="28004" y="23733"/>
                    <a:pt x="86201" y="29925"/>
                    <a:pt x="116967" y="38402"/>
                  </a:cubicBezTo>
                  <a:cubicBezTo>
                    <a:pt x="145923" y="17828"/>
                    <a:pt x="180308" y="6398"/>
                    <a:pt x="215741" y="5540"/>
                  </a:cubicBezTo>
                  <a:cubicBezTo>
                    <a:pt x="142970" y="-6842"/>
                    <a:pt x="68199" y="1635"/>
                    <a:pt x="0" y="2992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0" name="Google Shape;1640;p63"/>
            <p:cNvSpPr/>
            <p:nvPr/>
          </p:nvSpPr>
          <p:spPr>
            <a:xfrm>
              <a:off x="4192332" y="3990594"/>
              <a:ext cx="344519" cy="207317"/>
            </a:xfrm>
            <a:custGeom>
              <a:rect b="b" l="l" r="r" t="t"/>
              <a:pathLst>
                <a:path extrusionOk="0" h="207317" w="344519">
                  <a:moveTo>
                    <a:pt x="344519" y="162211"/>
                  </a:moveTo>
                  <a:cubicBezTo>
                    <a:pt x="339662" y="119348"/>
                    <a:pt x="329470" y="77343"/>
                    <a:pt x="313944" y="37147"/>
                  </a:cubicBezTo>
                  <a:cubicBezTo>
                    <a:pt x="247269" y="67437"/>
                    <a:pt x="164211" y="47911"/>
                    <a:pt x="108871" y="0"/>
                  </a:cubicBezTo>
                  <a:cubicBezTo>
                    <a:pt x="68199" y="42481"/>
                    <a:pt x="31718" y="88773"/>
                    <a:pt x="0" y="138208"/>
                  </a:cubicBezTo>
                  <a:cubicBezTo>
                    <a:pt x="93821" y="214693"/>
                    <a:pt x="248126" y="234791"/>
                    <a:pt x="344519" y="16221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1" name="Google Shape;1641;p63"/>
            <p:cNvSpPr/>
            <p:nvPr/>
          </p:nvSpPr>
          <p:spPr>
            <a:xfrm>
              <a:off x="3976687" y="3832859"/>
              <a:ext cx="164305" cy="452151"/>
            </a:xfrm>
            <a:custGeom>
              <a:rect b="b" l="l" r="r" t="t"/>
              <a:pathLst>
                <a:path extrusionOk="0" h="452151" w="164305">
                  <a:moveTo>
                    <a:pt x="164305" y="303276"/>
                  </a:moveTo>
                  <a:cubicBezTo>
                    <a:pt x="81628" y="218504"/>
                    <a:pt x="52768" y="94964"/>
                    <a:pt x="79247" y="0"/>
                  </a:cubicBezTo>
                  <a:cubicBezTo>
                    <a:pt x="-33338" y="132588"/>
                    <a:pt x="-25052" y="329470"/>
                    <a:pt x="98297" y="452152"/>
                  </a:cubicBezTo>
                  <a:cubicBezTo>
                    <a:pt x="113442" y="399764"/>
                    <a:pt x="135635" y="349663"/>
                    <a:pt x="164305" y="30327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2" name="Google Shape;1642;p63"/>
            <p:cNvSpPr/>
            <p:nvPr/>
          </p:nvSpPr>
          <p:spPr>
            <a:xfrm>
              <a:off x="4329302" y="3889152"/>
              <a:ext cx="161925" cy="113925"/>
            </a:xfrm>
            <a:custGeom>
              <a:rect b="b" l="l" r="r" t="t"/>
              <a:pathLst>
                <a:path extrusionOk="0" h="113925" w="161925">
                  <a:moveTo>
                    <a:pt x="161925" y="102679"/>
                  </a:moveTo>
                  <a:cubicBezTo>
                    <a:pt x="144494" y="65532"/>
                    <a:pt x="122015" y="31052"/>
                    <a:pt x="95250" y="0"/>
                  </a:cubicBezTo>
                  <a:cubicBezTo>
                    <a:pt x="61627" y="22098"/>
                    <a:pt x="29718" y="46863"/>
                    <a:pt x="0" y="74009"/>
                  </a:cubicBezTo>
                  <a:cubicBezTo>
                    <a:pt x="50101" y="115633"/>
                    <a:pt x="115633" y="123825"/>
                    <a:pt x="161925" y="1026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3" name="Google Shape;1643;p63"/>
            <p:cNvSpPr/>
            <p:nvPr/>
          </p:nvSpPr>
          <p:spPr>
            <a:xfrm>
              <a:off x="4326445" y="3752941"/>
              <a:ext cx="175164" cy="84395"/>
            </a:xfrm>
            <a:custGeom>
              <a:rect b="b" l="l" r="r" t="t"/>
              <a:pathLst>
                <a:path extrusionOk="0" h="84395" w="175164">
                  <a:moveTo>
                    <a:pt x="102584" y="84395"/>
                  </a:moveTo>
                  <a:cubicBezTo>
                    <a:pt x="125063" y="68107"/>
                    <a:pt x="149447" y="54582"/>
                    <a:pt x="175165" y="44104"/>
                  </a:cubicBezTo>
                  <a:cubicBezTo>
                    <a:pt x="122206" y="-9426"/>
                    <a:pt x="37052" y="-7997"/>
                    <a:pt x="0" y="15529"/>
                  </a:cubicBezTo>
                  <a:cubicBezTo>
                    <a:pt x="38005" y="32293"/>
                    <a:pt x="72676" y="55630"/>
                    <a:pt x="102584" y="8439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4" name="Google Shape;1644;p63"/>
            <p:cNvSpPr/>
            <p:nvPr/>
          </p:nvSpPr>
          <p:spPr>
            <a:xfrm>
              <a:off x="4109465" y="4163853"/>
              <a:ext cx="430386" cy="218059"/>
            </a:xfrm>
            <a:custGeom>
              <a:rect b="b" l="l" r="r" t="t"/>
              <a:pathLst>
                <a:path extrusionOk="0" h="218059" w="430386">
                  <a:moveTo>
                    <a:pt x="61722" y="0"/>
                  </a:moveTo>
                  <a:cubicBezTo>
                    <a:pt x="20574" y="71152"/>
                    <a:pt x="5525" y="123825"/>
                    <a:pt x="0" y="151162"/>
                  </a:cubicBezTo>
                  <a:cubicBezTo>
                    <a:pt x="122682" y="243364"/>
                    <a:pt x="292418" y="239935"/>
                    <a:pt x="411290" y="142875"/>
                  </a:cubicBezTo>
                  <a:cubicBezTo>
                    <a:pt x="424529" y="108490"/>
                    <a:pt x="431006" y="71819"/>
                    <a:pt x="430340" y="34957"/>
                  </a:cubicBezTo>
                  <a:cubicBezTo>
                    <a:pt x="316421" y="102775"/>
                    <a:pt x="159449" y="76867"/>
                    <a:pt x="61722"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5" name="Google Shape;1645;p63"/>
            <p:cNvSpPr/>
            <p:nvPr/>
          </p:nvSpPr>
          <p:spPr>
            <a:xfrm>
              <a:off x="4457127" y="3827335"/>
              <a:ext cx="91323" cy="140779"/>
            </a:xfrm>
            <a:custGeom>
              <a:rect b="b" l="l" r="r" t="t"/>
              <a:pathLst>
                <a:path extrusionOk="0" h="140779" w="91323">
                  <a:moveTo>
                    <a:pt x="66484" y="140779"/>
                  </a:moveTo>
                  <a:cubicBezTo>
                    <a:pt x="102965" y="102679"/>
                    <a:pt x="95631" y="37528"/>
                    <a:pt x="67913" y="0"/>
                  </a:cubicBezTo>
                  <a:cubicBezTo>
                    <a:pt x="43529" y="10001"/>
                    <a:pt x="20669" y="23431"/>
                    <a:pt x="0" y="39814"/>
                  </a:cubicBezTo>
                  <a:cubicBezTo>
                    <a:pt x="26099" y="70675"/>
                    <a:pt x="48482" y="104584"/>
                    <a:pt x="66484" y="1407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6" name="Google Shape;1646;p63"/>
            <p:cNvSpPr/>
            <p:nvPr/>
          </p:nvSpPr>
          <p:spPr>
            <a:xfrm>
              <a:off x="4540376" y="3886200"/>
              <a:ext cx="70634" cy="231933"/>
            </a:xfrm>
            <a:custGeom>
              <a:rect b="b" l="l" r="r" t="t"/>
              <a:pathLst>
                <a:path extrusionOk="0" h="231933" w="70634">
                  <a:moveTo>
                    <a:pt x="46101" y="0"/>
                  </a:moveTo>
                  <a:cubicBezTo>
                    <a:pt x="52102" y="45244"/>
                    <a:pt x="34766" y="90392"/>
                    <a:pt x="0" y="119920"/>
                  </a:cubicBezTo>
                  <a:cubicBezTo>
                    <a:pt x="14573" y="156020"/>
                    <a:pt x="25146" y="193548"/>
                    <a:pt x="31718" y="231934"/>
                  </a:cubicBezTo>
                  <a:cubicBezTo>
                    <a:pt x="81725" y="166973"/>
                    <a:pt x="80200" y="74200"/>
                    <a:pt x="461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7" name="Google Shape;1647;p63"/>
            <p:cNvSpPr/>
            <p:nvPr/>
          </p:nvSpPr>
          <p:spPr>
            <a:xfrm>
              <a:off x="4273836" y="3797331"/>
              <a:ext cx="122140" cy="136969"/>
            </a:xfrm>
            <a:custGeom>
              <a:rect b="b" l="l" r="r" t="t"/>
              <a:pathLst>
                <a:path extrusionOk="0" h="136969" w="122140">
                  <a:moveTo>
                    <a:pt x="28415" y="136970"/>
                  </a:moveTo>
                  <a:cubicBezTo>
                    <a:pt x="57752" y="109919"/>
                    <a:pt x="89089" y="85154"/>
                    <a:pt x="122141" y="62770"/>
                  </a:cubicBezTo>
                  <a:cubicBezTo>
                    <a:pt x="92137" y="35433"/>
                    <a:pt x="57180" y="14097"/>
                    <a:pt x="19080" y="0"/>
                  </a:cubicBezTo>
                  <a:cubicBezTo>
                    <a:pt x="-11971" y="41624"/>
                    <a:pt x="-2446" y="95345"/>
                    <a:pt x="28415" y="13697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8" name="Google Shape;1648;p63"/>
            <p:cNvSpPr/>
            <p:nvPr/>
          </p:nvSpPr>
          <p:spPr>
            <a:xfrm>
              <a:off x="4573999" y="4021645"/>
              <a:ext cx="70694" cy="233362"/>
            </a:xfrm>
            <a:custGeom>
              <a:rect b="b" l="l" r="r" t="t"/>
              <a:pathLst>
                <a:path extrusionOk="0" h="233362" w="70694">
                  <a:moveTo>
                    <a:pt x="4096" y="148780"/>
                  </a:moveTo>
                  <a:cubicBezTo>
                    <a:pt x="5239" y="177070"/>
                    <a:pt x="3905" y="205359"/>
                    <a:pt x="0" y="233363"/>
                  </a:cubicBezTo>
                  <a:cubicBezTo>
                    <a:pt x="51530" y="166973"/>
                    <a:pt x="76295" y="83725"/>
                    <a:pt x="69628" y="0"/>
                  </a:cubicBezTo>
                  <a:cubicBezTo>
                    <a:pt x="64579" y="55435"/>
                    <a:pt x="41529" y="107633"/>
                    <a:pt x="4096" y="14878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9" name="Google Shape;1649;p63"/>
            <p:cNvSpPr/>
            <p:nvPr/>
          </p:nvSpPr>
          <p:spPr>
            <a:xfrm>
              <a:off x="4085721" y="3777728"/>
              <a:ext cx="188145" cy="322974"/>
            </a:xfrm>
            <a:custGeom>
              <a:rect b="b" l="l" r="r" t="t"/>
              <a:pathLst>
                <a:path extrusionOk="0" h="322974" w="188145">
                  <a:moveTo>
                    <a:pt x="168334" y="7792"/>
                  </a:moveTo>
                  <a:cubicBezTo>
                    <a:pt x="124804" y="-2876"/>
                    <a:pt x="79275" y="-2590"/>
                    <a:pt x="35936" y="8650"/>
                  </a:cubicBezTo>
                  <a:cubicBezTo>
                    <a:pt x="-29691" y="101709"/>
                    <a:pt x="789" y="238012"/>
                    <a:pt x="77179" y="322975"/>
                  </a:cubicBezTo>
                  <a:cubicBezTo>
                    <a:pt x="109755" y="273349"/>
                    <a:pt x="146902" y="226867"/>
                    <a:pt x="188146" y="184100"/>
                  </a:cubicBezTo>
                  <a:cubicBezTo>
                    <a:pt x="149284" y="135808"/>
                    <a:pt x="133853" y="61227"/>
                    <a:pt x="168334" y="779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650" name="Google Shape;1650;p63"/>
          <p:cNvSpPr txBox="1"/>
          <p:nvPr>
            <p:ph idx="1" type="subTitle"/>
          </p:nvPr>
        </p:nvSpPr>
        <p:spPr>
          <a:xfrm>
            <a:off x="676650" y="2418575"/>
            <a:ext cx="25968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651" name="Google Shape;1651;p63"/>
          <p:cNvSpPr txBox="1"/>
          <p:nvPr>
            <p:ph type="title"/>
          </p:nvPr>
        </p:nvSpPr>
        <p:spPr>
          <a:xfrm>
            <a:off x="676650" y="969275"/>
            <a:ext cx="1947900" cy="1280100"/>
          </a:xfrm>
          <a:prstGeom prst="rect">
            <a:avLst/>
          </a:prstGeom>
          <a:noFill/>
        </p:spPr>
        <p:txBody>
          <a:bodyPr anchorCtr="0" anchor="b" bIns="182875"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9pPr>
          </a:lstStyle>
          <a:p/>
        </p:txBody>
      </p:sp>
      <p:sp>
        <p:nvSpPr>
          <p:cNvPr id="1652" name="Google Shape;1652;p63"/>
          <p:cNvSpPr txBox="1"/>
          <p:nvPr>
            <p:ph idx="2" type="body"/>
          </p:nvPr>
        </p:nvSpPr>
        <p:spPr>
          <a:xfrm>
            <a:off x="676500" y="2890650"/>
            <a:ext cx="1947900" cy="1599000"/>
          </a:xfrm>
          <a:prstGeom prst="rect">
            <a:avLst/>
          </a:prstGeom>
        </p:spPr>
        <p:txBody>
          <a:bodyPr anchorCtr="0" anchor="t" bIns="91425" lIns="0" spcFirstLastPara="1" rIns="91425" wrap="square" tIns="91425">
            <a:noAutofit/>
          </a:bodyPr>
          <a:lstStyle>
            <a:lvl1pPr indent="-304800" lvl="0" marL="457200" rtl="0">
              <a:lnSpc>
                <a:spcPct val="115000"/>
              </a:lnSpc>
              <a:spcBef>
                <a:spcPts val="0"/>
              </a:spcBef>
              <a:spcAft>
                <a:spcPts val="0"/>
              </a:spcAft>
              <a:buClr>
                <a:schemeClr val="lt1"/>
              </a:buClr>
              <a:buSzPts val="1200"/>
              <a:buChar char="●"/>
              <a:defRPr sz="1200">
                <a:solidFill>
                  <a:schemeClr val="lt1"/>
                </a:solidFill>
              </a:defRPr>
            </a:lvl1pPr>
            <a:lvl2pPr indent="-304800" lvl="1" marL="914400" rtl="0">
              <a:lnSpc>
                <a:spcPct val="115000"/>
              </a:lnSpc>
              <a:spcBef>
                <a:spcPts val="0"/>
              </a:spcBef>
              <a:spcAft>
                <a:spcPts val="0"/>
              </a:spcAft>
              <a:buClr>
                <a:schemeClr val="lt1"/>
              </a:buClr>
              <a:buSzPts val="1200"/>
              <a:buChar char="●"/>
              <a:defRPr sz="1200">
                <a:solidFill>
                  <a:schemeClr val="lt1"/>
                </a:solidFill>
              </a:defRPr>
            </a:lvl2pPr>
            <a:lvl3pPr indent="-304800" lvl="2" marL="1371600" rtl="0">
              <a:lnSpc>
                <a:spcPct val="115000"/>
              </a:lnSpc>
              <a:spcBef>
                <a:spcPts val="0"/>
              </a:spcBef>
              <a:spcAft>
                <a:spcPts val="0"/>
              </a:spcAft>
              <a:buClr>
                <a:schemeClr val="lt1"/>
              </a:buClr>
              <a:buSzPts val="1200"/>
              <a:buChar char="■"/>
              <a:defRPr sz="1200">
                <a:solidFill>
                  <a:schemeClr val="lt1"/>
                </a:solidFill>
              </a:defRPr>
            </a:lvl3pPr>
            <a:lvl4pPr indent="-304800" lvl="3" marL="1828800" rtl="0">
              <a:lnSpc>
                <a:spcPct val="115000"/>
              </a:lnSpc>
              <a:spcBef>
                <a:spcPts val="0"/>
              </a:spcBef>
              <a:spcAft>
                <a:spcPts val="0"/>
              </a:spcAft>
              <a:buClr>
                <a:schemeClr val="lt1"/>
              </a:buClr>
              <a:buSzPts val="1200"/>
              <a:buChar char="●"/>
              <a:defRPr sz="1200">
                <a:solidFill>
                  <a:schemeClr val="lt1"/>
                </a:solidFill>
              </a:defRPr>
            </a:lvl4pPr>
            <a:lvl5pPr indent="-304800" lvl="4" marL="2286000" rtl="0">
              <a:lnSpc>
                <a:spcPct val="115000"/>
              </a:lnSpc>
              <a:spcBef>
                <a:spcPts val="0"/>
              </a:spcBef>
              <a:spcAft>
                <a:spcPts val="0"/>
              </a:spcAft>
              <a:buClr>
                <a:schemeClr val="lt1"/>
              </a:buClr>
              <a:buSzPts val="1200"/>
              <a:buChar char="○"/>
              <a:defRPr sz="1200">
                <a:solidFill>
                  <a:schemeClr val="lt1"/>
                </a:solidFill>
              </a:defRPr>
            </a:lvl5pPr>
            <a:lvl6pPr indent="-304800" lvl="5" marL="2743200" rtl="0">
              <a:lnSpc>
                <a:spcPct val="115000"/>
              </a:lnSpc>
              <a:spcBef>
                <a:spcPts val="0"/>
              </a:spcBef>
              <a:spcAft>
                <a:spcPts val="0"/>
              </a:spcAft>
              <a:buClr>
                <a:schemeClr val="lt1"/>
              </a:buClr>
              <a:buSzPts val="1200"/>
              <a:buChar char="■"/>
              <a:defRPr sz="1200">
                <a:solidFill>
                  <a:schemeClr val="lt1"/>
                </a:solidFill>
              </a:defRPr>
            </a:lvl6pPr>
            <a:lvl7pPr indent="-304800" lvl="6" marL="3200400" rtl="0">
              <a:lnSpc>
                <a:spcPct val="115000"/>
              </a:lnSpc>
              <a:spcBef>
                <a:spcPts val="0"/>
              </a:spcBef>
              <a:spcAft>
                <a:spcPts val="0"/>
              </a:spcAft>
              <a:buClr>
                <a:schemeClr val="lt1"/>
              </a:buClr>
              <a:buSzPts val="1200"/>
              <a:buChar char="●"/>
              <a:defRPr sz="1200">
                <a:solidFill>
                  <a:schemeClr val="lt1"/>
                </a:solidFill>
              </a:defRPr>
            </a:lvl7pPr>
            <a:lvl8pPr indent="-304800" lvl="7" marL="3657600" rtl="0">
              <a:lnSpc>
                <a:spcPct val="115000"/>
              </a:lnSpc>
              <a:spcBef>
                <a:spcPts val="0"/>
              </a:spcBef>
              <a:spcAft>
                <a:spcPts val="0"/>
              </a:spcAft>
              <a:buClr>
                <a:schemeClr val="lt1"/>
              </a:buClr>
              <a:buSzPts val="1200"/>
              <a:buChar char="○"/>
              <a:defRPr sz="1200">
                <a:solidFill>
                  <a:schemeClr val="lt1"/>
                </a:solidFill>
              </a:defRPr>
            </a:lvl8pPr>
            <a:lvl9pPr indent="-304800" lvl="8" marL="4114800" rtl="0">
              <a:lnSpc>
                <a:spcPct val="115000"/>
              </a:lnSpc>
              <a:spcBef>
                <a:spcPts val="0"/>
              </a:spcBef>
              <a:spcAft>
                <a:spcPts val="0"/>
              </a:spcAft>
              <a:buClr>
                <a:schemeClr val="lt1"/>
              </a:buClr>
              <a:buSzPts val="1200"/>
              <a:buChar char="■"/>
              <a:defRPr sz="1200">
                <a:solidFill>
                  <a:schemeClr val="lt1"/>
                </a:solidFill>
              </a:defRPr>
            </a:lvl9pPr>
          </a:lstStyle>
          <a:p/>
        </p:txBody>
      </p:sp>
      <p:grpSp>
        <p:nvGrpSpPr>
          <p:cNvPr id="1653" name="Google Shape;1653;p63"/>
          <p:cNvGrpSpPr/>
          <p:nvPr/>
        </p:nvGrpSpPr>
        <p:grpSpPr>
          <a:xfrm>
            <a:off x="8648263" y="4659742"/>
            <a:ext cx="313719" cy="338062"/>
            <a:chOff x="3976677" y="2333625"/>
            <a:chExt cx="876309" cy="944307"/>
          </a:xfrm>
        </p:grpSpPr>
        <p:sp>
          <p:nvSpPr>
            <p:cNvPr id="1654" name="Google Shape;1654;p6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5" name="Google Shape;1655;p6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6" name="Google Shape;1656;p6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7" name="Google Shape;1657;p6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8" name="Google Shape;1658;p6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9" name="Google Shape;1659;p6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0" name="Google Shape;1660;p6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1" name="Google Shape;1661;p6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2" name="Google Shape;1662;p6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3" name="Google Shape;1663;p6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4" name="Google Shape;1664;p6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5" name="Google Shape;1665;p6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6" name="Google Shape;1666;p6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7" name="Google Shape;1667;p6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668" name="Google Shape;1668;p63"/>
          <p:cNvSpPr txBox="1"/>
          <p:nvPr/>
        </p:nvSpPr>
        <p:spPr>
          <a:xfrm>
            <a:off x="676475" y="4697100"/>
            <a:ext cx="1947900" cy="103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
                <a:solidFill>
                  <a:srgbClr val="B7B9C3"/>
                </a:solidFill>
                <a:latin typeface="Open Sans"/>
                <a:ea typeface="Open Sans"/>
                <a:cs typeface="Open Sans"/>
                <a:sym typeface="Open Sans"/>
              </a:rPr>
              <a:t>© 2023 Trimble, Inc - All Rights Reserved</a:t>
            </a:r>
            <a:endParaRPr sz="700">
              <a:solidFill>
                <a:srgbClr val="B7B9C3"/>
              </a:solidFill>
              <a:latin typeface="Open Sans"/>
              <a:ea typeface="Open Sans"/>
              <a:cs typeface="Open Sans"/>
              <a:sym typeface="Open Sans"/>
            </a:endParaRPr>
          </a:p>
        </p:txBody>
      </p:sp>
      <p:grpSp>
        <p:nvGrpSpPr>
          <p:cNvPr id="1669" name="Google Shape;1669;p63"/>
          <p:cNvGrpSpPr/>
          <p:nvPr/>
        </p:nvGrpSpPr>
        <p:grpSpPr>
          <a:xfrm>
            <a:off x="7749266" y="4661245"/>
            <a:ext cx="810613" cy="323045"/>
            <a:chOff x="284975" y="4578751"/>
            <a:chExt cx="1103025" cy="419049"/>
          </a:xfrm>
        </p:grpSpPr>
        <p:pic>
          <p:nvPicPr>
            <p:cNvPr id="1670" name="Google Shape;1670;p63"/>
            <p:cNvPicPr preferRelativeResize="0"/>
            <p:nvPr/>
          </p:nvPicPr>
          <p:blipFill rotWithShape="1">
            <a:blip r:embed="rId4">
              <a:alphaModFix/>
            </a:blip>
            <a:srcRect b="11186" l="6939" r="49110" t="27982"/>
            <a:stretch/>
          </p:blipFill>
          <p:spPr>
            <a:xfrm>
              <a:off x="284975" y="4633296"/>
              <a:ext cx="532050" cy="309943"/>
            </a:xfrm>
            <a:prstGeom prst="rect">
              <a:avLst/>
            </a:prstGeom>
            <a:noFill/>
            <a:ln>
              <a:noFill/>
            </a:ln>
          </p:spPr>
        </p:pic>
        <p:pic>
          <p:nvPicPr>
            <p:cNvPr id="1671" name="Google Shape;1671;p63"/>
            <p:cNvPicPr preferRelativeResize="0"/>
            <p:nvPr/>
          </p:nvPicPr>
          <p:blipFill>
            <a:blip r:embed="rId5">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with Title - Blue">
  <p:cSld name="CUSTOM_4_3_1_1_1">
    <p:bg>
      <p:bgPr>
        <a:blipFill>
          <a:blip r:embed="rId2">
            <a:alphaModFix/>
          </a:blip>
          <a:stretch>
            <a:fillRect/>
          </a:stretch>
        </a:blipFill>
      </p:bgPr>
    </p:bg>
    <p:spTree>
      <p:nvGrpSpPr>
        <p:cNvPr id="1672" name="Shape 1672"/>
        <p:cNvGrpSpPr/>
        <p:nvPr/>
      </p:nvGrpSpPr>
      <p:grpSpPr>
        <a:xfrm>
          <a:off x="0" y="0"/>
          <a:ext cx="0" cy="0"/>
          <a:chOff x="0" y="0"/>
          <a:chExt cx="0" cy="0"/>
        </a:xfrm>
      </p:grpSpPr>
      <p:grpSp>
        <p:nvGrpSpPr>
          <p:cNvPr id="1673" name="Google Shape;1673;p64"/>
          <p:cNvGrpSpPr/>
          <p:nvPr/>
        </p:nvGrpSpPr>
        <p:grpSpPr>
          <a:xfrm>
            <a:off x="8648263" y="4659742"/>
            <a:ext cx="313719" cy="338062"/>
            <a:chOff x="3976677" y="2333625"/>
            <a:chExt cx="876309" cy="944307"/>
          </a:xfrm>
        </p:grpSpPr>
        <p:sp>
          <p:nvSpPr>
            <p:cNvPr id="1674" name="Google Shape;1674;p6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5" name="Google Shape;1675;p6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6" name="Google Shape;1676;p6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7" name="Google Shape;1677;p6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8" name="Google Shape;1678;p6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9" name="Google Shape;1679;p6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0" name="Google Shape;1680;p6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1" name="Google Shape;1681;p6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2" name="Google Shape;1682;p6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3" name="Google Shape;1683;p6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4" name="Google Shape;1684;p6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5" name="Google Shape;1685;p6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6" name="Google Shape;1686;p6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7" name="Google Shape;1687;p6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688" name="Google Shape;1688;p6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689" name="Google Shape;1689;p64"/>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690" name="Google Shape;1690;p64"/>
          <p:cNvGrpSpPr/>
          <p:nvPr/>
        </p:nvGrpSpPr>
        <p:grpSpPr>
          <a:xfrm>
            <a:off x="7749271" y="4668790"/>
            <a:ext cx="810612" cy="307959"/>
            <a:chOff x="7436076" y="4619251"/>
            <a:chExt cx="1103024" cy="419049"/>
          </a:xfrm>
        </p:grpSpPr>
        <p:pic>
          <p:nvPicPr>
            <p:cNvPr id="1691" name="Google Shape;1691;p6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692" name="Google Shape;1692;p6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 Blue">
  <p:cSld name="CUSTOM_7_1">
    <p:bg>
      <p:bgPr>
        <a:blipFill>
          <a:blip r:embed="rId2">
            <a:alphaModFix/>
          </a:blip>
          <a:stretch>
            <a:fillRect/>
          </a:stretch>
        </a:blipFill>
      </p:bgPr>
    </p:bg>
    <p:spTree>
      <p:nvGrpSpPr>
        <p:cNvPr id="1693" name="Shape 1693"/>
        <p:cNvGrpSpPr/>
        <p:nvPr/>
      </p:nvGrpSpPr>
      <p:grpSpPr>
        <a:xfrm>
          <a:off x="0" y="0"/>
          <a:ext cx="0" cy="0"/>
          <a:chOff x="0" y="0"/>
          <a:chExt cx="0" cy="0"/>
        </a:xfrm>
      </p:grpSpPr>
      <p:grpSp>
        <p:nvGrpSpPr>
          <p:cNvPr id="1694" name="Google Shape;1694;p65"/>
          <p:cNvGrpSpPr/>
          <p:nvPr/>
        </p:nvGrpSpPr>
        <p:grpSpPr>
          <a:xfrm>
            <a:off x="8648263" y="4659742"/>
            <a:ext cx="313719" cy="338062"/>
            <a:chOff x="3976677" y="2333625"/>
            <a:chExt cx="876309" cy="944307"/>
          </a:xfrm>
        </p:grpSpPr>
        <p:sp>
          <p:nvSpPr>
            <p:cNvPr id="1695" name="Google Shape;1695;p6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6" name="Google Shape;1696;p6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7" name="Google Shape;1697;p6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8" name="Google Shape;1698;p6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9" name="Google Shape;1699;p6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0" name="Google Shape;1700;p6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1" name="Google Shape;1701;p6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2" name="Google Shape;1702;p6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3" name="Google Shape;1703;p6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4" name="Google Shape;1704;p6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5" name="Google Shape;1705;p6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6" name="Google Shape;1706;p6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7" name="Google Shape;1707;p6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8" name="Google Shape;1708;p6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09" name="Google Shape;1709;p6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710" name="Google Shape;1710;p65"/>
          <p:cNvGrpSpPr/>
          <p:nvPr/>
        </p:nvGrpSpPr>
        <p:grpSpPr>
          <a:xfrm>
            <a:off x="7749271" y="4668790"/>
            <a:ext cx="810612" cy="307959"/>
            <a:chOff x="7436076" y="4619251"/>
            <a:chExt cx="1103024" cy="419049"/>
          </a:xfrm>
        </p:grpSpPr>
        <p:pic>
          <p:nvPicPr>
            <p:cNvPr id="1711" name="Google Shape;1711;p65"/>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712" name="Google Shape;1712;p65"/>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with Title - Grey">
  <p:cSld name="BLANK_2_2">
    <p:bg>
      <p:bgPr>
        <a:solidFill>
          <a:schemeClr val="lt2"/>
        </a:solidFill>
      </p:bgPr>
    </p:bg>
    <p:spTree>
      <p:nvGrpSpPr>
        <p:cNvPr id="1713" name="Shape 1713"/>
        <p:cNvGrpSpPr/>
        <p:nvPr/>
      </p:nvGrpSpPr>
      <p:grpSpPr>
        <a:xfrm>
          <a:off x="0" y="0"/>
          <a:ext cx="0" cy="0"/>
          <a:chOff x="0" y="0"/>
          <a:chExt cx="0" cy="0"/>
        </a:xfrm>
      </p:grpSpPr>
      <p:sp>
        <p:nvSpPr>
          <p:cNvPr id="1714" name="Google Shape;1714;p6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1715" name="Google Shape;1715;p66"/>
          <p:cNvGrpSpPr/>
          <p:nvPr/>
        </p:nvGrpSpPr>
        <p:grpSpPr>
          <a:xfrm>
            <a:off x="8648263" y="4659742"/>
            <a:ext cx="313719" cy="338062"/>
            <a:chOff x="3976677" y="2333625"/>
            <a:chExt cx="876309" cy="944307"/>
          </a:xfrm>
        </p:grpSpPr>
        <p:sp>
          <p:nvSpPr>
            <p:cNvPr id="1716" name="Google Shape;1716;p6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17" name="Google Shape;1717;p6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18" name="Google Shape;1718;p6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19" name="Google Shape;1719;p6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0" name="Google Shape;1720;p6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1" name="Google Shape;1721;p6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2" name="Google Shape;1722;p6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3" name="Google Shape;1723;p6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4" name="Google Shape;1724;p6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5" name="Google Shape;1725;p6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6" name="Google Shape;1726;p6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7" name="Google Shape;1727;p6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8" name="Google Shape;1728;p6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9" name="Google Shape;1729;p6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30" name="Google Shape;1730;p6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731" name="Google Shape;1731;p66"/>
          <p:cNvGrpSpPr/>
          <p:nvPr/>
        </p:nvGrpSpPr>
        <p:grpSpPr>
          <a:xfrm>
            <a:off x="7749266" y="4661245"/>
            <a:ext cx="810613" cy="323045"/>
            <a:chOff x="284975" y="4578751"/>
            <a:chExt cx="1103025" cy="419049"/>
          </a:xfrm>
        </p:grpSpPr>
        <p:pic>
          <p:nvPicPr>
            <p:cNvPr id="1732" name="Google Shape;1732;p66"/>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733" name="Google Shape;1733;p66"/>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 Grey">
  <p:cSld name="BLANK_2">
    <p:bg>
      <p:bgPr>
        <a:solidFill>
          <a:schemeClr val="lt2"/>
        </a:solidFill>
      </p:bgPr>
    </p:bg>
    <p:spTree>
      <p:nvGrpSpPr>
        <p:cNvPr id="1734" name="Shape 1734"/>
        <p:cNvGrpSpPr/>
        <p:nvPr/>
      </p:nvGrpSpPr>
      <p:grpSpPr>
        <a:xfrm>
          <a:off x="0" y="0"/>
          <a:ext cx="0" cy="0"/>
          <a:chOff x="0" y="0"/>
          <a:chExt cx="0" cy="0"/>
        </a:xfrm>
      </p:grpSpPr>
      <p:grpSp>
        <p:nvGrpSpPr>
          <p:cNvPr id="1735" name="Google Shape;1735;p67"/>
          <p:cNvGrpSpPr/>
          <p:nvPr/>
        </p:nvGrpSpPr>
        <p:grpSpPr>
          <a:xfrm>
            <a:off x="8648263" y="4659742"/>
            <a:ext cx="313719" cy="338062"/>
            <a:chOff x="3976677" y="2333625"/>
            <a:chExt cx="876309" cy="944307"/>
          </a:xfrm>
        </p:grpSpPr>
        <p:sp>
          <p:nvSpPr>
            <p:cNvPr id="1736" name="Google Shape;1736;p6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37" name="Google Shape;1737;p6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38" name="Google Shape;1738;p6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39" name="Google Shape;1739;p6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0" name="Google Shape;1740;p6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1" name="Google Shape;1741;p6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2" name="Google Shape;1742;p6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3" name="Google Shape;1743;p6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4" name="Google Shape;1744;p6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5" name="Google Shape;1745;p6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6" name="Google Shape;1746;p6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7" name="Google Shape;1747;p6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8" name="Google Shape;1748;p6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9" name="Google Shape;1749;p6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50" name="Google Shape;1750;p6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751" name="Google Shape;1751;p67"/>
          <p:cNvGrpSpPr/>
          <p:nvPr/>
        </p:nvGrpSpPr>
        <p:grpSpPr>
          <a:xfrm>
            <a:off x="7749266" y="4661245"/>
            <a:ext cx="810613" cy="323045"/>
            <a:chOff x="284975" y="4578751"/>
            <a:chExt cx="1103025" cy="419049"/>
          </a:xfrm>
        </p:grpSpPr>
        <p:pic>
          <p:nvPicPr>
            <p:cNvPr id="1752" name="Google Shape;1752;p6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753" name="Google Shape;1753;p6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 White">
  <p:cSld name="BLANK_2_3">
    <p:bg>
      <p:bgPr>
        <a:solidFill>
          <a:schemeClr val="lt1"/>
        </a:solidFill>
      </p:bgPr>
    </p:bg>
    <p:spTree>
      <p:nvGrpSpPr>
        <p:cNvPr id="1754" name="Shape 1754"/>
        <p:cNvGrpSpPr/>
        <p:nvPr/>
      </p:nvGrpSpPr>
      <p:grpSpPr>
        <a:xfrm>
          <a:off x="0" y="0"/>
          <a:ext cx="0" cy="0"/>
          <a:chOff x="0" y="0"/>
          <a:chExt cx="0" cy="0"/>
        </a:xfrm>
      </p:grpSpPr>
      <p:grpSp>
        <p:nvGrpSpPr>
          <p:cNvPr id="1755" name="Google Shape;1755;p68"/>
          <p:cNvGrpSpPr/>
          <p:nvPr/>
        </p:nvGrpSpPr>
        <p:grpSpPr>
          <a:xfrm>
            <a:off x="8648263" y="4659742"/>
            <a:ext cx="313719" cy="338062"/>
            <a:chOff x="3976677" y="2333625"/>
            <a:chExt cx="876309" cy="944307"/>
          </a:xfrm>
        </p:grpSpPr>
        <p:sp>
          <p:nvSpPr>
            <p:cNvPr id="1756" name="Google Shape;1756;p6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57" name="Google Shape;1757;p6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58" name="Google Shape;1758;p6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59" name="Google Shape;1759;p6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0" name="Google Shape;1760;p6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1" name="Google Shape;1761;p6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2" name="Google Shape;1762;p6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3" name="Google Shape;1763;p6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4" name="Google Shape;1764;p6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5" name="Google Shape;1765;p6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6" name="Google Shape;1766;p6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7" name="Google Shape;1767;p6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8" name="Google Shape;1768;p6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9" name="Google Shape;1769;p6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70" name="Google Shape;1770;p6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771" name="Google Shape;1771;p68"/>
          <p:cNvGrpSpPr/>
          <p:nvPr/>
        </p:nvGrpSpPr>
        <p:grpSpPr>
          <a:xfrm>
            <a:off x="7749266" y="4661245"/>
            <a:ext cx="810613" cy="323045"/>
            <a:chOff x="284975" y="4578751"/>
            <a:chExt cx="1103025" cy="419049"/>
          </a:xfrm>
        </p:grpSpPr>
        <p:pic>
          <p:nvPicPr>
            <p:cNvPr id="1772" name="Google Shape;1772;p68"/>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773" name="Google Shape;1773;p68"/>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 Logos on White">
  <p:cSld name="BLANK_2_3_1">
    <p:bg>
      <p:bgPr>
        <a:solidFill>
          <a:schemeClr val="lt1"/>
        </a:solidFill>
      </p:bgPr>
    </p:bg>
    <p:spTree>
      <p:nvGrpSpPr>
        <p:cNvPr id="1774" name="Shape 1774"/>
        <p:cNvGrpSpPr/>
        <p:nvPr/>
      </p:nvGrpSpPr>
      <p:grpSpPr>
        <a:xfrm>
          <a:off x="0" y="0"/>
          <a:ext cx="0" cy="0"/>
          <a:chOff x="0" y="0"/>
          <a:chExt cx="0" cy="0"/>
        </a:xfrm>
      </p:grpSpPr>
      <p:sp>
        <p:nvSpPr>
          <p:cNvPr id="1775" name="Google Shape;1775;p69"/>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776" name="Google Shape;1776;p69"/>
          <p:cNvSpPr/>
          <p:nvPr>
            <p:ph idx="2" type="pic"/>
          </p:nvPr>
        </p:nvSpPr>
        <p:spPr>
          <a:xfrm>
            <a:off x="676650" y="1609350"/>
            <a:ext cx="1298400" cy="480600"/>
          </a:xfrm>
          <a:prstGeom prst="rect">
            <a:avLst/>
          </a:prstGeom>
          <a:noFill/>
          <a:ln>
            <a:noFill/>
          </a:ln>
        </p:spPr>
      </p:sp>
      <p:sp>
        <p:nvSpPr>
          <p:cNvPr id="1777" name="Google Shape;1777;p69"/>
          <p:cNvSpPr/>
          <p:nvPr>
            <p:ph idx="3" type="pic"/>
          </p:nvPr>
        </p:nvSpPr>
        <p:spPr>
          <a:xfrm>
            <a:off x="2299725" y="1609350"/>
            <a:ext cx="1298400" cy="480600"/>
          </a:xfrm>
          <a:prstGeom prst="rect">
            <a:avLst/>
          </a:prstGeom>
          <a:noFill/>
          <a:ln>
            <a:noFill/>
          </a:ln>
        </p:spPr>
      </p:sp>
      <p:sp>
        <p:nvSpPr>
          <p:cNvPr id="1778" name="Google Shape;1778;p69"/>
          <p:cNvSpPr/>
          <p:nvPr>
            <p:ph idx="4" type="pic"/>
          </p:nvPr>
        </p:nvSpPr>
        <p:spPr>
          <a:xfrm>
            <a:off x="3922800" y="1609350"/>
            <a:ext cx="1298400" cy="480600"/>
          </a:xfrm>
          <a:prstGeom prst="rect">
            <a:avLst/>
          </a:prstGeom>
          <a:noFill/>
          <a:ln>
            <a:noFill/>
          </a:ln>
        </p:spPr>
      </p:sp>
      <p:sp>
        <p:nvSpPr>
          <p:cNvPr id="1779" name="Google Shape;1779;p69"/>
          <p:cNvSpPr/>
          <p:nvPr>
            <p:ph idx="5" type="pic"/>
          </p:nvPr>
        </p:nvSpPr>
        <p:spPr>
          <a:xfrm>
            <a:off x="5545875" y="1609350"/>
            <a:ext cx="1298400" cy="480600"/>
          </a:xfrm>
          <a:prstGeom prst="rect">
            <a:avLst/>
          </a:prstGeom>
          <a:noFill/>
          <a:ln>
            <a:noFill/>
          </a:ln>
        </p:spPr>
      </p:sp>
      <p:sp>
        <p:nvSpPr>
          <p:cNvPr id="1780" name="Google Shape;1780;p69"/>
          <p:cNvSpPr/>
          <p:nvPr>
            <p:ph idx="6" type="pic"/>
          </p:nvPr>
        </p:nvSpPr>
        <p:spPr>
          <a:xfrm>
            <a:off x="7168950" y="1609350"/>
            <a:ext cx="1298400" cy="480600"/>
          </a:xfrm>
          <a:prstGeom prst="rect">
            <a:avLst/>
          </a:prstGeom>
          <a:noFill/>
          <a:ln>
            <a:noFill/>
          </a:ln>
        </p:spPr>
      </p:sp>
      <p:sp>
        <p:nvSpPr>
          <p:cNvPr id="1781" name="Google Shape;1781;p69"/>
          <p:cNvSpPr/>
          <p:nvPr>
            <p:ph idx="7" type="pic"/>
          </p:nvPr>
        </p:nvSpPr>
        <p:spPr>
          <a:xfrm>
            <a:off x="676650" y="2402975"/>
            <a:ext cx="1298400" cy="480600"/>
          </a:xfrm>
          <a:prstGeom prst="rect">
            <a:avLst/>
          </a:prstGeom>
          <a:noFill/>
          <a:ln>
            <a:noFill/>
          </a:ln>
        </p:spPr>
      </p:sp>
      <p:sp>
        <p:nvSpPr>
          <p:cNvPr id="1782" name="Google Shape;1782;p69"/>
          <p:cNvSpPr/>
          <p:nvPr>
            <p:ph idx="8" type="pic"/>
          </p:nvPr>
        </p:nvSpPr>
        <p:spPr>
          <a:xfrm>
            <a:off x="2299725" y="2402975"/>
            <a:ext cx="1298400" cy="480600"/>
          </a:xfrm>
          <a:prstGeom prst="rect">
            <a:avLst/>
          </a:prstGeom>
          <a:noFill/>
          <a:ln>
            <a:noFill/>
          </a:ln>
        </p:spPr>
      </p:sp>
      <p:sp>
        <p:nvSpPr>
          <p:cNvPr id="1783" name="Google Shape;1783;p69"/>
          <p:cNvSpPr/>
          <p:nvPr>
            <p:ph idx="9" type="pic"/>
          </p:nvPr>
        </p:nvSpPr>
        <p:spPr>
          <a:xfrm>
            <a:off x="3922800" y="2402975"/>
            <a:ext cx="1298400" cy="480600"/>
          </a:xfrm>
          <a:prstGeom prst="rect">
            <a:avLst/>
          </a:prstGeom>
          <a:noFill/>
          <a:ln>
            <a:noFill/>
          </a:ln>
        </p:spPr>
      </p:sp>
      <p:sp>
        <p:nvSpPr>
          <p:cNvPr id="1784" name="Google Shape;1784;p69"/>
          <p:cNvSpPr/>
          <p:nvPr>
            <p:ph idx="13" type="pic"/>
          </p:nvPr>
        </p:nvSpPr>
        <p:spPr>
          <a:xfrm>
            <a:off x="5545875" y="2402975"/>
            <a:ext cx="1298400" cy="480600"/>
          </a:xfrm>
          <a:prstGeom prst="rect">
            <a:avLst/>
          </a:prstGeom>
          <a:noFill/>
          <a:ln>
            <a:noFill/>
          </a:ln>
        </p:spPr>
      </p:sp>
      <p:sp>
        <p:nvSpPr>
          <p:cNvPr id="1785" name="Google Shape;1785;p69"/>
          <p:cNvSpPr/>
          <p:nvPr>
            <p:ph idx="14" type="pic"/>
          </p:nvPr>
        </p:nvSpPr>
        <p:spPr>
          <a:xfrm>
            <a:off x="7168950" y="2402975"/>
            <a:ext cx="1298400" cy="480600"/>
          </a:xfrm>
          <a:prstGeom prst="rect">
            <a:avLst/>
          </a:prstGeom>
          <a:noFill/>
          <a:ln>
            <a:noFill/>
          </a:ln>
        </p:spPr>
      </p:sp>
      <p:sp>
        <p:nvSpPr>
          <p:cNvPr id="1786" name="Google Shape;1786;p69"/>
          <p:cNvSpPr/>
          <p:nvPr>
            <p:ph idx="15" type="pic"/>
          </p:nvPr>
        </p:nvSpPr>
        <p:spPr>
          <a:xfrm>
            <a:off x="676650" y="3206038"/>
            <a:ext cx="1298400" cy="480600"/>
          </a:xfrm>
          <a:prstGeom prst="rect">
            <a:avLst/>
          </a:prstGeom>
          <a:noFill/>
          <a:ln>
            <a:noFill/>
          </a:ln>
        </p:spPr>
      </p:sp>
      <p:sp>
        <p:nvSpPr>
          <p:cNvPr id="1787" name="Google Shape;1787;p69"/>
          <p:cNvSpPr/>
          <p:nvPr>
            <p:ph idx="16" type="pic"/>
          </p:nvPr>
        </p:nvSpPr>
        <p:spPr>
          <a:xfrm>
            <a:off x="2299725" y="3206038"/>
            <a:ext cx="1298400" cy="480600"/>
          </a:xfrm>
          <a:prstGeom prst="rect">
            <a:avLst/>
          </a:prstGeom>
          <a:noFill/>
          <a:ln>
            <a:noFill/>
          </a:ln>
        </p:spPr>
      </p:sp>
      <p:sp>
        <p:nvSpPr>
          <p:cNvPr id="1788" name="Google Shape;1788;p69"/>
          <p:cNvSpPr/>
          <p:nvPr>
            <p:ph idx="17" type="pic"/>
          </p:nvPr>
        </p:nvSpPr>
        <p:spPr>
          <a:xfrm>
            <a:off x="3922800" y="3206038"/>
            <a:ext cx="1298400" cy="480600"/>
          </a:xfrm>
          <a:prstGeom prst="rect">
            <a:avLst/>
          </a:prstGeom>
          <a:noFill/>
          <a:ln>
            <a:noFill/>
          </a:ln>
        </p:spPr>
      </p:sp>
      <p:sp>
        <p:nvSpPr>
          <p:cNvPr id="1789" name="Google Shape;1789;p69"/>
          <p:cNvSpPr/>
          <p:nvPr>
            <p:ph idx="18" type="pic"/>
          </p:nvPr>
        </p:nvSpPr>
        <p:spPr>
          <a:xfrm>
            <a:off x="5545875" y="3206038"/>
            <a:ext cx="1298400" cy="480600"/>
          </a:xfrm>
          <a:prstGeom prst="rect">
            <a:avLst/>
          </a:prstGeom>
          <a:noFill/>
          <a:ln>
            <a:noFill/>
          </a:ln>
        </p:spPr>
      </p:sp>
      <p:sp>
        <p:nvSpPr>
          <p:cNvPr id="1790" name="Google Shape;1790;p69"/>
          <p:cNvSpPr/>
          <p:nvPr>
            <p:ph idx="19" type="pic"/>
          </p:nvPr>
        </p:nvSpPr>
        <p:spPr>
          <a:xfrm>
            <a:off x="7168950" y="3206038"/>
            <a:ext cx="1298400" cy="480600"/>
          </a:xfrm>
          <a:prstGeom prst="rect">
            <a:avLst/>
          </a:prstGeom>
          <a:noFill/>
          <a:ln>
            <a:noFill/>
          </a:ln>
        </p:spPr>
      </p:sp>
      <p:sp>
        <p:nvSpPr>
          <p:cNvPr id="1791" name="Google Shape;1791;p69"/>
          <p:cNvSpPr/>
          <p:nvPr>
            <p:ph idx="20" type="pic"/>
          </p:nvPr>
        </p:nvSpPr>
        <p:spPr>
          <a:xfrm>
            <a:off x="676650" y="4009100"/>
            <a:ext cx="1298400" cy="480600"/>
          </a:xfrm>
          <a:prstGeom prst="rect">
            <a:avLst/>
          </a:prstGeom>
          <a:noFill/>
          <a:ln>
            <a:noFill/>
          </a:ln>
        </p:spPr>
      </p:sp>
      <p:sp>
        <p:nvSpPr>
          <p:cNvPr id="1792" name="Google Shape;1792;p69"/>
          <p:cNvSpPr/>
          <p:nvPr>
            <p:ph idx="21" type="pic"/>
          </p:nvPr>
        </p:nvSpPr>
        <p:spPr>
          <a:xfrm>
            <a:off x="2299725" y="4009100"/>
            <a:ext cx="1298400" cy="480600"/>
          </a:xfrm>
          <a:prstGeom prst="rect">
            <a:avLst/>
          </a:prstGeom>
          <a:noFill/>
          <a:ln>
            <a:noFill/>
          </a:ln>
        </p:spPr>
      </p:sp>
      <p:sp>
        <p:nvSpPr>
          <p:cNvPr id="1793" name="Google Shape;1793;p69"/>
          <p:cNvSpPr/>
          <p:nvPr>
            <p:ph idx="22" type="pic"/>
          </p:nvPr>
        </p:nvSpPr>
        <p:spPr>
          <a:xfrm>
            <a:off x="3922800" y="4009100"/>
            <a:ext cx="1298400" cy="480600"/>
          </a:xfrm>
          <a:prstGeom prst="rect">
            <a:avLst/>
          </a:prstGeom>
          <a:noFill/>
          <a:ln>
            <a:noFill/>
          </a:ln>
        </p:spPr>
      </p:sp>
      <p:sp>
        <p:nvSpPr>
          <p:cNvPr id="1794" name="Google Shape;1794;p69"/>
          <p:cNvSpPr/>
          <p:nvPr>
            <p:ph idx="23" type="pic"/>
          </p:nvPr>
        </p:nvSpPr>
        <p:spPr>
          <a:xfrm>
            <a:off x="5545875" y="4009100"/>
            <a:ext cx="1298400" cy="480600"/>
          </a:xfrm>
          <a:prstGeom prst="rect">
            <a:avLst/>
          </a:prstGeom>
          <a:noFill/>
          <a:ln>
            <a:noFill/>
          </a:ln>
        </p:spPr>
      </p:sp>
      <p:sp>
        <p:nvSpPr>
          <p:cNvPr id="1795" name="Google Shape;1795;p69"/>
          <p:cNvSpPr/>
          <p:nvPr>
            <p:ph idx="24" type="pic"/>
          </p:nvPr>
        </p:nvSpPr>
        <p:spPr>
          <a:xfrm>
            <a:off x="7168950" y="4009100"/>
            <a:ext cx="1298400" cy="480600"/>
          </a:xfrm>
          <a:prstGeom prst="rect">
            <a:avLst/>
          </a:prstGeom>
          <a:noFill/>
          <a:ln>
            <a:noFill/>
          </a:ln>
        </p:spPr>
      </p:sp>
      <p:grpSp>
        <p:nvGrpSpPr>
          <p:cNvPr id="1796" name="Google Shape;1796;p69"/>
          <p:cNvGrpSpPr/>
          <p:nvPr/>
        </p:nvGrpSpPr>
        <p:grpSpPr>
          <a:xfrm>
            <a:off x="8648263" y="4659742"/>
            <a:ext cx="313719" cy="338062"/>
            <a:chOff x="3976677" y="2333625"/>
            <a:chExt cx="876309" cy="944307"/>
          </a:xfrm>
        </p:grpSpPr>
        <p:sp>
          <p:nvSpPr>
            <p:cNvPr id="1797" name="Google Shape;1797;p6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98" name="Google Shape;1798;p6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99" name="Google Shape;1799;p6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0" name="Google Shape;1800;p6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1" name="Google Shape;1801;p6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2" name="Google Shape;1802;p6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3" name="Google Shape;1803;p6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4" name="Google Shape;1804;p6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5" name="Google Shape;1805;p6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6" name="Google Shape;1806;p6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7" name="Google Shape;1807;p6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8" name="Google Shape;1808;p6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9" name="Google Shape;1809;p6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10" name="Google Shape;1810;p6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811" name="Google Shape;1811;p6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812" name="Google Shape;1812;p69"/>
          <p:cNvGrpSpPr/>
          <p:nvPr/>
        </p:nvGrpSpPr>
        <p:grpSpPr>
          <a:xfrm>
            <a:off x="7749266" y="4661245"/>
            <a:ext cx="810613" cy="323045"/>
            <a:chOff x="284975" y="4578751"/>
            <a:chExt cx="1103025" cy="419049"/>
          </a:xfrm>
        </p:grpSpPr>
        <p:pic>
          <p:nvPicPr>
            <p:cNvPr id="1813" name="Google Shape;1813;p6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814" name="Google Shape;1814;p6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 type="title">
  <p:cSld name="TITLE">
    <p:bg>
      <p:bgPr>
        <a:blipFill>
          <a:blip r:embed="rId2">
            <a:alphaModFix/>
          </a:blip>
          <a:stretch>
            <a:fillRect/>
          </a:stretch>
        </a:blipFill>
      </p:bgPr>
    </p:bg>
    <p:spTree>
      <p:nvGrpSpPr>
        <p:cNvPr id="1815" name="Shape 1815"/>
        <p:cNvGrpSpPr/>
        <p:nvPr/>
      </p:nvGrpSpPr>
      <p:grpSpPr>
        <a:xfrm>
          <a:off x="0" y="0"/>
          <a:ext cx="0" cy="0"/>
          <a:chOff x="0" y="0"/>
          <a:chExt cx="0" cy="0"/>
        </a:xfrm>
      </p:grpSpPr>
      <p:sp>
        <p:nvSpPr>
          <p:cNvPr id="1816" name="Google Shape;1816;p70"/>
          <p:cNvSpPr txBox="1"/>
          <p:nvPr>
            <p:ph type="title"/>
          </p:nvPr>
        </p:nvSpPr>
        <p:spPr>
          <a:xfrm>
            <a:off x="676650" y="1932750"/>
            <a:ext cx="7784100" cy="1278000"/>
          </a:xfrm>
          <a:prstGeom prst="rect">
            <a:avLst/>
          </a:prstGeom>
          <a:noFill/>
        </p:spPr>
        <p:txBody>
          <a:bodyPr anchorCtr="0" anchor="b" bIns="91425" lIns="320025" spcFirstLastPara="1" rIns="3200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817" name="Google Shape;1817;p70"/>
          <p:cNvSpPr txBox="1"/>
          <p:nvPr>
            <p:ph idx="1" type="subTitle"/>
          </p:nvPr>
        </p:nvSpPr>
        <p:spPr>
          <a:xfrm>
            <a:off x="676650" y="3209550"/>
            <a:ext cx="7790400" cy="1279200"/>
          </a:xfrm>
          <a:prstGeom prst="rect">
            <a:avLst/>
          </a:prstGeom>
          <a:noFill/>
        </p:spPr>
        <p:txBody>
          <a:bodyPr anchorCtr="0" anchor="t" bIns="91425" lIns="320025" spcFirstLastPara="1" rIns="320025" wrap="square" tIns="228600">
            <a:noAutofit/>
          </a:bodyPr>
          <a:lstStyle>
            <a:lvl1pPr lvl="0" rtl="0">
              <a:spcBef>
                <a:spcPts val="0"/>
              </a:spcBef>
              <a:spcAft>
                <a:spcPts val="0"/>
              </a:spcAft>
              <a:buClr>
                <a:schemeClr val="lt1"/>
              </a:buClr>
              <a:buSzPts val="18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8" name="Google Shape;1818;p70"/>
          <p:cNvSpPr txBox="1"/>
          <p:nvPr>
            <p:ph idx="2" type="subTitle"/>
          </p:nvPr>
        </p:nvSpPr>
        <p:spPr>
          <a:xfrm>
            <a:off x="676650" y="1286425"/>
            <a:ext cx="7784100" cy="674400"/>
          </a:xfrm>
          <a:prstGeom prst="rect">
            <a:avLst/>
          </a:prstGeom>
          <a:noFill/>
        </p:spPr>
        <p:txBody>
          <a:bodyPr anchorCtr="0" anchor="ctr" bIns="228600" lIns="228600" spcFirstLastPara="1" rIns="228600" wrap="square" tIns="228600">
            <a:noAutofit/>
          </a:bodyPr>
          <a:lstStyle>
            <a:lvl1pPr lvl="0" rtl="0" algn="r">
              <a:lnSpc>
                <a:spcPct val="100000"/>
              </a:lnSpc>
              <a:spcBef>
                <a:spcPts val="0"/>
              </a:spcBef>
              <a:spcAft>
                <a:spcPts val="0"/>
              </a:spcAft>
              <a:buClr>
                <a:schemeClr val="lt1"/>
              </a:buClr>
              <a:buSzPts val="1200"/>
              <a:buNone/>
              <a:defRPr sz="1200">
                <a:solidFill>
                  <a:schemeClr val="lt1"/>
                </a:solidFill>
              </a:defRPr>
            </a:lvl1pPr>
            <a:lvl2pPr lvl="1" rtl="0" algn="r">
              <a:spcBef>
                <a:spcPts val="0"/>
              </a:spcBef>
              <a:spcAft>
                <a:spcPts val="0"/>
              </a:spcAft>
              <a:buClr>
                <a:schemeClr val="lt1"/>
              </a:buClr>
              <a:buSzPts val="1400"/>
              <a:buNone/>
              <a:defRPr>
                <a:solidFill>
                  <a:schemeClr val="lt1"/>
                </a:solidFill>
              </a:defRPr>
            </a:lvl2pPr>
            <a:lvl3pPr lvl="2" rtl="0" algn="r">
              <a:spcBef>
                <a:spcPts val="1600"/>
              </a:spcBef>
              <a:spcAft>
                <a:spcPts val="0"/>
              </a:spcAft>
              <a:buClr>
                <a:schemeClr val="lt1"/>
              </a:buClr>
              <a:buSzPts val="1400"/>
              <a:buNone/>
              <a:defRPr>
                <a:solidFill>
                  <a:schemeClr val="lt1"/>
                </a:solidFill>
              </a:defRPr>
            </a:lvl3pPr>
            <a:lvl4pPr lvl="3" rtl="0" algn="r">
              <a:spcBef>
                <a:spcPts val="1600"/>
              </a:spcBef>
              <a:spcAft>
                <a:spcPts val="0"/>
              </a:spcAft>
              <a:buClr>
                <a:schemeClr val="lt1"/>
              </a:buClr>
              <a:buSzPts val="1400"/>
              <a:buNone/>
              <a:defRPr>
                <a:solidFill>
                  <a:schemeClr val="lt1"/>
                </a:solidFill>
              </a:defRPr>
            </a:lvl4pPr>
            <a:lvl5pPr lvl="4" rtl="0" algn="r">
              <a:spcBef>
                <a:spcPts val="1600"/>
              </a:spcBef>
              <a:spcAft>
                <a:spcPts val="0"/>
              </a:spcAft>
              <a:buClr>
                <a:schemeClr val="lt1"/>
              </a:buClr>
              <a:buSzPts val="1400"/>
              <a:buNone/>
              <a:defRPr>
                <a:solidFill>
                  <a:schemeClr val="lt1"/>
                </a:solidFill>
              </a:defRPr>
            </a:lvl5pPr>
            <a:lvl6pPr lvl="5" rtl="0" algn="r">
              <a:spcBef>
                <a:spcPts val="1600"/>
              </a:spcBef>
              <a:spcAft>
                <a:spcPts val="0"/>
              </a:spcAft>
              <a:buClr>
                <a:schemeClr val="lt1"/>
              </a:buClr>
              <a:buSzPts val="1400"/>
              <a:buNone/>
              <a:defRPr>
                <a:solidFill>
                  <a:schemeClr val="lt1"/>
                </a:solidFill>
              </a:defRPr>
            </a:lvl6pPr>
            <a:lvl7pPr lvl="6" rtl="0" algn="r">
              <a:spcBef>
                <a:spcPts val="1600"/>
              </a:spcBef>
              <a:spcAft>
                <a:spcPts val="0"/>
              </a:spcAft>
              <a:buClr>
                <a:schemeClr val="lt1"/>
              </a:buClr>
              <a:buSzPts val="1400"/>
              <a:buNone/>
              <a:defRPr>
                <a:solidFill>
                  <a:schemeClr val="lt1"/>
                </a:solidFill>
              </a:defRPr>
            </a:lvl7pPr>
            <a:lvl8pPr lvl="7" rtl="0" algn="r">
              <a:spcBef>
                <a:spcPts val="1600"/>
              </a:spcBef>
              <a:spcAft>
                <a:spcPts val="0"/>
              </a:spcAft>
              <a:buClr>
                <a:schemeClr val="lt1"/>
              </a:buClr>
              <a:buSzPts val="1400"/>
              <a:buNone/>
              <a:defRPr>
                <a:solidFill>
                  <a:schemeClr val="lt1"/>
                </a:solidFill>
              </a:defRPr>
            </a:lvl8pPr>
            <a:lvl9pPr lvl="8" rtl="0" algn="r">
              <a:spcBef>
                <a:spcPts val="1600"/>
              </a:spcBef>
              <a:spcAft>
                <a:spcPts val="1600"/>
              </a:spcAft>
              <a:buClr>
                <a:schemeClr val="lt1"/>
              </a:buClr>
              <a:buSzPts val="1400"/>
              <a:buNone/>
              <a:defRPr>
                <a:solidFill>
                  <a:schemeClr val="lt1"/>
                </a:solidFill>
              </a:defRPr>
            </a:lvl9pPr>
          </a:lstStyle>
          <a:p/>
        </p:txBody>
      </p:sp>
      <p:sp>
        <p:nvSpPr>
          <p:cNvPr id="1819" name="Google Shape;1819;p70"/>
          <p:cNvSpPr/>
          <p:nvPr/>
        </p:nvSpPr>
        <p:spPr>
          <a:xfrm>
            <a:off x="1036300" y="3210750"/>
            <a:ext cx="649200" cy="47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0"/>
          <p:cNvSpPr txBox="1"/>
          <p:nvPr/>
        </p:nvSpPr>
        <p:spPr>
          <a:xfrm>
            <a:off x="676650" y="4499000"/>
            <a:ext cx="5193600" cy="642900"/>
          </a:xfrm>
          <a:prstGeom prst="rect">
            <a:avLst/>
          </a:prstGeom>
          <a:noFill/>
          <a:ln>
            <a:noFill/>
          </a:ln>
        </p:spPr>
        <p:txBody>
          <a:bodyPr anchorCtr="0" anchor="t" bIns="0" lIns="320025" spcFirstLastPara="1" rIns="0" wrap="square" tIns="274300">
            <a:noAutofit/>
          </a:bodyPr>
          <a:lstStyle/>
          <a:p>
            <a:pPr indent="0" lvl="0" marL="0" rtl="0" algn="l">
              <a:spcBef>
                <a:spcPts val="0"/>
              </a:spcBef>
              <a:spcAft>
                <a:spcPts val="0"/>
              </a:spcAft>
              <a:buNone/>
            </a:pPr>
            <a:r>
              <a:rPr lang="en" sz="700">
                <a:solidFill>
                  <a:schemeClr val="accent5"/>
                </a:solidFill>
                <a:latin typeface="Open Sans"/>
                <a:ea typeface="Open Sans"/>
                <a:cs typeface="Open Sans"/>
                <a:sym typeface="Open Sans"/>
              </a:rPr>
              <a:t>© 2021 Trimble, Inc - All Rights Reserved - Confidential and Proprietary Information</a:t>
            </a:r>
            <a:endParaRPr sz="700">
              <a:solidFill>
                <a:schemeClr val="accent5"/>
              </a:solidFill>
              <a:latin typeface="Open Sans"/>
              <a:ea typeface="Open Sans"/>
              <a:cs typeface="Open Sans"/>
              <a:sym typeface="Open Sans"/>
            </a:endParaRPr>
          </a:p>
        </p:txBody>
      </p:sp>
      <p:sp>
        <p:nvSpPr>
          <p:cNvPr id="1821" name="Google Shape;1821;p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sz="1300">
                <a:solidFill>
                  <a:schemeClr val="dk1"/>
                </a:solidFill>
                <a:latin typeface="Open Sans"/>
                <a:ea typeface="Open Sans"/>
                <a:cs typeface="Open Sans"/>
                <a:sym typeface="Open Sans"/>
              </a:defRPr>
            </a:lvl1pPr>
            <a:lvl2pPr lvl="1" rtl="0">
              <a:buNone/>
              <a:defRPr sz="1300">
                <a:solidFill>
                  <a:schemeClr val="dk1"/>
                </a:solidFill>
                <a:latin typeface="Open Sans"/>
                <a:ea typeface="Open Sans"/>
                <a:cs typeface="Open Sans"/>
                <a:sym typeface="Open Sans"/>
              </a:defRPr>
            </a:lvl2pPr>
            <a:lvl3pPr lvl="2" rtl="0">
              <a:buNone/>
              <a:defRPr sz="1300">
                <a:solidFill>
                  <a:schemeClr val="dk1"/>
                </a:solidFill>
                <a:latin typeface="Open Sans"/>
                <a:ea typeface="Open Sans"/>
                <a:cs typeface="Open Sans"/>
                <a:sym typeface="Open Sans"/>
              </a:defRPr>
            </a:lvl3pPr>
            <a:lvl4pPr lvl="3" rtl="0">
              <a:buNone/>
              <a:defRPr sz="1300">
                <a:solidFill>
                  <a:schemeClr val="dk1"/>
                </a:solidFill>
                <a:latin typeface="Open Sans"/>
                <a:ea typeface="Open Sans"/>
                <a:cs typeface="Open Sans"/>
                <a:sym typeface="Open Sans"/>
              </a:defRPr>
            </a:lvl4pPr>
            <a:lvl5pPr lvl="4" rtl="0">
              <a:buNone/>
              <a:defRPr sz="1300">
                <a:solidFill>
                  <a:schemeClr val="dk1"/>
                </a:solidFill>
                <a:latin typeface="Open Sans"/>
                <a:ea typeface="Open Sans"/>
                <a:cs typeface="Open Sans"/>
                <a:sym typeface="Open Sans"/>
              </a:defRPr>
            </a:lvl5pPr>
            <a:lvl6pPr lvl="5" rtl="0">
              <a:buNone/>
              <a:defRPr sz="1300">
                <a:solidFill>
                  <a:schemeClr val="dk1"/>
                </a:solidFill>
                <a:latin typeface="Open Sans"/>
                <a:ea typeface="Open Sans"/>
                <a:cs typeface="Open Sans"/>
                <a:sym typeface="Open Sans"/>
              </a:defRPr>
            </a:lvl6pPr>
            <a:lvl7pPr lvl="6" rtl="0">
              <a:buNone/>
              <a:defRPr sz="1300">
                <a:solidFill>
                  <a:schemeClr val="dk1"/>
                </a:solidFill>
                <a:latin typeface="Open Sans"/>
                <a:ea typeface="Open Sans"/>
                <a:cs typeface="Open Sans"/>
                <a:sym typeface="Open Sans"/>
              </a:defRPr>
            </a:lvl7pPr>
            <a:lvl8pPr lvl="7" rtl="0">
              <a:buNone/>
              <a:defRPr sz="1300">
                <a:solidFill>
                  <a:schemeClr val="dk1"/>
                </a:solidFill>
                <a:latin typeface="Open Sans"/>
                <a:ea typeface="Open Sans"/>
                <a:cs typeface="Open Sans"/>
                <a:sym typeface="Open Sans"/>
              </a:defRPr>
            </a:lvl8pPr>
            <a:lvl9pPr lvl="8" rtl="0">
              <a:buNone/>
              <a:defRPr sz="1300">
                <a:solidFill>
                  <a:schemeClr val="dk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pic>
        <p:nvPicPr>
          <p:cNvPr id="1822" name="Google Shape;1822;p70"/>
          <p:cNvPicPr preferRelativeResize="0"/>
          <p:nvPr/>
        </p:nvPicPr>
        <p:blipFill>
          <a:blip r:embed="rId3">
            <a:alphaModFix/>
          </a:blip>
          <a:stretch>
            <a:fillRect/>
          </a:stretch>
        </p:blipFill>
        <p:spPr>
          <a:xfrm>
            <a:off x="8010147" y="4709200"/>
            <a:ext cx="914400" cy="22248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Section Title - Grey B">
  <p:cSld name="CUSTOM_12_1">
    <p:bg>
      <p:bgPr>
        <a:solidFill>
          <a:schemeClr val="lt2"/>
        </a:solidFill>
      </p:bgPr>
    </p:bg>
    <p:spTree>
      <p:nvGrpSpPr>
        <p:cNvPr id="159" name="Shape 159"/>
        <p:cNvGrpSpPr/>
        <p:nvPr/>
      </p:nvGrpSpPr>
      <p:grpSpPr>
        <a:xfrm>
          <a:off x="0" y="0"/>
          <a:ext cx="0" cy="0"/>
          <a:chOff x="0" y="0"/>
          <a:chExt cx="0" cy="0"/>
        </a:xfrm>
      </p:grpSpPr>
      <p:sp>
        <p:nvSpPr>
          <p:cNvPr id="160" name="Google Shape;160;p8"/>
          <p:cNvSpPr/>
          <p:nvPr>
            <p:ph idx="2" type="pic"/>
          </p:nvPr>
        </p:nvSpPr>
        <p:spPr>
          <a:xfrm>
            <a:off x="4896625" y="0"/>
            <a:ext cx="4247400" cy="5143500"/>
          </a:xfrm>
          <a:prstGeom prst="rect">
            <a:avLst/>
          </a:prstGeom>
          <a:noFill/>
          <a:ln>
            <a:noFill/>
          </a:ln>
        </p:spPr>
      </p:sp>
      <p:sp>
        <p:nvSpPr>
          <p:cNvPr id="161" name="Google Shape;161;p8"/>
          <p:cNvSpPr txBox="1"/>
          <p:nvPr>
            <p:ph type="title"/>
          </p:nvPr>
        </p:nvSpPr>
        <p:spPr>
          <a:xfrm>
            <a:off x="676475" y="1929375"/>
            <a:ext cx="4220100" cy="1601400"/>
          </a:xfrm>
          <a:prstGeom prst="rect">
            <a:avLst/>
          </a:prstGeom>
        </p:spPr>
        <p:txBody>
          <a:bodyPr anchorCtr="0" anchor="b" bIns="228600" lIns="0" spcFirstLastPara="1" rIns="91425" wrap="square" tIns="0">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62" name="Google Shape;162;p8"/>
          <p:cNvSpPr txBox="1"/>
          <p:nvPr>
            <p:ph hasCustomPrompt="1" idx="3" type="title"/>
          </p:nvPr>
        </p:nvSpPr>
        <p:spPr>
          <a:xfrm>
            <a:off x="676700" y="649225"/>
            <a:ext cx="2596800" cy="1276800"/>
          </a:xfrm>
          <a:prstGeom prst="rect">
            <a:avLst/>
          </a:prstGeom>
        </p:spPr>
        <p:txBody>
          <a:bodyPr anchorCtr="0" anchor="b"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
        <p:nvSpPr>
          <p:cNvPr id="163" name="Google Shape;163;p8"/>
          <p:cNvSpPr txBox="1"/>
          <p:nvPr>
            <p:ph idx="1" type="subTitle"/>
          </p:nvPr>
        </p:nvSpPr>
        <p:spPr>
          <a:xfrm>
            <a:off x="676475" y="3530775"/>
            <a:ext cx="4220100" cy="639000"/>
          </a:xfrm>
          <a:prstGeom prst="rect">
            <a:avLst/>
          </a:prstGeom>
        </p:spPr>
        <p:txBody>
          <a:bodyPr anchorCtr="0" anchor="t" bIns="0" lIns="0" spcFirstLastPara="1" rIns="91425" wrap="square" tIns="18287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64" name="Google Shape;164;p8"/>
          <p:cNvGrpSpPr/>
          <p:nvPr/>
        </p:nvGrpSpPr>
        <p:grpSpPr>
          <a:xfrm>
            <a:off x="8648263" y="4659742"/>
            <a:ext cx="313719" cy="338062"/>
            <a:chOff x="3976677" y="2333625"/>
            <a:chExt cx="876309" cy="944307"/>
          </a:xfrm>
        </p:grpSpPr>
        <p:sp>
          <p:nvSpPr>
            <p:cNvPr id="165" name="Google Shape;165;p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 name="Google Shape;166;p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 name="Google Shape;167;p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 name="Google Shape;168;p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 name="Google Shape;169;p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 name="Google Shape;170;p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1" name="Google Shape;171;p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 name="Google Shape;172;p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3" name="Google Shape;173;p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 name="Google Shape;174;p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5" name="Google Shape;175;p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 name="Google Shape;176;p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7" name="Google Shape;177;p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8" name="Google Shape;178;p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9" name="Google Shape;179;p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80" name="Google Shape;180;p8"/>
          <p:cNvGrpSpPr/>
          <p:nvPr/>
        </p:nvGrpSpPr>
        <p:grpSpPr>
          <a:xfrm>
            <a:off x="7749266" y="4661245"/>
            <a:ext cx="810613" cy="323045"/>
            <a:chOff x="284975" y="4578751"/>
            <a:chExt cx="1103025" cy="419049"/>
          </a:xfrm>
        </p:grpSpPr>
        <p:pic>
          <p:nvPicPr>
            <p:cNvPr id="181" name="Google Shape;181;p8"/>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82" name="Google Shape;182;p8"/>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A">
  <p:cSld name="CUSTOM_9">
    <p:bg>
      <p:bgPr>
        <a:blipFill>
          <a:blip r:embed="rId2">
            <a:alphaModFix/>
          </a:blip>
          <a:stretch>
            <a:fillRect/>
          </a:stretch>
        </a:blipFill>
      </p:bgPr>
    </p:bg>
    <p:spTree>
      <p:nvGrpSpPr>
        <p:cNvPr id="1823" name="Shape 1823"/>
        <p:cNvGrpSpPr/>
        <p:nvPr/>
      </p:nvGrpSpPr>
      <p:grpSpPr>
        <a:xfrm>
          <a:off x="0" y="0"/>
          <a:ext cx="0" cy="0"/>
          <a:chOff x="0" y="0"/>
          <a:chExt cx="0" cy="0"/>
        </a:xfrm>
      </p:grpSpPr>
      <p:sp>
        <p:nvSpPr>
          <p:cNvPr id="1824" name="Google Shape;1824;p71"/>
          <p:cNvSpPr/>
          <p:nvPr/>
        </p:nvSpPr>
        <p:spPr>
          <a:xfrm>
            <a:off x="676650" y="1289300"/>
            <a:ext cx="644700" cy="47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1"/>
          <p:cNvSpPr txBox="1"/>
          <p:nvPr>
            <p:ph idx="1" type="subTitle"/>
          </p:nvPr>
        </p:nvSpPr>
        <p:spPr>
          <a:xfrm>
            <a:off x="1325922" y="128930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26" name="Google Shape;1826;p71"/>
          <p:cNvSpPr txBox="1"/>
          <p:nvPr>
            <p:ph idx="2" type="subTitle"/>
          </p:nvPr>
        </p:nvSpPr>
        <p:spPr>
          <a:xfrm>
            <a:off x="1325800" y="193220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27" name="Google Shape;1827;p71"/>
          <p:cNvSpPr txBox="1"/>
          <p:nvPr>
            <p:ph idx="3" type="subTitle"/>
          </p:nvPr>
        </p:nvSpPr>
        <p:spPr>
          <a:xfrm>
            <a:off x="1325800" y="257585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28" name="Google Shape;1828;p71"/>
          <p:cNvSpPr txBox="1"/>
          <p:nvPr>
            <p:ph idx="4" type="subTitle"/>
          </p:nvPr>
        </p:nvSpPr>
        <p:spPr>
          <a:xfrm>
            <a:off x="1325800" y="321950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29" name="Google Shape;1829;p71"/>
          <p:cNvSpPr txBox="1"/>
          <p:nvPr>
            <p:ph idx="5" type="subTitle"/>
          </p:nvPr>
        </p:nvSpPr>
        <p:spPr>
          <a:xfrm>
            <a:off x="1325800" y="386240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30" name="Google Shape;1830;p71"/>
          <p:cNvSpPr txBox="1"/>
          <p:nvPr>
            <p:ph hasCustomPrompt="1" type="title"/>
          </p:nvPr>
        </p:nvSpPr>
        <p:spPr>
          <a:xfrm>
            <a:off x="681350" y="1932200"/>
            <a:ext cx="644700" cy="6429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1" name="Google Shape;1831;p71"/>
          <p:cNvSpPr txBox="1"/>
          <p:nvPr>
            <p:ph hasCustomPrompt="1" idx="6" type="title"/>
          </p:nvPr>
        </p:nvSpPr>
        <p:spPr>
          <a:xfrm>
            <a:off x="681350" y="1285725"/>
            <a:ext cx="644700" cy="6429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2" name="Google Shape;1832;p71"/>
          <p:cNvSpPr txBox="1"/>
          <p:nvPr>
            <p:ph hasCustomPrompt="1" idx="7" type="title"/>
          </p:nvPr>
        </p:nvSpPr>
        <p:spPr>
          <a:xfrm>
            <a:off x="681362" y="3209450"/>
            <a:ext cx="644700" cy="633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3" name="Google Shape;1833;p71"/>
          <p:cNvSpPr txBox="1"/>
          <p:nvPr>
            <p:ph hasCustomPrompt="1" idx="8" type="title"/>
          </p:nvPr>
        </p:nvSpPr>
        <p:spPr>
          <a:xfrm>
            <a:off x="681362" y="2575850"/>
            <a:ext cx="644700" cy="633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4" name="Google Shape;1834;p71"/>
          <p:cNvSpPr txBox="1"/>
          <p:nvPr>
            <p:ph hasCustomPrompt="1" idx="9" type="title"/>
          </p:nvPr>
        </p:nvSpPr>
        <p:spPr>
          <a:xfrm>
            <a:off x="681362" y="3862400"/>
            <a:ext cx="644700" cy="633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5" name="Google Shape;1835;p71"/>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ExtraBold"/>
                <a:ea typeface="Open Sans ExtraBold"/>
                <a:cs typeface="Open Sans ExtraBold"/>
                <a:sym typeface="Open Sans ExtraBold"/>
              </a:defRPr>
            </a:lvl1pPr>
            <a:lvl2pPr lvl="1" rtl="0" algn="ctr">
              <a:buNone/>
              <a:defRPr sz="1200">
                <a:solidFill>
                  <a:srgbClr val="FFFFFF"/>
                </a:solidFill>
                <a:latin typeface="Open Sans ExtraBold"/>
                <a:ea typeface="Open Sans ExtraBold"/>
                <a:cs typeface="Open Sans ExtraBold"/>
                <a:sym typeface="Open Sans ExtraBold"/>
              </a:defRPr>
            </a:lvl2pPr>
            <a:lvl3pPr lvl="2" rtl="0" algn="ctr">
              <a:buNone/>
              <a:defRPr sz="1200">
                <a:solidFill>
                  <a:srgbClr val="FFFFFF"/>
                </a:solidFill>
                <a:latin typeface="Open Sans ExtraBold"/>
                <a:ea typeface="Open Sans ExtraBold"/>
                <a:cs typeface="Open Sans ExtraBold"/>
                <a:sym typeface="Open Sans ExtraBold"/>
              </a:defRPr>
            </a:lvl3pPr>
            <a:lvl4pPr lvl="3" rtl="0" algn="ctr">
              <a:buNone/>
              <a:defRPr sz="1200">
                <a:solidFill>
                  <a:srgbClr val="FFFFFF"/>
                </a:solidFill>
                <a:latin typeface="Open Sans ExtraBold"/>
                <a:ea typeface="Open Sans ExtraBold"/>
                <a:cs typeface="Open Sans ExtraBold"/>
                <a:sym typeface="Open Sans ExtraBold"/>
              </a:defRPr>
            </a:lvl4pPr>
            <a:lvl5pPr lvl="4" rtl="0" algn="ctr">
              <a:buNone/>
              <a:defRPr sz="1200">
                <a:solidFill>
                  <a:srgbClr val="FFFFFF"/>
                </a:solidFill>
                <a:latin typeface="Open Sans ExtraBold"/>
                <a:ea typeface="Open Sans ExtraBold"/>
                <a:cs typeface="Open Sans ExtraBold"/>
                <a:sym typeface="Open Sans ExtraBold"/>
              </a:defRPr>
            </a:lvl5pPr>
            <a:lvl6pPr lvl="5" rtl="0" algn="ctr">
              <a:buNone/>
              <a:defRPr sz="1200">
                <a:solidFill>
                  <a:srgbClr val="FFFFFF"/>
                </a:solidFill>
                <a:latin typeface="Open Sans ExtraBold"/>
                <a:ea typeface="Open Sans ExtraBold"/>
                <a:cs typeface="Open Sans ExtraBold"/>
                <a:sym typeface="Open Sans ExtraBold"/>
              </a:defRPr>
            </a:lvl6pPr>
            <a:lvl7pPr lvl="6" rtl="0" algn="ctr">
              <a:buNone/>
              <a:defRPr sz="1200">
                <a:solidFill>
                  <a:srgbClr val="FFFFFF"/>
                </a:solidFill>
                <a:latin typeface="Open Sans ExtraBold"/>
                <a:ea typeface="Open Sans ExtraBold"/>
                <a:cs typeface="Open Sans ExtraBold"/>
                <a:sym typeface="Open Sans ExtraBold"/>
              </a:defRPr>
            </a:lvl7pPr>
            <a:lvl8pPr lvl="7" rtl="0" algn="ctr">
              <a:buNone/>
              <a:defRPr sz="1200">
                <a:solidFill>
                  <a:srgbClr val="FFFFFF"/>
                </a:solidFill>
                <a:latin typeface="Open Sans ExtraBold"/>
                <a:ea typeface="Open Sans ExtraBold"/>
                <a:cs typeface="Open Sans ExtraBold"/>
                <a:sym typeface="Open Sans ExtraBold"/>
              </a:defRPr>
            </a:lvl8pPr>
            <a:lvl9pPr lvl="8" rtl="0" algn="ctr">
              <a:buNone/>
              <a:defRPr sz="1200">
                <a:solidFill>
                  <a:srgbClr val="FFFFFF"/>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sp>
        <p:nvSpPr>
          <p:cNvPr id="1836" name="Google Shape;1836;p71"/>
          <p:cNvSpPr txBox="1"/>
          <p:nvPr>
            <p:ph idx="13" type="title"/>
          </p:nvPr>
        </p:nvSpPr>
        <p:spPr>
          <a:xfrm>
            <a:off x="676650" y="642675"/>
            <a:ext cx="3240300" cy="633600"/>
          </a:xfrm>
          <a:prstGeom prst="rect">
            <a:avLst/>
          </a:prstGeom>
        </p:spPr>
        <p:txBody>
          <a:bodyPr anchorCtr="0" anchor="b" bIns="91425" lIns="0" spcFirstLastPara="1" rIns="0"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837" name="Google Shape;1837;p71"/>
          <p:cNvGrpSpPr/>
          <p:nvPr/>
        </p:nvGrpSpPr>
        <p:grpSpPr>
          <a:xfrm>
            <a:off x="8648263" y="4659742"/>
            <a:ext cx="313719" cy="338062"/>
            <a:chOff x="3976677" y="2333625"/>
            <a:chExt cx="876309" cy="944307"/>
          </a:xfrm>
        </p:grpSpPr>
        <p:sp>
          <p:nvSpPr>
            <p:cNvPr id="1838" name="Google Shape;1838;p7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39" name="Google Shape;1839;p7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0" name="Google Shape;1840;p7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1" name="Google Shape;1841;p7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2" name="Google Shape;1842;p7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3" name="Google Shape;1843;p7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4" name="Google Shape;1844;p7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5" name="Google Shape;1845;p7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6" name="Google Shape;1846;p7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7" name="Google Shape;1847;p7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8" name="Google Shape;1848;p7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9" name="Google Shape;1849;p7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50" name="Google Shape;1850;p7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51" name="Google Shape;1851;p7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852" name="Google Shape;1852;p71"/>
          <p:cNvGrpSpPr/>
          <p:nvPr/>
        </p:nvGrpSpPr>
        <p:grpSpPr>
          <a:xfrm>
            <a:off x="7749271" y="4668790"/>
            <a:ext cx="810612" cy="307959"/>
            <a:chOff x="7436076" y="4619251"/>
            <a:chExt cx="1103024" cy="419049"/>
          </a:xfrm>
        </p:grpSpPr>
        <p:pic>
          <p:nvPicPr>
            <p:cNvPr id="1853" name="Google Shape;1853;p71"/>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854" name="Google Shape;1854;p71"/>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 + Text ">
  <p:cSld name="CUSTOM_1_1_2">
    <p:bg>
      <p:bgPr>
        <a:blipFill>
          <a:blip r:embed="rId2">
            <a:alphaModFix/>
          </a:blip>
          <a:stretch>
            <a:fillRect/>
          </a:stretch>
        </a:blipFill>
      </p:bgPr>
    </p:bg>
    <p:spTree>
      <p:nvGrpSpPr>
        <p:cNvPr id="1855" name="Shape 1855"/>
        <p:cNvGrpSpPr/>
        <p:nvPr/>
      </p:nvGrpSpPr>
      <p:grpSpPr>
        <a:xfrm>
          <a:off x="0" y="0"/>
          <a:ext cx="0" cy="0"/>
          <a:chOff x="0" y="0"/>
          <a:chExt cx="0" cy="0"/>
        </a:xfrm>
      </p:grpSpPr>
      <p:sp>
        <p:nvSpPr>
          <p:cNvPr id="1856" name="Google Shape;1856;p72"/>
          <p:cNvSpPr txBox="1"/>
          <p:nvPr>
            <p:ph idx="1" type="body"/>
          </p:nvPr>
        </p:nvSpPr>
        <p:spPr>
          <a:xfrm>
            <a:off x="4572075" y="649100"/>
            <a:ext cx="3895200" cy="3840300"/>
          </a:xfrm>
          <a:prstGeom prst="rect">
            <a:avLst/>
          </a:prstGeom>
        </p:spPr>
        <p:txBody>
          <a:bodyPr anchorCtr="0" anchor="t" bIns="91425" lIns="320025" spcFirstLastPara="1" rIns="0" wrap="square" tIns="91425">
            <a:noAutofit/>
          </a:bodyPr>
          <a:lstStyle>
            <a:lvl1pPr indent="-317500" lvl="0" marL="457200" rtl="0">
              <a:lnSpc>
                <a:spcPct val="114000"/>
              </a:lnSpc>
              <a:spcBef>
                <a:spcPts val="0"/>
              </a:spcBef>
              <a:spcAft>
                <a:spcPts val="0"/>
              </a:spcAft>
              <a:buClr>
                <a:schemeClr val="lt1"/>
              </a:buClr>
              <a:buSzPts val="1400"/>
              <a:buChar char="●"/>
              <a:defRPr sz="1400">
                <a:solidFill>
                  <a:schemeClr val="lt1"/>
                </a:solidFill>
              </a:defRPr>
            </a:lvl1pPr>
            <a:lvl2pPr indent="-304800" lvl="1" marL="914400" rtl="0">
              <a:lnSpc>
                <a:spcPct val="114000"/>
              </a:lnSpc>
              <a:spcBef>
                <a:spcPts val="500"/>
              </a:spcBef>
              <a:spcAft>
                <a:spcPts val="0"/>
              </a:spcAft>
              <a:buClr>
                <a:schemeClr val="lt1"/>
              </a:buClr>
              <a:buSzPts val="1200"/>
              <a:buChar char="●"/>
              <a:defRPr sz="1200">
                <a:solidFill>
                  <a:schemeClr val="lt1"/>
                </a:solidFill>
              </a:defRPr>
            </a:lvl2pPr>
            <a:lvl3pPr indent="-304800" lvl="2" marL="1371600" rtl="0">
              <a:lnSpc>
                <a:spcPct val="114000"/>
              </a:lnSpc>
              <a:spcBef>
                <a:spcPts val="500"/>
              </a:spcBef>
              <a:spcAft>
                <a:spcPts val="0"/>
              </a:spcAft>
              <a:buClr>
                <a:schemeClr val="lt1"/>
              </a:buClr>
              <a:buSzPts val="1200"/>
              <a:buChar char="○"/>
              <a:defRPr sz="1200">
                <a:solidFill>
                  <a:schemeClr val="lt1"/>
                </a:solidFill>
              </a:defRPr>
            </a:lvl3pPr>
            <a:lvl4pPr indent="-304800" lvl="3" marL="1828800" rtl="0">
              <a:lnSpc>
                <a:spcPct val="114000"/>
              </a:lnSpc>
              <a:spcBef>
                <a:spcPts val="500"/>
              </a:spcBef>
              <a:spcAft>
                <a:spcPts val="0"/>
              </a:spcAft>
              <a:buClr>
                <a:schemeClr val="lt1"/>
              </a:buClr>
              <a:buSzPts val="1200"/>
              <a:buChar char="■"/>
              <a:defRPr sz="1200">
                <a:solidFill>
                  <a:schemeClr val="lt1"/>
                </a:solidFill>
              </a:defRPr>
            </a:lvl4pPr>
            <a:lvl5pPr indent="-304800" lvl="4" marL="2286000" rtl="0">
              <a:lnSpc>
                <a:spcPct val="114000"/>
              </a:lnSpc>
              <a:spcBef>
                <a:spcPts val="500"/>
              </a:spcBef>
              <a:spcAft>
                <a:spcPts val="0"/>
              </a:spcAft>
              <a:buClr>
                <a:schemeClr val="lt1"/>
              </a:buClr>
              <a:buSzPts val="1200"/>
              <a:buChar char="○"/>
              <a:defRPr sz="1200">
                <a:solidFill>
                  <a:schemeClr val="lt1"/>
                </a:solidFill>
              </a:defRPr>
            </a:lvl5pPr>
            <a:lvl6pPr indent="-304800" lvl="5" marL="2743200" rtl="0">
              <a:lnSpc>
                <a:spcPct val="114000"/>
              </a:lnSpc>
              <a:spcBef>
                <a:spcPts val="500"/>
              </a:spcBef>
              <a:spcAft>
                <a:spcPts val="0"/>
              </a:spcAft>
              <a:buClr>
                <a:schemeClr val="lt1"/>
              </a:buClr>
              <a:buSzPts val="1200"/>
              <a:buChar char="■"/>
              <a:defRPr sz="1200">
                <a:solidFill>
                  <a:schemeClr val="lt1"/>
                </a:solidFill>
              </a:defRPr>
            </a:lvl6pPr>
            <a:lvl7pPr indent="-304800" lvl="6" marL="3200400" rtl="0">
              <a:lnSpc>
                <a:spcPct val="114000"/>
              </a:lnSpc>
              <a:spcBef>
                <a:spcPts val="500"/>
              </a:spcBef>
              <a:spcAft>
                <a:spcPts val="0"/>
              </a:spcAft>
              <a:buClr>
                <a:schemeClr val="lt1"/>
              </a:buClr>
              <a:buSzPts val="1200"/>
              <a:buChar char="●"/>
              <a:defRPr sz="1200">
                <a:solidFill>
                  <a:schemeClr val="lt1"/>
                </a:solidFill>
              </a:defRPr>
            </a:lvl7pPr>
            <a:lvl8pPr indent="-304800" lvl="7" marL="3657600" rtl="0">
              <a:lnSpc>
                <a:spcPct val="114000"/>
              </a:lnSpc>
              <a:spcBef>
                <a:spcPts val="500"/>
              </a:spcBef>
              <a:spcAft>
                <a:spcPts val="0"/>
              </a:spcAft>
              <a:buClr>
                <a:schemeClr val="lt1"/>
              </a:buClr>
              <a:buSzPts val="1200"/>
              <a:buChar char="○"/>
              <a:defRPr sz="1200">
                <a:solidFill>
                  <a:schemeClr val="lt1"/>
                </a:solidFill>
              </a:defRPr>
            </a:lvl8pPr>
            <a:lvl9pPr indent="-304800" lvl="8" marL="4114800" rtl="0">
              <a:lnSpc>
                <a:spcPct val="114000"/>
              </a:lnSpc>
              <a:spcBef>
                <a:spcPts val="500"/>
              </a:spcBef>
              <a:spcAft>
                <a:spcPts val="500"/>
              </a:spcAft>
              <a:buClr>
                <a:schemeClr val="lt1"/>
              </a:buClr>
              <a:buSzPts val="1200"/>
              <a:buChar char="■"/>
              <a:defRPr sz="1200">
                <a:solidFill>
                  <a:schemeClr val="lt1"/>
                </a:solidFill>
              </a:defRPr>
            </a:lvl9pPr>
          </a:lstStyle>
          <a:p/>
        </p:txBody>
      </p:sp>
      <p:sp>
        <p:nvSpPr>
          <p:cNvPr id="1857" name="Google Shape;1857;p72"/>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ExtraBold"/>
                <a:ea typeface="Open Sans ExtraBold"/>
                <a:cs typeface="Open Sans ExtraBold"/>
                <a:sym typeface="Open Sans ExtraBold"/>
              </a:defRPr>
            </a:lvl1pPr>
            <a:lvl2pPr lvl="1" rtl="0" algn="ctr">
              <a:buNone/>
              <a:defRPr sz="1200">
                <a:solidFill>
                  <a:srgbClr val="FFFFFF"/>
                </a:solidFill>
                <a:latin typeface="Open Sans ExtraBold"/>
                <a:ea typeface="Open Sans ExtraBold"/>
                <a:cs typeface="Open Sans ExtraBold"/>
                <a:sym typeface="Open Sans ExtraBold"/>
              </a:defRPr>
            </a:lvl2pPr>
            <a:lvl3pPr lvl="2" rtl="0" algn="ctr">
              <a:buNone/>
              <a:defRPr sz="1200">
                <a:solidFill>
                  <a:srgbClr val="FFFFFF"/>
                </a:solidFill>
                <a:latin typeface="Open Sans ExtraBold"/>
                <a:ea typeface="Open Sans ExtraBold"/>
                <a:cs typeface="Open Sans ExtraBold"/>
                <a:sym typeface="Open Sans ExtraBold"/>
              </a:defRPr>
            </a:lvl3pPr>
            <a:lvl4pPr lvl="3" rtl="0" algn="ctr">
              <a:buNone/>
              <a:defRPr sz="1200">
                <a:solidFill>
                  <a:srgbClr val="FFFFFF"/>
                </a:solidFill>
                <a:latin typeface="Open Sans ExtraBold"/>
                <a:ea typeface="Open Sans ExtraBold"/>
                <a:cs typeface="Open Sans ExtraBold"/>
                <a:sym typeface="Open Sans ExtraBold"/>
              </a:defRPr>
            </a:lvl4pPr>
            <a:lvl5pPr lvl="4" rtl="0" algn="ctr">
              <a:buNone/>
              <a:defRPr sz="1200">
                <a:solidFill>
                  <a:srgbClr val="FFFFFF"/>
                </a:solidFill>
                <a:latin typeface="Open Sans ExtraBold"/>
                <a:ea typeface="Open Sans ExtraBold"/>
                <a:cs typeface="Open Sans ExtraBold"/>
                <a:sym typeface="Open Sans ExtraBold"/>
              </a:defRPr>
            </a:lvl5pPr>
            <a:lvl6pPr lvl="5" rtl="0" algn="ctr">
              <a:buNone/>
              <a:defRPr sz="1200">
                <a:solidFill>
                  <a:srgbClr val="FFFFFF"/>
                </a:solidFill>
                <a:latin typeface="Open Sans ExtraBold"/>
                <a:ea typeface="Open Sans ExtraBold"/>
                <a:cs typeface="Open Sans ExtraBold"/>
                <a:sym typeface="Open Sans ExtraBold"/>
              </a:defRPr>
            </a:lvl6pPr>
            <a:lvl7pPr lvl="6" rtl="0" algn="ctr">
              <a:buNone/>
              <a:defRPr sz="1200">
                <a:solidFill>
                  <a:srgbClr val="FFFFFF"/>
                </a:solidFill>
                <a:latin typeface="Open Sans ExtraBold"/>
                <a:ea typeface="Open Sans ExtraBold"/>
                <a:cs typeface="Open Sans ExtraBold"/>
                <a:sym typeface="Open Sans ExtraBold"/>
              </a:defRPr>
            </a:lvl7pPr>
            <a:lvl8pPr lvl="7" rtl="0" algn="ctr">
              <a:buNone/>
              <a:defRPr sz="1200">
                <a:solidFill>
                  <a:srgbClr val="FFFFFF"/>
                </a:solidFill>
                <a:latin typeface="Open Sans ExtraBold"/>
                <a:ea typeface="Open Sans ExtraBold"/>
                <a:cs typeface="Open Sans ExtraBold"/>
                <a:sym typeface="Open Sans ExtraBold"/>
              </a:defRPr>
            </a:lvl8pPr>
            <a:lvl9pPr lvl="8" rtl="0" algn="ctr">
              <a:buNone/>
              <a:defRPr sz="1200">
                <a:solidFill>
                  <a:srgbClr val="FFFFFF"/>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sp>
        <p:nvSpPr>
          <p:cNvPr id="1858" name="Google Shape;1858;p72"/>
          <p:cNvSpPr txBox="1"/>
          <p:nvPr>
            <p:ph type="title"/>
          </p:nvPr>
        </p:nvSpPr>
        <p:spPr>
          <a:xfrm>
            <a:off x="676650" y="1927350"/>
            <a:ext cx="3895200" cy="1283400"/>
          </a:xfrm>
          <a:prstGeom prst="rect">
            <a:avLst/>
          </a:prstGeom>
          <a:noFill/>
        </p:spPr>
        <p:txBody>
          <a:bodyPr anchorCtr="0" anchor="b" bIns="91425" lIns="320025" spcFirstLastPara="1" rIns="3200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859" name="Google Shape;1859;p72"/>
          <p:cNvSpPr txBox="1"/>
          <p:nvPr>
            <p:ph idx="2" type="subTitle"/>
          </p:nvPr>
        </p:nvSpPr>
        <p:spPr>
          <a:xfrm>
            <a:off x="676650" y="3210750"/>
            <a:ext cx="3895200" cy="1278000"/>
          </a:xfrm>
          <a:prstGeom prst="rect">
            <a:avLst/>
          </a:prstGeom>
          <a:noFill/>
        </p:spPr>
        <p:txBody>
          <a:bodyPr anchorCtr="0" anchor="t" bIns="91425" lIns="320025" spcFirstLastPara="1" rIns="320025" wrap="square" tIns="228600">
            <a:noAutofit/>
          </a:bodyPr>
          <a:lstStyle>
            <a:lvl1pPr lvl="0" rtl="0">
              <a:spcBef>
                <a:spcPts val="0"/>
              </a:spcBef>
              <a:spcAft>
                <a:spcPts val="0"/>
              </a:spcAft>
              <a:buClr>
                <a:schemeClr val="lt1"/>
              </a:buClr>
              <a:buSzPts val="18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60" name="Google Shape;1860;p72"/>
          <p:cNvSpPr txBox="1"/>
          <p:nvPr>
            <p:ph hasCustomPrompt="1" idx="3" type="title"/>
          </p:nvPr>
        </p:nvSpPr>
        <p:spPr>
          <a:xfrm>
            <a:off x="676650" y="649425"/>
            <a:ext cx="3895200" cy="1283400"/>
          </a:xfrm>
          <a:prstGeom prst="rect">
            <a:avLst/>
          </a:prstGeom>
          <a:noFill/>
        </p:spPr>
        <p:txBody>
          <a:bodyPr anchorCtr="0" anchor="ctr" bIns="91425" lIns="3200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61" name="Google Shape;1861;p72"/>
          <p:cNvSpPr/>
          <p:nvPr/>
        </p:nvSpPr>
        <p:spPr>
          <a:xfrm>
            <a:off x="1001275" y="3210750"/>
            <a:ext cx="649200" cy="47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2" name="Google Shape;1862;p72"/>
          <p:cNvGrpSpPr/>
          <p:nvPr/>
        </p:nvGrpSpPr>
        <p:grpSpPr>
          <a:xfrm>
            <a:off x="8648263" y="4659742"/>
            <a:ext cx="313719" cy="338062"/>
            <a:chOff x="3976677" y="2333625"/>
            <a:chExt cx="876309" cy="944307"/>
          </a:xfrm>
        </p:grpSpPr>
        <p:sp>
          <p:nvSpPr>
            <p:cNvPr id="1863" name="Google Shape;1863;p7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4" name="Google Shape;1864;p7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5" name="Google Shape;1865;p7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6" name="Google Shape;1866;p7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7" name="Google Shape;1867;p7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8" name="Google Shape;1868;p7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9" name="Google Shape;1869;p7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0" name="Google Shape;1870;p7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1" name="Google Shape;1871;p7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2" name="Google Shape;1872;p7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3" name="Google Shape;1873;p7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4" name="Google Shape;1874;p7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5" name="Google Shape;1875;p7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6" name="Google Shape;1876;p7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877" name="Google Shape;1877;p72"/>
          <p:cNvGrpSpPr/>
          <p:nvPr/>
        </p:nvGrpSpPr>
        <p:grpSpPr>
          <a:xfrm>
            <a:off x="7749271" y="4668790"/>
            <a:ext cx="810612" cy="307959"/>
            <a:chOff x="7436076" y="4619251"/>
            <a:chExt cx="1103024" cy="419049"/>
          </a:xfrm>
        </p:grpSpPr>
        <p:pic>
          <p:nvPicPr>
            <p:cNvPr id="1878" name="Google Shape;1878;p7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879" name="Google Shape;1879;p7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Light">
  <p:cSld name="CUSTOM_4_2_1">
    <p:bg>
      <p:bgPr>
        <a:blipFill>
          <a:blip r:embed="rId2">
            <a:alphaModFix/>
          </a:blip>
          <a:stretch>
            <a:fillRect/>
          </a:stretch>
        </a:blipFill>
      </p:bgPr>
    </p:bg>
    <p:spTree>
      <p:nvGrpSpPr>
        <p:cNvPr id="1880" name="Shape 1880"/>
        <p:cNvGrpSpPr/>
        <p:nvPr/>
      </p:nvGrpSpPr>
      <p:grpSpPr>
        <a:xfrm>
          <a:off x="0" y="0"/>
          <a:ext cx="0" cy="0"/>
          <a:chOff x="0" y="0"/>
          <a:chExt cx="0" cy="0"/>
        </a:xfrm>
      </p:grpSpPr>
      <p:sp>
        <p:nvSpPr>
          <p:cNvPr id="1881" name="Google Shape;1881;p73"/>
          <p:cNvSpPr txBox="1"/>
          <p:nvPr>
            <p:ph type="title"/>
          </p:nvPr>
        </p:nvSpPr>
        <p:spPr>
          <a:xfrm>
            <a:off x="676650" y="10225"/>
            <a:ext cx="7790400" cy="1278000"/>
          </a:xfrm>
          <a:prstGeom prst="rect">
            <a:avLst/>
          </a:prstGeom>
        </p:spPr>
        <p:txBody>
          <a:bodyPr anchorCtr="0" anchor="b" bIns="228600" lIns="0" spcFirstLastPara="1" rIns="0" wrap="square" tIns="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882" name="Google Shape;1882;p73"/>
          <p:cNvSpPr/>
          <p:nvPr/>
        </p:nvSpPr>
        <p:spPr>
          <a:xfrm>
            <a:off x="676650" y="1117825"/>
            <a:ext cx="649500" cy="58500"/>
          </a:xfrm>
          <a:prstGeom prst="rect">
            <a:avLst/>
          </a:prstGeom>
          <a:solidFill>
            <a:srgbClr val="FFBE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3" name="Google Shape;1883;p73"/>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ExtraBold"/>
                <a:ea typeface="Open Sans ExtraBold"/>
                <a:cs typeface="Open Sans ExtraBold"/>
                <a:sym typeface="Open Sans ExtraBold"/>
              </a:defRPr>
            </a:lvl1pPr>
            <a:lvl2pPr lvl="1" rtl="0" algn="ctr">
              <a:buNone/>
              <a:defRPr sz="1200">
                <a:solidFill>
                  <a:srgbClr val="FFFFFF"/>
                </a:solidFill>
                <a:latin typeface="Open Sans ExtraBold"/>
                <a:ea typeface="Open Sans ExtraBold"/>
                <a:cs typeface="Open Sans ExtraBold"/>
                <a:sym typeface="Open Sans ExtraBold"/>
              </a:defRPr>
            </a:lvl2pPr>
            <a:lvl3pPr lvl="2" rtl="0" algn="ctr">
              <a:buNone/>
              <a:defRPr sz="1200">
                <a:solidFill>
                  <a:srgbClr val="FFFFFF"/>
                </a:solidFill>
                <a:latin typeface="Open Sans ExtraBold"/>
                <a:ea typeface="Open Sans ExtraBold"/>
                <a:cs typeface="Open Sans ExtraBold"/>
                <a:sym typeface="Open Sans ExtraBold"/>
              </a:defRPr>
            </a:lvl3pPr>
            <a:lvl4pPr lvl="3" rtl="0" algn="ctr">
              <a:buNone/>
              <a:defRPr sz="1200">
                <a:solidFill>
                  <a:srgbClr val="FFFFFF"/>
                </a:solidFill>
                <a:latin typeface="Open Sans ExtraBold"/>
                <a:ea typeface="Open Sans ExtraBold"/>
                <a:cs typeface="Open Sans ExtraBold"/>
                <a:sym typeface="Open Sans ExtraBold"/>
              </a:defRPr>
            </a:lvl4pPr>
            <a:lvl5pPr lvl="4" rtl="0" algn="ctr">
              <a:buNone/>
              <a:defRPr sz="1200">
                <a:solidFill>
                  <a:srgbClr val="FFFFFF"/>
                </a:solidFill>
                <a:latin typeface="Open Sans ExtraBold"/>
                <a:ea typeface="Open Sans ExtraBold"/>
                <a:cs typeface="Open Sans ExtraBold"/>
                <a:sym typeface="Open Sans ExtraBold"/>
              </a:defRPr>
            </a:lvl5pPr>
            <a:lvl6pPr lvl="5" rtl="0" algn="ctr">
              <a:buNone/>
              <a:defRPr sz="1200">
                <a:solidFill>
                  <a:srgbClr val="FFFFFF"/>
                </a:solidFill>
                <a:latin typeface="Open Sans ExtraBold"/>
                <a:ea typeface="Open Sans ExtraBold"/>
                <a:cs typeface="Open Sans ExtraBold"/>
                <a:sym typeface="Open Sans ExtraBold"/>
              </a:defRPr>
            </a:lvl6pPr>
            <a:lvl7pPr lvl="6" rtl="0" algn="ctr">
              <a:buNone/>
              <a:defRPr sz="1200">
                <a:solidFill>
                  <a:srgbClr val="FFFFFF"/>
                </a:solidFill>
                <a:latin typeface="Open Sans ExtraBold"/>
                <a:ea typeface="Open Sans ExtraBold"/>
                <a:cs typeface="Open Sans ExtraBold"/>
                <a:sym typeface="Open Sans ExtraBold"/>
              </a:defRPr>
            </a:lvl7pPr>
            <a:lvl8pPr lvl="7" rtl="0" algn="ctr">
              <a:buNone/>
              <a:defRPr sz="1200">
                <a:solidFill>
                  <a:srgbClr val="FFFFFF"/>
                </a:solidFill>
                <a:latin typeface="Open Sans ExtraBold"/>
                <a:ea typeface="Open Sans ExtraBold"/>
                <a:cs typeface="Open Sans ExtraBold"/>
                <a:sym typeface="Open Sans ExtraBold"/>
              </a:defRPr>
            </a:lvl8pPr>
            <a:lvl9pPr lvl="8" rtl="0" algn="ctr">
              <a:buNone/>
              <a:defRPr sz="1200">
                <a:solidFill>
                  <a:srgbClr val="FFFFFF"/>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grpSp>
        <p:nvGrpSpPr>
          <p:cNvPr id="1884" name="Google Shape;1884;p73"/>
          <p:cNvGrpSpPr/>
          <p:nvPr/>
        </p:nvGrpSpPr>
        <p:grpSpPr>
          <a:xfrm>
            <a:off x="8648263" y="4659742"/>
            <a:ext cx="313719" cy="338062"/>
            <a:chOff x="3976677" y="2333625"/>
            <a:chExt cx="876309" cy="944307"/>
          </a:xfrm>
        </p:grpSpPr>
        <p:sp>
          <p:nvSpPr>
            <p:cNvPr id="1885" name="Google Shape;1885;p7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6" name="Google Shape;1886;p7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7" name="Google Shape;1887;p7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8" name="Google Shape;1888;p7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9" name="Google Shape;1889;p7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0" name="Google Shape;1890;p7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1" name="Google Shape;1891;p7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2" name="Google Shape;1892;p7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3" name="Google Shape;1893;p7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4" name="Google Shape;1894;p7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5" name="Google Shape;1895;p7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6" name="Google Shape;1896;p7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7" name="Google Shape;1897;p7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8" name="Google Shape;1898;p7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899" name="Google Shape;1899;p73"/>
          <p:cNvGrpSpPr/>
          <p:nvPr/>
        </p:nvGrpSpPr>
        <p:grpSpPr>
          <a:xfrm>
            <a:off x="7749271" y="4668790"/>
            <a:ext cx="810612" cy="307959"/>
            <a:chOff x="7436076" y="4619251"/>
            <a:chExt cx="1103024" cy="419049"/>
          </a:xfrm>
        </p:grpSpPr>
        <p:pic>
          <p:nvPicPr>
            <p:cNvPr id="1900" name="Google Shape;1900;p73"/>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901" name="Google Shape;1901;p73"/>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BLANK_1">
    <p:bg>
      <p:bgPr>
        <a:blipFill>
          <a:blip r:embed="rId2">
            <a:alphaModFix/>
          </a:blip>
          <a:stretch>
            <a:fillRect/>
          </a:stretch>
        </a:blipFill>
      </p:bgPr>
    </p:bg>
    <p:spTree>
      <p:nvGrpSpPr>
        <p:cNvPr id="1902" name="Shape 1902"/>
        <p:cNvGrpSpPr/>
        <p:nvPr/>
      </p:nvGrpSpPr>
      <p:grpSpPr>
        <a:xfrm>
          <a:off x="0" y="0"/>
          <a:ext cx="0" cy="0"/>
          <a:chOff x="0" y="0"/>
          <a:chExt cx="0" cy="0"/>
        </a:xfrm>
      </p:grpSpPr>
      <p:sp>
        <p:nvSpPr>
          <p:cNvPr id="1903" name="Google Shape;1903;p74"/>
          <p:cNvSpPr txBox="1"/>
          <p:nvPr>
            <p:ph type="title"/>
          </p:nvPr>
        </p:nvSpPr>
        <p:spPr>
          <a:xfrm>
            <a:off x="676650" y="649225"/>
            <a:ext cx="4544400" cy="1281300"/>
          </a:xfrm>
          <a:prstGeom prst="rect">
            <a:avLst/>
          </a:prstGeom>
          <a:noFill/>
        </p:spPr>
        <p:txBody>
          <a:bodyPr anchorCtr="0" anchor="b" bIns="91425" lIns="320025" spcFirstLastPara="1" rIns="3200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904" name="Google Shape;1904;p74"/>
          <p:cNvSpPr txBox="1"/>
          <p:nvPr>
            <p:ph idx="1" type="subTitle"/>
          </p:nvPr>
        </p:nvSpPr>
        <p:spPr>
          <a:xfrm>
            <a:off x="676650" y="1930575"/>
            <a:ext cx="4544400" cy="642900"/>
          </a:xfrm>
          <a:prstGeom prst="rect">
            <a:avLst/>
          </a:prstGeom>
          <a:noFill/>
        </p:spPr>
        <p:txBody>
          <a:bodyPr anchorCtr="0" anchor="t" bIns="91425" lIns="320025" spcFirstLastPara="1" rIns="320025" wrap="square" tIns="228600">
            <a:noAutofit/>
          </a:bodyPr>
          <a:lstStyle>
            <a:lvl1pPr lvl="0" rtl="0">
              <a:spcBef>
                <a:spcPts val="0"/>
              </a:spcBef>
              <a:spcAft>
                <a:spcPts val="0"/>
              </a:spcAft>
              <a:buClr>
                <a:schemeClr val="lt1"/>
              </a:buClr>
              <a:buSzPts val="18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1905" name="Google Shape;1905;p74"/>
          <p:cNvPicPr preferRelativeResize="0"/>
          <p:nvPr/>
        </p:nvPicPr>
        <p:blipFill>
          <a:blip r:embed="rId3">
            <a:alphaModFix/>
          </a:blip>
          <a:stretch>
            <a:fillRect/>
          </a:stretch>
        </p:blipFill>
        <p:spPr>
          <a:xfrm>
            <a:off x="252397" y="234575"/>
            <a:ext cx="914400" cy="222488"/>
          </a:xfrm>
          <a:prstGeom prst="rect">
            <a:avLst/>
          </a:prstGeom>
          <a:noFill/>
          <a:ln>
            <a:noFill/>
          </a:ln>
        </p:spPr>
      </p:pic>
      <p:sp>
        <p:nvSpPr>
          <p:cNvPr id="1906" name="Google Shape;1906;p74"/>
          <p:cNvSpPr/>
          <p:nvPr/>
        </p:nvSpPr>
        <p:spPr>
          <a:xfrm>
            <a:off x="1001275" y="1905675"/>
            <a:ext cx="649200" cy="47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4"/>
          <p:cNvSpPr txBox="1"/>
          <p:nvPr/>
        </p:nvSpPr>
        <p:spPr>
          <a:xfrm>
            <a:off x="676650" y="4499000"/>
            <a:ext cx="5193600" cy="642900"/>
          </a:xfrm>
          <a:prstGeom prst="rect">
            <a:avLst/>
          </a:prstGeom>
          <a:noFill/>
          <a:ln>
            <a:noFill/>
          </a:ln>
        </p:spPr>
        <p:txBody>
          <a:bodyPr anchorCtr="0" anchor="t" bIns="0" lIns="320025" spcFirstLastPara="1" rIns="0" wrap="square" tIns="274300">
            <a:noAutofit/>
          </a:bodyPr>
          <a:lstStyle/>
          <a:p>
            <a:pPr indent="0" lvl="0" marL="0" rtl="0" algn="l">
              <a:spcBef>
                <a:spcPts val="0"/>
              </a:spcBef>
              <a:spcAft>
                <a:spcPts val="0"/>
              </a:spcAft>
              <a:buNone/>
            </a:pPr>
            <a:r>
              <a:rPr lang="en" sz="700">
                <a:solidFill>
                  <a:schemeClr val="lt1"/>
                </a:solidFill>
                <a:latin typeface="Open Sans"/>
                <a:ea typeface="Open Sans"/>
                <a:cs typeface="Open Sans"/>
                <a:sym typeface="Open Sans"/>
              </a:rPr>
              <a:t>© 2021 Trimble, Inc - All Rights Reserved - Confidential and Proprietary Information</a:t>
            </a:r>
            <a:endParaRPr sz="700">
              <a:solidFill>
                <a:schemeClr val="lt1"/>
              </a:solidFill>
              <a:latin typeface="Open Sans"/>
              <a:ea typeface="Open Sans"/>
              <a:cs typeface="Open Sans"/>
              <a:sym typeface="Open Sans"/>
            </a:endParaRPr>
          </a:p>
        </p:txBody>
      </p:sp>
      <p:sp>
        <p:nvSpPr>
          <p:cNvPr id="1908" name="Google Shape;1908;p74"/>
          <p:cNvSpPr txBox="1"/>
          <p:nvPr>
            <p:ph idx="2" type="subTitle"/>
          </p:nvPr>
        </p:nvSpPr>
        <p:spPr>
          <a:xfrm>
            <a:off x="5870249" y="649225"/>
            <a:ext cx="2597100" cy="642900"/>
          </a:xfrm>
          <a:prstGeom prst="rect">
            <a:avLst/>
          </a:prstGeom>
        </p:spPr>
        <p:txBody>
          <a:bodyPr anchorCtr="0" anchor="b" bIns="91425" lIns="0" spcFirstLastPara="1" rIns="0" wrap="square" tIns="0">
            <a:noAutofit/>
          </a:bodyPr>
          <a:lstStyle>
            <a:lvl1pPr lvl="0" rtl="0">
              <a:lnSpc>
                <a:spcPct val="100000"/>
              </a:lnSpc>
              <a:spcBef>
                <a:spcPts val="0"/>
              </a:spcBef>
              <a:spcAft>
                <a:spcPts val="0"/>
              </a:spcAft>
              <a:buClr>
                <a:schemeClr val="lt1"/>
              </a:buClr>
              <a:buSzPts val="1800"/>
              <a:buNone/>
              <a:defRPr b="1">
                <a:solidFill>
                  <a:schemeClr val="lt1"/>
                </a:solidFill>
              </a:defRPr>
            </a:lvl1pPr>
            <a:lvl2pPr lvl="1" rtl="0" algn="r">
              <a:spcBef>
                <a:spcPts val="0"/>
              </a:spcBef>
              <a:spcAft>
                <a:spcPts val="0"/>
              </a:spcAft>
              <a:buClr>
                <a:schemeClr val="lt1"/>
              </a:buClr>
              <a:buSzPts val="1400"/>
              <a:buNone/>
              <a:defRPr>
                <a:solidFill>
                  <a:schemeClr val="lt1"/>
                </a:solidFill>
              </a:defRPr>
            </a:lvl2pPr>
            <a:lvl3pPr lvl="2" rtl="0" algn="r">
              <a:spcBef>
                <a:spcPts val="1600"/>
              </a:spcBef>
              <a:spcAft>
                <a:spcPts val="0"/>
              </a:spcAft>
              <a:buClr>
                <a:schemeClr val="lt1"/>
              </a:buClr>
              <a:buSzPts val="1400"/>
              <a:buNone/>
              <a:defRPr>
                <a:solidFill>
                  <a:schemeClr val="lt1"/>
                </a:solidFill>
              </a:defRPr>
            </a:lvl3pPr>
            <a:lvl4pPr lvl="3" rtl="0" algn="r">
              <a:spcBef>
                <a:spcPts val="1600"/>
              </a:spcBef>
              <a:spcAft>
                <a:spcPts val="0"/>
              </a:spcAft>
              <a:buClr>
                <a:schemeClr val="lt1"/>
              </a:buClr>
              <a:buSzPts val="1400"/>
              <a:buNone/>
              <a:defRPr>
                <a:solidFill>
                  <a:schemeClr val="lt1"/>
                </a:solidFill>
              </a:defRPr>
            </a:lvl4pPr>
            <a:lvl5pPr lvl="4" rtl="0" algn="r">
              <a:spcBef>
                <a:spcPts val="1600"/>
              </a:spcBef>
              <a:spcAft>
                <a:spcPts val="0"/>
              </a:spcAft>
              <a:buClr>
                <a:schemeClr val="lt1"/>
              </a:buClr>
              <a:buSzPts val="1400"/>
              <a:buNone/>
              <a:defRPr>
                <a:solidFill>
                  <a:schemeClr val="lt1"/>
                </a:solidFill>
              </a:defRPr>
            </a:lvl5pPr>
            <a:lvl6pPr lvl="5" rtl="0" algn="r">
              <a:spcBef>
                <a:spcPts val="1600"/>
              </a:spcBef>
              <a:spcAft>
                <a:spcPts val="0"/>
              </a:spcAft>
              <a:buClr>
                <a:schemeClr val="lt1"/>
              </a:buClr>
              <a:buSzPts val="1400"/>
              <a:buNone/>
              <a:defRPr>
                <a:solidFill>
                  <a:schemeClr val="lt1"/>
                </a:solidFill>
              </a:defRPr>
            </a:lvl6pPr>
            <a:lvl7pPr lvl="6" rtl="0" algn="r">
              <a:spcBef>
                <a:spcPts val="1600"/>
              </a:spcBef>
              <a:spcAft>
                <a:spcPts val="0"/>
              </a:spcAft>
              <a:buClr>
                <a:schemeClr val="lt1"/>
              </a:buClr>
              <a:buSzPts val="1400"/>
              <a:buNone/>
              <a:defRPr>
                <a:solidFill>
                  <a:schemeClr val="lt1"/>
                </a:solidFill>
              </a:defRPr>
            </a:lvl7pPr>
            <a:lvl8pPr lvl="7" rtl="0" algn="r">
              <a:spcBef>
                <a:spcPts val="1600"/>
              </a:spcBef>
              <a:spcAft>
                <a:spcPts val="0"/>
              </a:spcAft>
              <a:buClr>
                <a:schemeClr val="lt1"/>
              </a:buClr>
              <a:buSzPts val="1400"/>
              <a:buNone/>
              <a:defRPr>
                <a:solidFill>
                  <a:schemeClr val="lt1"/>
                </a:solidFill>
              </a:defRPr>
            </a:lvl8pPr>
            <a:lvl9pPr lvl="8" rtl="0" algn="r">
              <a:spcBef>
                <a:spcPts val="1600"/>
              </a:spcBef>
              <a:spcAft>
                <a:spcPts val="1600"/>
              </a:spcAft>
              <a:buClr>
                <a:schemeClr val="lt1"/>
              </a:buClr>
              <a:buSzPts val="1400"/>
              <a:buNone/>
              <a:defRPr>
                <a:solidFill>
                  <a:schemeClr val="lt1"/>
                </a:solidFill>
              </a:defRPr>
            </a:lvl9pPr>
          </a:lstStyle>
          <a:p/>
        </p:txBody>
      </p:sp>
      <p:sp>
        <p:nvSpPr>
          <p:cNvPr id="1909" name="Google Shape;1909;p74"/>
          <p:cNvSpPr txBox="1"/>
          <p:nvPr>
            <p:ph idx="3" type="body"/>
          </p:nvPr>
        </p:nvSpPr>
        <p:spPr>
          <a:xfrm>
            <a:off x="676675" y="2573475"/>
            <a:ext cx="4544400" cy="1916100"/>
          </a:xfrm>
          <a:prstGeom prst="rect">
            <a:avLst/>
          </a:prstGeom>
          <a:noFill/>
        </p:spPr>
        <p:txBody>
          <a:bodyPr anchorCtr="0" anchor="t" bIns="0" lIns="320025" spcFirstLastPara="1" rIns="0" wrap="square" tIns="91425">
            <a:noAutofit/>
          </a:bodyPr>
          <a:lstStyle>
            <a:lvl1pPr indent="-298450" lvl="0" marL="457200" rtl="0">
              <a:lnSpc>
                <a:spcPct val="115000"/>
              </a:lnSpc>
              <a:spcBef>
                <a:spcPts val="0"/>
              </a:spcBef>
              <a:spcAft>
                <a:spcPts val="0"/>
              </a:spcAft>
              <a:buClr>
                <a:srgbClr val="FFBE00"/>
              </a:buClr>
              <a:buSzPts val="11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910" name="Google Shape;1910;p74"/>
          <p:cNvSpPr txBox="1"/>
          <p:nvPr>
            <p:ph idx="4" type="body"/>
          </p:nvPr>
        </p:nvSpPr>
        <p:spPr>
          <a:xfrm>
            <a:off x="5870100" y="1289300"/>
            <a:ext cx="2597100" cy="3200400"/>
          </a:xfrm>
          <a:prstGeom prst="rect">
            <a:avLst/>
          </a:prstGeom>
          <a:noFill/>
        </p:spPr>
        <p:txBody>
          <a:bodyPr anchorCtr="0" anchor="t" bIns="0" lIns="0" spcFirstLastPara="1" rIns="0" wrap="square" tIns="91425">
            <a:noAutofit/>
          </a:bodyPr>
          <a:lstStyle>
            <a:lvl1pPr indent="-298450" lvl="0" marL="457200" rtl="0">
              <a:lnSpc>
                <a:spcPct val="115000"/>
              </a:lnSpc>
              <a:spcBef>
                <a:spcPts val="0"/>
              </a:spcBef>
              <a:spcAft>
                <a:spcPts val="0"/>
              </a:spcAft>
              <a:buClr>
                <a:schemeClr val="lt1"/>
              </a:buClr>
              <a:buSzPts val="11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911" name="Google Shape;1911;p74"/>
          <p:cNvSpPr txBox="1"/>
          <p:nvPr>
            <p:ph idx="12" type="sldNum"/>
          </p:nvPr>
        </p:nvSpPr>
        <p:spPr>
          <a:xfrm>
            <a:off x="197984" y="4662551"/>
            <a:ext cx="548700" cy="393600"/>
          </a:xfrm>
          <a:prstGeom prst="rect">
            <a:avLst/>
          </a:prstGeom>
          <a:noFill/>
          <a:ln>
            <a:noFill/>
          </a:ln>
        </p:spPr>
        <p:txBody>
          <a:bodyPr anchorCtr="0" anchor="t" bIns="91425" lIns="91425" spcFirstLastPara="1" rIns="91425" wrap="square" tIns="91425">
            <a:noAutofit/>
          </a:bodyPr>
          <a:lstStyle>
            <a:lvl1pPr lvl="0" rtl="0">
              <a:buNone/>
              <a:defRPr sz="1300">
                <a:solidFill>
                  <a:schemeClr val="lt1"/>
                </a:solidFill>
                <a:latin typeface="Open Sans"/>
                <a:ea typeface="Open Sans"/>
                <a:cs typeface="Open Sans"/>
                <a:sym typeface="Open Sans"/>
              </a:defRPr>
            </a:lvl1pPr>
            <a:lvl2pPr lvl="1" rtl="0">
              <a:buNone/>
              <a:defRPr sz="1300">
                <a:solidFill>
                  <a:schemeClr val="lt1"/>
                </a:solidFill>
                <a:latin typeface="Open Sans"/>
                <a:ea typeface="Open Sans"/>
                <a:cs typeface="Open Sans"/>
                <a:sym typeface="Open Sans"/>
              </a:defRPr>
            </a:lvl2pPr>
            <a:lvl3pPr lvl="2" rtl="0">
              <a:buNone/>
              <a:defRPr sz="1300">
                <a:solidFill>
                  <a:schemeClr val="lt1"/>
                </a:solidFill>
                <a:latin typeface="Open Sans"/>
                <a:ea typeface="Open Sans"/>
                <a:cs typeface="Open Sans"/>
                <a:sym typeface="Open Sans"/>
              </a:defRPr>
            </a:lvl3pPr>
            <a:lvl4pPr lvl="3" rtl="0">
              <a:buNone/>
              <a:defRPr sz="1300">
                <a:solidFill>
                  <a:schemeClr val="lt1"/>
                </a:solidFill>
                <a:latin typeface="Open Sans"/>
                <a:ea typeface="Open Sans"/>
                <a:cs typeface="Open Sans"/>
                <a:sym typeface="Open Sans"/>
              </a:defRPr>
            </a:lvl4pPr>
            <a:lvl5pPr lvl="4" rtl="0">
              <a:buNone/>
              <a:defRPr sz="1300">
                <a:solidFill>
                  <a:schemeClr val="lt1"/>
                </a:solidFill>
                <a:latin typeface="Open Sans"/>
                <a:ea typeface="Open Sans"/>
                <a:cs typeface="Open Sans"/>
                <a:sym typeface="Open Sans"/>
              </a:defRPr>
            </a:lvl5pPr>
            <a:lvl6pPr lvl="5" rtl="0">
              <a:buNone/>
              <a:defRPr sz="1300">
                <a:solidFill>
                  <a:schemeClr val="lt1"/>
                </a:solidFill>
                <a:latin typeface="Open Sans"/>
                <a:ea typeface="Open Sans"/>
                <a:cs typeface="Open Sans"/>
                <a:sym typeface="Open Sans"/>
              </a:defRPr>
            </a:lvl6pPr>
            <a:lvl7pPr lvl="6" rtl="0">
              <a:buNone/>
              <a:defRPr sz="1300">
                <a:solidFill>
                  <a:schemeClr val="lt1"/>
                </a:solidFill>
                <a:latin typeface="Open Sans"/>
                <a:ea typeface="Open Sans"/>
                <a:cs typeface="Open Sans"/>
                <a:sym typeface="Open Sans"/>
              </a:defRPr>
            </a:lvl7pPr>
            <a:lvl8pPr lvl="7" rtl="0">
              <a:buNone/>
              <a:defRPr sz="1300">
                <a:solidFill>
                  <a:schemeClr val="lt1"/>
                </a:solidFill>
                <a:latin typeface="Open Sans"/>
                <a:ea typeface="Open Sans"/>
                <a:cs typeface="Open Sans"/>
                <a:sym typeface="Open Sans"/>
              </a:defRPr>
            </a:lvl8pPr>
            <a:lvl9pPr lvl="8" rtl="0">
              <a:buNone/>
              <a:defRPr sz="1300">
                <a:solidFill>
                  <a:schemeClr val="lt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grpSp>
        <p:nvGrpSpPr>
          <p:cNvPr id="1912" name="Google Shape;1912;p74"/>
          <p:cNvGrpSpPr/>
          <p:nvPr/>
        </p:nvGrpSpPr>
        <p:grpSpPr>
          <a:xfrm>
            <a:off x="8648263" y="4659742"/>
            <a:ext cx="313719" cy="338062"/>
            <a:chOff x="3976677" y="2333625"/>
            <a:chExt cx="876309" cy="944307"/>
          </a:xfrm>
        </p:grpSpPr>
        <p:sp>
          <p:nvSpPr>
            <p:cNvPr id="1913" name="Google Shape;1913;p7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4" name="Google Shape;1914;p7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5" name="Google Shape;1915;p7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6" name="Google Shape;1916;p7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7" name="Google Shape;1917;p7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8" name="Google Shape;1918;p7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9" name="Google Shape;1919;p7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0" name="Google Shape;1920;p7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1" name="Google Shape;1921;p7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2" name="Google Shape;1922;p7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3" name="Google Shape;1923;p7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4" name="Google Shape;1924;p7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5" name="Google Shape;1925;p7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6" name="Google Shape;1926;p7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927" name="Google Shape;1927;p74"/>
          <p:cNvGrpSpPr/>
          <p:nvPr/>
        </p:nvGrpSpPr>
        <p:grpSpPr>
          <a:xfrm>
            <a:off x="7749271" y="4668790"/>
            <a:ext cx="810612" cy="307959"/>
            <a:chOff x="7436076" y="4619251"/>
            <a:chExt cx="1103024" cy="419049"/>
          </a:xfrm>
        </p:grpSpPr>
        <p:pic>
          <p:nvPicPr>
            <p:cNvPr id="1928" name="Google Shape;1928;p74"/>
            <p:cNvPicPr preferRelativeResize="0"/>
            <p:nvPr/>
          </p:nvPicPr>
          <p:blipFill>
            <a:blip r:embed="rId4">
              <a:alphaModFix/>
            </a:blip>
            <a:stretch>
              <a:fillRect/>
            </a:stretch>
          </p:blipFill>
          <p:spPr>
            <a:xfrm>
              <a:off x="8007050" y="4619251"/>
              <a:ext cx="532050" cy="419049"/>
            </a:xfrm>
            <a:prstGeom prst="rect">
              <a:avLst/>
            </a:prstGeom>
            <a:noFill/>
            <a:ln>
              <a:noFill/>
            </a:ln>
          </p:spPr>
        </p:pic>
        <p:pic>
          <p:nvPicPr>
            <p:cNvPr id="1929" name="Google Shape;1929;p74"/>
            <p:cNvPicPr preferRelativeResize="0"/>
            <p:nvPr/>
          </p:nvPicPr>
          <p:blipFill rotWithShape="1">
            <a:blip r:embed="rId5">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Two Column + Sub-head - Light">
  <p:cSld name="CUSTOM_4_1_1_2">
    <p:bg>
      <p:bgPr>
        <a:solidFill>
          <a:schemeClr val="lt2"/>
        </a:solidFill>
      </p:bgPr>
    </p:bg>
    <p:spTree>
      <p:nvGrpSpPr>
        <p:cNvPr id="1930" name="Shape 1930"/>
        <p:cNvGrpSpPr/>
        <p:nvPr/>
      </p:nvGrpSpPr>
      <p:grpSpPr>
        <a:xfrm>
          <a:off x="0" y="0"/>
          <a:ext cx="0" cy="0"/>
          <a:chOff x="0" y="0"/>
          <a:chExt cx="0" cy="0"/>
        </a:xfrm>
      </p:grpSpPr>
      <p:sp>
        <p:nvSpPr>
          <p:cNvPr id="1931" name="Google Shape;1931;p75"/>
          <p:cNvSpPr txBox="1"/>
          <p:nvPr>
            <p:ph type="title"/>
          </p:nvPr>
        </p:nvSpPr>
        <p:spPr>
          <a:xfrm>
            <a:off x="676650" y="10225"/>
            <a:ext cx="7790400" cy="1278000"/>
          </a:xfrm>
          <a:prstGeom prst="rect">
            <a:avLst/>
          </a:prstGeom>
        </p:spPr>
        <p:txBody>
          <a:bodyPr anchorCtr="0" anchor="b" bIns="228600" lIns="0" spcFirstLastPara="1" rIns="0" wrap="square" tIns="0">
            <a:noAutofit/>
          </a:bodyPr>
          <a:lstStyle>
            <a:lvl1pPr lvl="0" rtl="0" algn="ctr">
              <a:spcBef>
                <a:spcPts val="0"/>
              </a:spcBef>
              <a:spcAft>
                <a:spcPts val="0"/>
              </a:spcAft>
              <a:buSzPts val="3000"/>
              <a:buNone/>
              <a:defRPr sz="30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932" name="Google Shape;1932;p75"/>
          <p:cNvSpPr txBox="1"/>
          <p:nvPr>
            <p:ph idx="1" type="subTitle"/>
          </p:nvPr>
        </p:nvSpPr>
        <p:spPr>
          <a:xfrm>
            <a:off x="676650" y="1289300"/>
            <a:ext cx="7790400" cy="320100"/>
          </a:xfrm>
          <a:prstGeom prst="rect">
            <a:avLst/>
          </a:prstGeom>
        </p:spPr>
        <p:txBody>
          <a:bodyPr anchorCtr="0" anchor="t" bIns="0" lIns="0" spcFirstLastPara="1" rIns="0" wrap="square" tIns="0">
            <a:noAutofit/>
          </a:bodyPr>
          <a:lstStyle>
            <a:lvl1pPr lvl="0" rtl="0" algn="ctr">
              <a:spcBef>
                <a:spcPts val="0"/>
              </a:spcBef>
              <a:spcAft>
                <a:spcPts val="0"/>
              </a:spcAft>
              <a:buSzPts val="2400"/>
              <a:buNone/>
              <a:defRPr sz="2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3" name="Google Shape;1933;p75"/>
          <p:cNvSpPr txBox="1"/>
          <p:nvPr>
            <p:ph idx="2" type="body"/>
          </p:nvPr>
        </p:nvSpPr>
        <p:spPr>
          <a:xfrm>
            <a:off x="676675" y="2571750"/>
            <a:ext cx="3895200" cy="1917600"/>
          </a:xfrm>
          <a:prstGeom prst="rect">
            <a:avLst/>
          </a:prstGeom>
        </p:spPr>
        <p:txBody>
          <a:bodyPr anchorCtr="0" anchor="t" bIns="91425" lIns="0" spcFirstLastPara="1" rIns="320025" wrap="square" tIns="91425">
            <a:noAutofit/>
          </a:bodyPr>
          <a:lstStyle>
            <a:lvl1pPr indent="-304800" lvl="0" marL="457200" rtl="0">
              <a:lnSpc>
                <a:spcPct val="114000"/>
              </a:lnSpc>
              <a:spcBef>
                <a:spcPts val="0"/>
              </a:spcBef>
              <a:spcAft>
                <a:spcPts val="0"/>
              </a:spcAft>
              <a:buSzPts val="1200"/>
              <a:buChar char="●"/>
              <a:defRPr sz="1400"/>
            </a:lvl1pPr>
            <a:lvl2pPr indent="-317500" lvl="1" marL="914400" rtl="0">
              <a:lnSpc>
                <a:spcPct val="114000"/>
              </a:lnSpc>
              <a:spcBef>
                <a:spcPts val="500"/>
              </a:spcBef>
              <a:spcAft>
                <a:spcPts val="0"/>
              </a:spcAft>
              <a:buSzPts val="1400"/>
              <a:buChar char="●"/>
              <a:defRPr/>
            </a:lvl2pPr>
            <a:lvl3pPr indent="-317500" lvl="2" marL="1371600" rtl="0">
              <a:lnSpc>
                <a:spcPct val="114000"/>
              </a:lnSpc>
              <a:spcBef>
                <a:spcPts val="500"/>
              </a:spcBef>
              <a:spcAft>
                <a:spcPts val="0"/>
              </a:spcAft>
              <a:buSzPts val="1400"/>
              <a:buChar char="○"/>
              <a:defRPr/>
            </a:lvl3pPr>
            <a:lvl4pPr indent="-317500" lvl="3" marL="1828800" rtl="0">
              <a:lnSpc>
                <a:spcPct val="114000"/>
              </a:lnSpc>
              <a:spcBef>
                <a:spcPts val="500"/>
              </a:spcBef>
              <a:spcAft>
                <a:spcPts val="0"/>
              </a:spcAft>
              <a:buSzPts val="1400"/>
              <a:buChar char="■"/>
              <a:defRPr/>
            </a:lvl4pPr>
            <a:lvl5pPr indent="-317500" lvl="4" marL="2286000" rtl="0">
              <a:lnSpc>
                <a:spcPct val="114000"/>
              </a:lnSpc>
              <a:spcBef>
                <a:spcPts val="500"/>
              </a:spcBef>
              <a:spcAft>
                <a:spcPts val="0"/>
              </a:spcAft>
              <a:buSzPts val="1400"/>
              <a:buChar char="○"/>
              <a:defRPr/>
            </a:lvl5pPr>
            <a:lvl6pPr indent="-317500" lvl="5" marL="2743200" rtl="0">
              <a:lnSpc>
                <a:spcPct val="114000"/>
              </a:lnSpc>
              <a:spcBef>
                <a:spcPts val="500"/>
              </a:spcBef>
              <a:spcAft>
                <a:spcPts val="0"/>
              </a:spcAft>
              <a:buSzPts val="1400"/>
              <a:buChar char="■"/>
              <a:defRPr/>
            </a:lvl6pPr>
            <a:lvl7pPr indent="-317500" lvl="6" marL="3200400" rtl="0">
              <a:lnSpc>
                <a:spcPct val="114000"/>
              </a:lnSpc>
              <a:spcBef>
                <a:spcPts val="500"/>
              </a:spcBef>
              <a:spcAft>
                <a:spcPts val="0"/>
              </a:spcAft>
              <a:buSzPts val="1400"/>
              <a:buChar char="●"/>
              <a:defRPr/>
            </a:lvl7pPr>
            <a:lvl8pPr indent="-317500" lvl="7" marL="3657600" rtl="0">
              <a:lnSpc>
                <a:spcPct val="114000"/>
              </a:lnSpc>
              <a:spcBef>
                <a:spcPts val="500"/>
              </a:spcBef>
              <a:spcAft>
                <a:spcPts val="0"/>
              </a:spcAft>
              <a:buSzPts val="1400"/>
              <a:buChar char="○"/>
              <a:defRPr/>
            </a:lvl8pPr>
            <a:lvl9pPr indent="-317500" lvl="8" marL="4114800" rtl="0">
              <a:lnSpc>
                <a:spcPct val="114000"/>
              </a:lnSpc>
              <a:spcBef>
                <a:spcPts val="500"/>
              </a:spcBef>
              <a:spcAft>
                <a:spcPts val="500"/>
              </a:spcAft>
              <a:buSzPts val="1400"/>
              <a:buChar char="■"/>
              <a:defRPr/>
            </a:lvl9pPr>
          </a:lstStyle>
          <a:p/>
        </p:txBody>
      </p:sp>
      <p:sp>
        <p:nvSpPr>
          <p:cNvPr id="1934" name="Google Shape;1934;p75"/>
          <p:cNvSpPr/>
          <p:nvPr/>
        </p:nvSpPr>
        <p:spPr>
          <a:xfrm>
            <a:off x="4247250" y="1117825"/>
            <a:ext cx="649500" cy="58500"/>
          </a:xfrm>
          <a:prstGeom prst="rect">
            <a:avLst/>
          </a:prstGeom>
          <a:solidFill>
            <a:srgbClr val="FFBE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5" name="Google Shape;1935;p75"/>
          <p:cNvSpPr txBox="1"/>
          <p:nvPr>
            <p:ph idx="3" type="body"/>
          </p:nvPr>
        </p:nvSpPr>
        <p:spPr>
          <a:xfrm>
            <a:off x="4572075" y="2571750"/>
            <a:ext cx="3895200" cy="1917600"/>
          </a:xfrm>
          <a:prstGeom prst="rect">
            <a:avLst/>
          </a:prstGeom>
        </p:spPr>
        <p:txBody>
          <a:bodyPr anchorCtr="0" anchor="t" bIns="91425" lIns="320025" spcFirstLastPara="1" rIns="0" wrap="square" tIns="91425">
            <a:noAutofit/>
          </a:bodyPr>
          <a:lstStyle>
            <a:lvl1pPr indent="-304800" lvl="0" marL="457200" rtl="0">
              <a:lnSpc>
                <a:spcPct val="114000"/>
              </a:lnSpc>
              <a:spcBef>
                <a:spcPts val="0"/>
              </a:spcBef>
              <a:spcAft>
                <a:spcPts val="0"/>
              </a:spcAft>
              <a:buSzPts val="1200"/>
              <a:buChar char="●"/>
              <a:defRPr sz="1400"/>
            </a:lvl1pPr>
            <a:lvl2pPr indent="-317500" lvl="1" marL="914400" rtl="0">
              <a:lnSpc>
                <a:spcPct val="114000"/>
              </a:lnSpc>
              <a:spcBef>
                <a:spcPts val="500"/>
              </a:spcBef>
              <a:spcAft>
                <a:spcPts val="0"/>
              </a:spcAft>
              <a:buSzPts val="1400"/>
              <a:buChar char="●"/>
              <a:defRPr/>
            </a:lvl2pPr>
            <a:lvl3pPr indent="-317500" lvl="2" marL="1371600" rtl="0">
              <a:lnSpc>
                <a:spcPct val="114000"/>
              </a:lnSpc>
              <a:spcBef>
                <a:spcPts val="500"/>
              </a:spcBef>
              <a:spcAft>
                <a:spcPts val="0"/>
              </a:spcAft>
              <a:buSzPts val="1400"/>
              <a:buChar char="○"/>
              <a:defRPr/>
            </a:lvl3pPr>
            <a:lvl4pPr indent="-317500" lvl="3" marL="1828800" rtl="0">
              <a:lnSpc>
                <a:spcPct val="114000"/>
              </a:lnSpc>
              <a:spcBef>
                <a:spcPts val="500"/>
              </a:spcBef>
              <a:spcAft>
                <a:spcPts val="0"/>
              </a:spcAft>
              <a:buSzPts val="1400"/>
              <a:buChar char="■"/>
              <a:defRPr/>
            </a:lvl4pPr>
            <a:lvl5pPr indent="-317500" lvl="4" marL="2286000" rtl="0">
              <a:lnSpc>
                <a:spcPct val="114000"/>
              </a:lnSpc>
              <a:spcBef>
                <a:spcPts val="500"/>
              </a:spcBef>
              <a:spcAft>
                <a:spcPts val="0"/>
              </a:spcAft>
              <a:buSzPts val="1400"/>
              <a:buChar char="○"/>
              <a:defRPr/>
            </a:lvl5pPr>
            <a:lvl6pPr indent="-317500" lvl="5" marL="2743200" rtl="0">
              <a:lnSpc>
                <a:spcPct val="114000"/>
              </a:lnSpc>
              <a:spcBef>
                <a:spcPts val="500"/>
              </a:spcBef>
              <a:spcAft>
                <a:spcPts val="0"/>
              </a:spcAft>
              <a:buSzPts val="1400"/>
              <a:buChar char="■"/>
              <a:defRPr/>
            </a:lvl6pPr>
            <a:lvl7pPr indent="-317500" lvl="6" marL="3200400" rtl="0">
              <a:lnSpc>
                <a:spcPct val="114000"/>
              </a:lnSpc>
              <a:spcBef>
                <a:spcPts val="500"/>
              </a:spcBef>
              <a:spcAft>
                <a:spcPts val="0"/>
              </a:spcAft>
              <a:buSzPts val="1400"/>
              <a:buChar char="●"/>
              <a:defRPr/>
            </a:lvl7pPr>
            <a:lvl8pPr indent="-317500" lvl="7" marL="3657600" rtl="0">
              <a:lnSpc>
                <a:spcPct val="114000"/>
              </a:lnSpc>
              <a:spcBef>
                <a:spcPts val="500"/>
              </a:spcBef>
              <a:spcAft>
                <a:spcPts val="0"/>
              </a:spcAft>
              <a:buSzPts val="1400"/>
              <a:buChar char="○"/>
              <a:defRPr/>
            </a:lvl8pPr>
            <a:lvl9pPr indent="-317500" lvl="8" marL="4114800" rtl="0">
              <a:lnSpc>
                <a:spcPct val="114000"/>
              </a:lnSpc>
              <a:spcBef>
                <a:spcPts val="500"/>
              </a:spcBef>
              <a:spcAft>
                <a:spcPts val="500"/>
              </a:spcAft>
              <a:buSzPts val="1400"/>
              <a:buChar char="■"/>
              <a:defRPr/>
            </a:lvl9pPr>
          </a:lstStyle>
          <a:p/>
        </p:txBody>
      </p:sp>
      <p:sp>
        <p:nvSpPr>
          <p:cNvPr id="1936" name="Google Shape;1936;p75"/>
          <p:cNvSpPr txBox="1"/>
          <p:nvPr>
            <p:ph idx="4" type="subTitle"/>
          </p:nvPr>
        </p:nvSpPr>
        <p:spPr>
          <a:xfrm>
            <a:off x="676575" y="1929375"/>
            <a:ext cx="3895500" cy="642300"/>
          </a:xfrm>
          <a:prstGeom prst="rect">
            <a:avLst/>
          </a:prstGeom>
        </p:spPr>
        <p:txBody>
          <a:bodyPr anchorCtr="0" anchor="b" bIns="0" lIns="0" spcFirstLastPara="1" rIns="320025" wrap="square" tIns="0">
            <a:noAutofit/>
          </a:bodyPr>
          <a:lstStyle>
            <a:lvl1pPr lvl="0" rtl="0">
              <a:spcBef>
                <a:spcPts val="0"/>
              </a:spcBef>
              <a:spcAft>
                <a:spcPts val="0"/>
              </a:spcAft>
              <a:buClr>
                <a:schemeClr val="accent2"/>
              </a:buClr>
              <a:buSzPts val="1800"/>
              <a:buNone/>
              <a:defRPr b="1">
                <a:solidFill>
                  <a:schemeClr val="accent2"/>
                </a:solidFill>
              </a:defRPr>
            </a:lvl1pPr>
            <a:lvl2pPr lvl="1" rtl="0">
              <a:spcBef>
                <a:spcPts val="0"/>
              </a:spcBef>
              <a:spcAft>
                <a:spcPts val="0"/>
              </a:spcAft>
              <a:buClr>
                <a:schemeClr val="accent2"/>
              </a:buClr>
              <a:buSzPts val="1400"/>
              <a:buNone/>
              <a:defRPr b="1">
                <a:solidFill>
                  <a:schemeClr val="accent2"/>
                </a:solidFill>
              </a:defRPr>
            </a:lvl2pPr>
            <a:lvl3pPr lvl="2" rtl="0">
              <a:spcBef>
                <a:spcPts val="0"/>
              </a:spcBef>
              <a:spcAft>
                <a:spcPts val="0"/>
              </a:spcAft>
              <a:buClr>
                <a:schemeClr val="accent2"/>
              </a:buClr>
              <a:buSzPts val="1400"/>
              <a:buNone/>
              <a:defRPr b="1">
                <a:solidFill>
                  <a:schemeClr val="accent2"/>
                </a:solidFill>
              </a:defRPr>
            </a:lvl3pPr>
            <a:lvl4pPr lvl="3" rtl="0">
              <a:spcBef>
                <a:spcPts val="0"/>
              </a:spcBef>
              <a:spcAft>
                <a:spcPts val="0"/>
              </a:spcAft>
              <a:buClr>
                <a:schemeClr val="accent2"/>
              </a:buClr>
              <a:buSzPts val="1400"/>
              <a:buNone/>
              <a:defRPr b="1">
                <a:solidFill>
                  <a:schemeClr val="accent2"/>
                </a:solidFill>
              </a:defRPr>
            </a:lvl4pPr>
            <a:lvl5pPr lvl="4" rtl="0">
              <a:spcBef>
                <a:spcPts val="0"/>
              </a:spcBef>
              <a:spcAft>
                <a:spcPts val="0"/>
              </a:spcAft>
              <a:buClr>
                <a:schemeClr val="accent2"/>
              </a:buClr>
              <a:buSzPts val="1400"/>
              <a:buNone/>
              <a:defRPr b="1">
                <a:solidFill>
                  <a:schemeClr val="accent2"/>
                </a:solidFill>
              </a:defRPr>
            </a:lvl5pPr>
            <a:lvl6pPr lvl="5" rtl="0">
              <a:spcBef>
                <a:spcPts val="0"/>
              </a:spcBef>
              <a:spcAft>
                <a:spcPts val="0"/>
              </a:spcAft>
              <a:buClr>
                <a:schemeClr val="accent2"/>
              </a:buClr>
              <a:buSzPts val="1400"/>
              <a:buNone/>
              <a:defRPr b="1">
                <a:solidFill>
                  <a:schemeClr val="accent2"/>
                </a:solidFill>
              </a:defRPr>
            </a:lvl6pPr>
            <a:lvl7pPr lvl="6" rtl="0">
              <a:spcBef>
                <a:spcPts val="0"/>
              </a:spcBef>
              <a:spcAft>
                <a:spcPts val="0"/>
              </a:spcAft>
              <a:buClr>
                <a:schemeClr val="accent2"/>
              </a:buClr>
              <a:buSzPts val="1400"/>
              <a:buNone/>
              <a:defRPr b="1">
                <a:solidFill>
                  <a:schemeClr val="accent2"/>
                </a:solidFill>
              </a:defRPr>
            </a:lvl7pPr>
            <a:lvl8pPr lvl="7" rtl="0">
              <a:spcBef>
                <a:spcPts val="0"/>
              </a:spcBef>
              <a:spcAft>
                <a:spcPts val="0"/>
              </a:spcAft>
              <a:buClr>
                <a:schemeClr val="accent2"/>
              </a:buClr>
              <a:buSzPts val="1400"/>
              <a:buNone/>
              <a:defRPr b="1">
                <a:solidFill>
                  <a:schemeClr val="accent2"/>
                </a:solidFill>
              </a:defRPr>
            </a:lvl8pPr>
            <a:lvl9pPr lvl="8" rtl="0">
              <a:spcBef>
                <a:spcPts val="0"/>
              </a:spcBef>
              <a:spcAft>
                <a:spcPts val="0"/>
              </a:spcAft>
              <a:buClr>
                <a:schemeClr val="accent2"/>
              </a:buClr>
              <a:buSzPts val="1400"/>
              <a:buNone/>
              <a:defRPr b="1">
                <a:solidFill>
                  <a:schemeClr val="accent2"/>
                </a:solidFill>
              </a:defRPr>
            </a:lvl9pPr>
          </a:lstStyle>
          <a:p/>
        </p:txBody>
      </p:sp>
      <p:sp>
        <p:nvSpPr>
          <p:cNvPr id="1937" name="Google Shape;1937;p75"/>
          <p:cNvSpPr txBox="1"/>
          <p:nvPr>
            <p:ph idx="5" type="subTitle"/>
          </p:nvPr>
        </p:nvSpPr>
        <p:spPr>
          <a:xfrm>
            <a:off x="4562275" y="1929375"/>
            <a:ext cx="3895500" cy="642300"/>
          </a:xfrm>
          <a:prstGeom prst="rect">
            <a:avLst/>
          </a:prstGeom>
        </p:spPr>
        <p:txBody>
          <a:bodyPr anchorCtr="0" anchor="b" bIns="0" lIns="320025" spcFirstLastPara="1" rIns="0" wrap="square" tIns="0">
            <a:noAutofit/>
          </a:bodyPr>
          <a:lstStyle>
            <a:lvl1pPr lvl="0" rtl="0">
              <a:spcBef>
                <a:spcPts val="0"/>
              </a:spcBef>
              <a:spcAft>
                <a:spcPts val="0"/>
              </a:spcAft>
              <a:buClr>
                <a:schemeClr val="accent2"/>
              </a:buClr>
              <a:buSzPts val="1800"/>
              <a:buNone/>
              <a:defRPr b="1">
                <a:solidFill>
                  <a:schemeClr val="accent2"/>
                </a:solidFill>
              </a:defRPr>
            </a:lvl1pPr>
            <a:lvl2pPr lvl="1" rtl="0">
              <a:spcBef>
                <a:spcPts val="0"/>
              </a:spcBef>
              <a:spcAft>
                <a:spcPts val="0"/>
              </a:spcAft>
              <a:buClr>
                <a:schemeClr val="accent2"/>
              </a:buClr>
              <a:buSzPts val="1400"/>
              <a:buNone/>
              <a:defRPr b="1">
                <a:solidFill>
                  <a:schemeClr val="accent2"/>
                </a:solidFill>
              </a:defRPr>
            </a:lvl2pPr>
            <a:lvl3pPr lvl="2" rtl="0">
              <a:spcBef>
                <a:spcPts val="0"/>
              </a:spcBef>
              <a:spcAft>
                <a:spcPts val="0"/>
              </a:spcAft>
              <a:buClr>
                <a:schemeClr val="accent2"/>
              </a:buClr>
              <a:buSzPts val="1400"/>
              <a:buNone/>
              <a:defRPr b="1">
                <a:solidFill>
                  <a:schemeClr val="accent2"/>
                </a:solidFill>
              </a:defRPr>
            </a:lvl3pPr>
            <a:lvl4pPr lvl="3" rtl="0">
              <a:spcBef>
                <a:spcPts val="0"/>
              </a:spcBef>
              <a:spcAft>
                <a:spcPts val="0"/>
              </a:spcAft>
              <a:buClr>
                <a:schemeClr val="accent2"/>
              </a:buClr>
              <a:buSzPts val="1400"/>
              <a:buNone/>
              <a:defRPr b="1">
                <a:solidFill>
                  <a:schemeClr val="accent2"/>
                </a:solidFill>
              </a:defRPr>
            </a:lvl4pPr>
            <a:lvl5pPr lvl="4" rtl="0">
              <a:spcBef>
                <a:spcPts val="0"/>
              </a:spcBef>
              <a:spcAft>
                <a:spcPts val="0"/>
              </a:spcAft>
              <a:buClr>
                <a:schemeClr val="accent2"/>
              </a:buClr>
              <a:buSzPts val="1400"/>
              <a:buNone/>
              <a:defRPr b="1">
                <a:solidFill>
                  <a:schemeClr val="accent2"/>
                </a:solidFill>
              </a:defRPr>
            </a:lvl5pPr>
            <a:lvl6pPr lvl="5" rtl="0">
              <a:spcBef>
                <a:spcPts val="0"/>
              </a:spcBef>
              <a:spcAft>
                <a:spcPts val="0"/>
              </a:spcAft>
              <a:buClr>
                <a:schemeClr val="accent2"/>
              </a:buClr>
              <a:buSzPts val="1400"/>
              <a:buNone/>
              <a:defRPr b="1">
                <a:solidFill>
                  <a:schemeClr val="accent2"/>
                </a:solidFill>
              </a:defRPr>
            </a:lvl6pPr>
            <a:lvl7pPr lvl="6" rtl="0">
              <a:spcBef>
                <a:spcPts val="0"/>
              </a:spcBef>
              <a:spcAft>
                <a:spcPts val="0"/>
              </a:spcAft>
              <a:buClr>
                <a:schemeClr val="accent2"/>
              </a:buClr>
              <a:buSzPts val="1400"/>
              <a:buNone/>
              <a:defRPr b="1">
                <a:solidFill>
                  <a:schemeClr val="accent2"/>
                </a:solidFill>
              </a:defRPr>
            </a:lvl7pPr>
            <a:lvl8pPr lvl="7" rtl="0">
              <a:spcBef>
                <a:spcPts val="0"/>
              </a:spcBef>
              <a:spcAft>
                <a:spcPts val="0"/>
              </a:spcAft>
              <a:buClr>
                <a:schemeClr val="accent2"/>
              </a:buClr>
              <a:buSzPts val="1400"/>
              <a:buNone/>
              <a:defRPr b="1">
                <a:solidFill>
                  <a:schemeClr val="accent2"/>
                </a:solidFill>
              </a:defRPr>
            </a:lvl8pPr>
            <a:lvl9pPr lvl="8" rtl="0">
              <a:spcBef>
                <a:spcPts val="0"/>
              </a:spcBef>
              <a:spcAft>
                <a:spcPts val="0"/>
              </a:spcAft>
              <a:buClr>
                <a:schemeClr val="accent2"/>
              </a:buClr>
              <a:buSzPts val="1400"/>
              <a:buNone/>
              <a:defRPr b="1">
                <a:solidFill>
                  <a:schemeClr val="accent2"/>
                </a:solidFill>
              </a:defRPr>
            </a:lvl9pPr>
          </a:lstStyle>
          <a:p/>
        </p:txBody>
      </p:sp>
      <p:sp>
        <p:nvSpPr>
          <p:cNvPr id="1938" name="Google Shape;1938;p75"/>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chemeClr val="dk1"/>
                </a:solidFill>
                <a:latin typeface="Open Sans ExtraBold"/>
                <a:ea typeface="Open Sans ExtraBold"/>
                <a:cs typeface="Open Sans ExtraBold"/>
                <a:sym typeface="Open Sans ExtraBold"/>
              </a:defRPr>
            </a:lvl1pPr>
            <a:lvl2pPr lvl="1" rtl="0" algn="ctr">
              <a:buNone/>
              <a:defRPr sz="1200">
                <a:solidFill>
                  <a:schemeClr val="dk1"/>
                </a:solidFill>
                <a:latin typeface="Open Sans ExtraBold"/>
                <a:ea typeface="Open Sans ExtraBold"/>
                <a:cs typeface="Open Sans ExtraBold"/>
                <a:sym typeface="Open Sans ExtraBold"/>
              </a:defRPr>
            </a:lvl2pPr>
            <a:lvl3pPr lvl="2" rtl="0" algn="ctr">
              <a:buNone/>
              <a:defRPr sz="1200">
                <a:solidFill>
                  <a:schemeClr val="dk1"/>
                </a:solidFill>
                <a:latin typeface="Open Sans ExtraBold"/>
                <a:ea typeface="Open Sans ExtraBold"/>
                <a:cs typeface="Open Sans ExtraBold"/>
                <a:sym typeface="Open Sans ExtraBold"/>
              </a:defRPr>
            </a:lvl3pPr>
            <a:lvl4pPr lvl="3" rtl="0" algn="ctr">
              <a:buNone/>
              <a:defRPr sz="1200">
                <a:solidFill>
                  <a:schemeClr val="dk1"/>
                </a:solidFill>
                <a:latin typeface="Open Sans ExtraBold"/>
                <a:ea typeface="Open Sans ExtraBold"/>
                <a:cs typeface="Open Sans ExtraBold"/>
                <a:sym typeface="Open Sans ExtraBold"/>
              </a:defRPr>
            </a:lvl4pPr>
            <a:lvl5pPr lvl="4" rtl="0" algn="ctr">
              <a:buNone/>
              <a:defRPr sz="1200">
                <a:solidFill>
                  <a:schemeClr val="dk1"/>
                </a:solidFill>
                <a:latin typeface="Open Sans ExtraBold"/>
                <a:ea typeface="Open Sans ExtraBold"/>
                <a:cs typeface="Open Sans ExtraBold"/>
                <a:sym typeface="Open Sans ExtraBold"/>
              </a:defRPr>
            </a:lvl5pPr>
            <a:lvl6pPr lvl="5" rtl="0" algn="ctr">
              <a:buNone/>
              <a:defRPr sz="1200">
                <a:solidFill>
                  <a:schemeClr val="dk1"/>
                </a:solidFill>
                <a:latin typeface="Open Sans ExtraBold"/>
                <a:ea typeface="Open Sans ExtraBold"/>
                <a:cs typeface="Open Sans ExtraBold"/>
                <a:sym typeface="Open Sans ExtraBold"/>
              </a:defRPr>
            </a:lvl6pPr>
            <a:lvl7pPr lvl="6" rtl="0" algn="ctr">
              <a:buNone/>
              <a:defRPr sz="1200">
                <a:solidFill>
                  <a:schemeClr val="dk1"/>
                </a:solidFill>
                <a:latin typeface="Open Sans ExtraBold"/>
                <a:ea typeface="Open Sans ExtraBold"/>
                <a:cs typeface="Open Sans ExtraBold"/>
                <a:sym typeface="Open Sans ExtraBold"/>
              </a:defRPr>
            </a:lvl7pPr>
            <a:lvl8pPr lvl="7" rtl="0" algn="ctr">
              <a:buNone/>
              <a:defRPr sz="1200">
                <a:solidFill>
                  <a:schemeClr val="dk1"/>
                </a:solidFill>
                <a:latin typeface="Open Sans ExtraBold"/>
                <a:ea typeface="Open Sans ExtraBold"/>
                <a:cs typeface="Open Sans ExtraBold"/>
                <a:sym typeface="Open Sans ExtraBold"/>
              </a:defRPr>
            </a:lvl8pPr>
            <a:lvl9pPr lvl="8" rtl="0" algn="ctr">
              <a:buNone/>
              <a:defRPr sz="1200">
                <a:solidFill>
                  <a:schemeClr val="dk1"/>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grpSp>
        <p:nvGrpSpPr>
          <p:cNvPr id="1939" name="Google Shape;1939;p75"/>
          <p:cNvGrpSpPr/>
          <p:nvPr/>
        </p:nvGrpSpPr>
        <p:grpSpPr>
          <a:xfrm>
            <a:off x="8648263" y="4659742"/>
            <a:ext cx="313719" cy="338062"/>
            <a:chOff x="3976677" y="2333625"/>
            <a:chExt cx="876309" cy="944307"/>
          </a:xfrm>
        </p:grpSpPr>
        <p:sp>
          <p:nvSpPr>
            <p:cNvPr id="1940" name="Google Shape;1940;p7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1" name="Google Shape;1941;p7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2" name="Google Shape;1942;p7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3" name="Google Shape;1943;p7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4" name="Google Shape;1944;p7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5" name="Google Shape;1945;p7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6" name="Google Shape;1946;p7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7" name="Google Shape;1947;p7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8" name="Google Shape;1948;p7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9" name="Google Shape;1949;p7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0" name="Google Shape;1950;p7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1" name="Google Shape;1951;p7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2" name="Google Shape;1952;p7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3" name="Google Shape;1953;p7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954" name="Google Shape;1954;p75"/>
          <p:cNvGrpSpPr/>
          <p:nvPr/>
        </p:nvGrpSpPr>
        <p:grpSpPr>
          <a:xfrm>
            <a:off x="7749266" y="4661245"/>
            <a:ext cx="810613" cy="323045"/>
            <a:chOff x="284975" y="4578751"/>
            <a:chExt cx="1103025" cy="419049"/>
          </a:xfrm>
        </p:grpSpPr>
        <p:pic>
          <p:nvPicPr>
            <p:cNvPr id="1955" name="Google Shape;1955;p7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956" name="Google Shape;1956;p7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Light">
  <p:cSld name="CUSTOM_4_1_2_1">
    <p:bg>
      <p:bgPr>
        <a:solidFill>
          <a:schemeClr val="lt2"/>
        </a:solidFill>
      </p:bgPr>
    </p:bg>
    <p:spTree>
      <p:nvGrpSpPr>
        <p:cNvPr id="1957" name="Shape 1957"/>
        <p:cNvGrpSpPr/>
        <p:nvPr/>
      </p:nvGrpSpPr>
      <p:grpSpPr>
        <a:xfrm>
          <a:off x="0" y="0"/>
          <a:ext cx="0" cy="0"/>
          <a:chOff x="0" y="0"/>
          <a:chExt cx="0" cy="0"/>
        </a:xfrm>
      </p:grpSpPr>
      <p:sp>
        <p:nvSpPr>
          <p:cNvPr id="1958" name="Google Shape;1958;p76"/>
          <p:cNvSpPr txBox="1"/>
          <p:nvPr>
            <p:ph type="title"/>
          </p:nvPr>
        </p:nvSpPr>
        <p:spPr>
          <a:xfrm>
            <a:off x="676650" y="10225"/>
            <a:ext cx="3246000" cy="1278000"/>
          </a:xfrm>
          <a:prstGeom prst="rect">
            <a:avLst/>
          </a:prstGeom>
        </p:spPr>
        <p:txBody>
          <a:bodyPr anchorCtr="0" anchor="b" bIns="22860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sp>
        <p:nvSpPr>
          <p:cNvPr id="1959" name="Google Shape;1959;p76"/>
          <p:cNvSpPr txBox="1"/>
          <p:nvPr>
            <p:ph idx="1" type="body"/>
          </p:nvPr>
        </p:nvSpPr>
        <p:spPr>
          <a:xfrm>
            <a:off x="676675" y="1289300"/>
            <a:ext cx="3246000" cy="3200100"/>
          </a:xfrm>
          <a:prstGeom prst="rect">
            <a:avLst/>
          </a:prstGeom>
        </p:spPr>
        <p:txBody>
          <a:bodyPr anchorCtr="0" anchor="t" bIns="91425" lIns="0" spcFirstLastPara="1" rIns="320025" wrap="square" tIns="91425">
            <a:noAutofit/>
          </a:bodyPr>
          <a:lstStyle>
            <a:lvl1pPr indent="-304800" lvl="0" marL="457200" rtl="0">
              <a:lnSpc>
                <a:spcPct val="114000"/>
              </a:lnSpc>
              <a:spcBef>
                <a:spcPts val="0"/>
              </a:spcBef>
              <a:spcAft>
                <a:spcPts val="0"/>
              </a:spcAft>
              <a:buSzPts val="1200"/>
              <a:buChar char="●"/>
              <a:defRPr sz="1400"/>
            </a:lvl1pPr>
            <a:lvl2pPr indent="-317500" lvl="1" marL="914400" rtl="0">
              <a:lnSpc>
                <a:spcPct val="114000"/>
              </a:lnSpc>
              <a:spcBef>
                <a:spcPts val="500"/>
              </a:spcBef>
              <a:spcAft>
                <a:spcPts val="0"/>
              </a:spcAft>
              <a:buSzPts val="1400"/>
              <a:buChar char="●"/>
              <a:defRPr/>
            </a:lvl2pPr>
            <a:lvl3pPr indent="-317500" lvl="2" marL="1371600" rtl="0">
              <a:lnSpc>
                <a:spcPct val="114000"/>
              </a:lnSpc>
              <a:spcBef>
                <a:spcPts val="500"/>
              </a:spcBef>
              <a:spcAft>
                <a:spcPts val="0"/>
              </a:spcAft>
              <a:buSzPts val="1400"/>
              <a:buChar char="○"/>
              <a:defRPr/>
            </a:lvl3pPr>
            <a:lvl4pPr indent="-317500" lvl="3" marL="1828800" rtl="0">
              <a:lnSpc>
                <a:spcPct val="114000"/>
              </a:lnSpc>
              <a:spcBef>
                <a:spcPts val="500"/>
              </a:spcBef>
              <a:spcAft>
                <a:spcPts val="0"/>
              </a:spcAft>
              <a:buSzPts val="1400"/>
              <a:buChar char="■"/>
              <a:defRPr/>
            </a:lvl4pPr>
            <a:lvl5pPr indent="-317500" lvl="4" marL="2286000" rtl="0">
              <a:lnSpc>
                <a:spcPct val="114000"/>
              </a:lnSpc>
              <a:spcBef>
                <a:spcPts val="500"/>
              </a:spcBef>
              <a:spcAft>
                <a:spcPts val="0"/>
              </a:spcAft>
              <a:buSzPts val="1400"/>
              <a:buChar char="○"/>
              <a:defRPr/>
            </a:lvl5pPr>
            <a:lvl6pPr indent="-317500" lvl="5" marL="2743200" rtl="0">
              <a:lnSpc>
                <a:spcPct val="114000"/>
              </a:lnSpc>
              <a:spcBef>
                <a:spcPts val="500"/>
              </a:spcBef>
              <a:spcAft>
                <a:spcPts val="0"/>
              </a:spcAft>
              <a:buSzPts val="1400"/>
              <a:buChar char="■"/>
              <a:defRPr/>
            </a:lvl6pPr>
            <a:lvl7pPr indent="-317500" lvl="6" marL="3200400" rtl="0">
              <a:lnSpc>
                <a:spcPct val="114000"/>
              </a:lnSpc>
              <a:spcBef>
                <a:spcPts val="500"/>
              </a:spcBef>
              <a:spcAft>
                <a:spcPts val="0"/>
              </a:spcAft>
              <a:buSzPts val="1400"/>
              <a:buChar char="●"/>
              <a:defRPr/>
            </a:lvl7pPr>
            <a:lvl8pPr indent="-317500" lvl="7" marL="3657600" rtl="0">
              <a:lnSpc>
                <a:spcPct val="114000"/>
              </a:lnSpc>
              <a:spcBef>
                <a:spcPts val="500"/>
              </a:spcBef>
              <a:spcAft>
                <a:spcPts val="0"/>
              </a:spcAft>
              <a:buSzPts val="1400"/>
              <a:buChar char="○"/>
              <a:defRPr/>
            </a:lvl8pPr>
            <a:lvl9pPr indent="-317500" lvl="8" marL="4114800" rtl="0">
              <a:lnSpc>
                <a:spcPct val="114000"/>
              </a:lnSpc>
              <a:spcBef>
                <a:spcPts val="500"/>
              </a:spcBef>
              <a:spcAft>
                <a:spcPts val="500"/>
              </a:spcAft>
              <a:buSzPts val="1400"/>
              <a:buChar char="■"/>
              <a:defRPr/>
            </a:lvl9pPr>
          </a:lstStyle>
          <a:p/>
        </p:txBody>
      </p:sp>
      <p:sp>
        <p:nvSpPr>
          <p:cNvPr id="1960" name="Google Shape;1960;p76"/>
          <p:cNvSpPr/>
          <p:nvPr/>
        </p:nvSpPr>
        <p:spPr>
          <a:xfrm>
            <a:off x="676650" y="1117825"/>
            <a:ext cx="649500" cy="58500"/>
          </a:xfrm>
          <a:prstGeom prst="rect">
            <a:avLst/>
          </a:pr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6"/>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chemeClr val="dk1"/>
                </a:solidFill>
                <a:latin typeface="Open Sans ExtraBold"/>
                <a:ea typeface="Open Sans ExtraBold"/>
                <a:cs typeface="Open Sans ExtraBold"/>
                <a:sym typeface="Open Sans ExtraBold"/>
              </a:defRPr>
            </a:lvl1pPr>
            <a:lvl2pPr lvl="1" rtl="0" algn="ctr">
              <a:buNone/>
              <a:defRPr sz="1200">
                <a:solidFill>
                  <a:schemeClr val="dk1"/>
                </a:solidFill>
                <a:latin typeface="Open Sans ExtraBold"/>
                <a:ea typeface="Open Sans ExtraBold"/>
                <a:cs typeface="Open Sans ExtraBold"/>
                <a:sym typeface="Open Sans ExtraBold"/>
              </a:defRPr>
            </a:lvl2pPr>
            <a:lvl3pPr lvl="2" rtl="0" algn="ctr">
              <a:buNone/>
              <a:defRPr sz="1200">
                <a:solidFill>
                  <a:schemeClr val="dk1"/>
                </a:solidFill>
                <a:latin typeface="Open Sans ExtraBold"/>
                <a:ea typeface="Open Sans ExtraBold"/>
                <a:cs typeface="Open Sans ExtraBold"/>
                <a:sym typeface="Open Sans ExtraBold"/>
              </a:defRPr>
            </a:lvl3pPr>
            <a:lvl4pPr lvl="3" rtl="0" algn="ctr">
              <a:buNone/>
              <a:defRPr sz="1200">
                <a:solidFill>
                  <a:schemeClr val="dk1"/>
                </a:solidFill>
                <a:latin typeface="Open Sans ExtraBold"/>
                <a:ea typeface="Open Sans ExtraBold"/>
                <a:cs typeface="Open Sans ExtraBold"/>
                <a:sym typeface="Open Sans ExtraBold"/>
              </a:defRPr>
            </a:lvl4pPr>
            <a:lvl5pPr lvl="4" rtl="0" algn="ctr">
              <a:buNone/>
              <a:defRPr sz="1200">
                <a:solidFill>
                  <a:schemeClr val="dk1"/>
                </a:solidFill>
                <a:latin typeface="Open Sans ExtraBold"/>
                <a:ea typeface="Open Sans ExtraBold"/>
                <a:cs typeface="Open Sans ExtraBold"/>
                <a:sym typeface="Open Sans ExtraBold"/>
              </a:defRPr>
            </a:lvl5pPr>
            <a:lvl6pPr lvl="5" rtl="0" algn="ctr">
              <a:buNone/>
              <a:defRPr sz="1200">
                <a:solidFill>
                  <a:schemeClr val="dk1"/>
                </a:solidFill>
                <a:latin typeface="Open Sans ExtraBold"/>
                <a:ea typeface="Open Sans ExtraBold"/>
                <a:cs typeface="Open Sans ExtraBold"/>
                <a:sym typeface="Open Sans ExtraBold"/>
              </a:defRPr>
            </a:lvl6pPr>
            <a:lvl7pPr lvl="6" rtl="0" algn="ctr">
              <a:buNone/>
              <a:defRPr sz="1200">
                <a:solidFill>
                  <a:schemeClr val="dk1"/>
                </a:solidFill>
                <a:latin typeface="Open Sans ExtraBold"/>
                <a:ea typeface="Open Sans ExtraBold"/>
                <a:cs typeface="Open Sans ExtraBold"/>
                <a:sym typeface="Open Sans ExtraBold"/>
              </a:defRPr>
            </a:lvl7pPr>
            <a:lvl8pPr lvl="7" rtl="0" algn="ctr">
              <a:buNone/>
              <a:defRPr sz="1200">
                <a:solidFill>
                  <a:schemeClr val="dk1"/>
                </a:solidFill>
                <a:latin typeface="Open Sans ExtraBold"/>
                <a:ea typeface="Open Sans ExtraBold"/>
                <a:cs typeface="Open Sans ExtraBold"/>
                <a:sym typeface="Open Sans ExtraBold"/>
              </a:defRPr>
            </a:lvl8pPr>
            <a:lvl9pPr lvl="8" rtl="0" algn="ctr">
              <a:buNone/>
              <a:defRPr sz="1200">
                <a:solidFill>
                  <a:schemeClr val="dk1"/>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grpSp>
        <p:nvGrpSpPr>
          <p:cNvPr id="1962" name="Google Shape;1962;p76"/>
          <p:cNvGrpSpPr/>
          <p:nvPr/>
        </p:nvGrpSpPr>
        <p:grpSpPr>
          <a:xfrm>
            <a:off x="8648263" y="4659742"/>
            <a:ext cx="313719" cy="338062"/>
            <a:chOff x="3976677" y="2333625"/>
            <a:chExt cx="876309" cy="944307"/>
          </a:xfrm>
        </p:grpSpPr>
        <p:sp>
          <p:nvSpPr>
            <p:cNvPr id="1963" name="Google Shape;1963;p7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4" name="Google Shape;1964;p7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5" name="Google Shape;1965;p7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6" name="Google Shape;1966;p7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7" name="Google Shape;1967;p7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8" name="Google Shape;1968;p7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9" name="Google Shape;1969;p7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0" name="Google Shape;1970;p7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1" name="Google Shape;1971;p7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2" name="Google Shape;1972;p7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3" name="Google Shape;1973;p7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4" name="Google Shape;1974;p7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5" name="Google Shape;1975;p7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6" name="Google Shape;1976;p7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977" name="Google Shape;1977;p76"/>
          <p:cNvGrpSpPr/>
          <p:nvPr/>
        </p:nvGrpSpPr>
        <p:grpSpPr>
          <a:xfrm>
            <a:off x="7749266" y="4661245"/>
            <a:ext cx="810613" cy="323045"/>
            <a:chOff x="284975" y="4578751"/>
            <a:chExt cx="1103025" cy="419049"/>
          </a:xfrm>
        </p:grpSpPr>
        <p:pic>
          <p:nvPicPr>
            <p:cNvPr id="1978" name="Google Shape;1978;p76"/>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979" name="Google Shape;1979;p76"/>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Quote - Blue A">
  <p:cSld name="CUSTOM_8">
    <p:bg>
      <p:bgPr>
        <a:blipFill>
          <a:blip r:embed="rId2">
            <a:alphaModFix/>
          </a:blip>
          <a:stretch>
            <a:fillRect/>
          </a:stretch>
        </a:blipFill>
      </p:bgPr>
    </p:bg>
    <p:spTree>
      <p:nvGrpSpPr>
        <p:cNvPr id="183" name="Shape 183"/>
        <p:cNvGrpSpPr/>
        <p:nvPr/>
      </p:nvGrpSpPr>
      <p:grpSpPr>
        <a:xfrm>
          <a:off x="0" y="0"/>
          <a:ext cx="0" cy="0"/>
          <a:chOff x="0" y="0"/>
          <a:chExt cx="0" cy="0"/>
        </a:xfrm>
      </p:grpSpPr>
      <p:sp>
        <p:nvSpPr>
          <p:cNvPr id="184" name="Google Shape;184;p9"/>
          <p:cNvSpPr txBox="1"/>
          <p:nvPr>
            <p:ph idx="1" type="subTitle"/>
          </p:nvPr>
        </p:nvSpPr>
        <p:spPr>
          <a:xfrm>
            <a:off x="3273463" y="649225"/>
            <a:ext cx="5193900" cy="3200400"/>
          </a:xfrm>
          <a:prstGeom prst="rect">
            <a:avLst/>
          </a:prstGeom>
        </p:spPr>
        <p:txBody>
          <a:bodyPr anchorCtr="0" anchor="t" bIns="91425" lIns="320025" spcFirstLastPara="1" rIns="320025" wrap="square" tIns="91425">
            <a:noAutofit/>
          </a:bodyPr>
          <a:lstStyle>
            <a:lvl1pPr lvl="0" rtl="0">
              <a:lnSpc>
                <a:spcPct val="100000"/>
              </a:lnSpc>
              <a:spcBef>
                <a:spcPts val="0"/>
              </a:spcBef>
              <a:spcAft>
                <a:spcPts val="0"/>
              </a:spcAft>
              <a:buClr>
                <a:schemeClr val="lt1"/>
              </a:buClr>
              <a:buSzPts val="3600"/>
              <a:buNone/>
              <a:defRPr sz="3600">
                <a:solidFill>
                  <a:schemeClr val="lt1"/>
                </a:solidFill>
              </a:defRPr>
            </a:lvl1pPr>
            <a:lvl2pPr lvl="1" rtl="0">
              <a:spcBef>
                <a:spcPts val="1600"/>
              </a:spcBef>
              <a:spcAft>
                <a:spcPts val="0"/>
              </a:spcAft>
              <a:buClr>
                <a:schemeClr val="lt1"/>
              </a:buClr>
              <a:buSzPts val="1800"/>
              <a:buNone/>
              <a:defRPr sz="1800">
                <a:solidFill>
                  <a:schemeClr val="lt1"/>
                </a:solidFill>
              </a:defRPr>
            </a:lvl2pPr>
            <a:lvl3pPr lvl="2" rtl="0">
              <a:spcBef>
                <a:spcPts val="1600"/>
              </a:spcBef>
              <a:spcAft>
                <a:spcPts val="0"/>
              </a:spcAft>
              <a:buClr>
                <a:schemeClr val="lt1"/>
              </a:buClr>
              <a:buSzPts val="1800"/>
              <a:buNone/>
              <a:defRPr sz="1800">
                <a:solidFill>
                  <a:schemeClr val="lt1"/>
                </a:solidFill>
              </a:defRPr>
            </a:lvl3pPr>
            <a:lvl4pPr lvl="3" rtl="0">
              <a:spcBef>
                <a:spcPts val="1600"/>
              </a:spcBef>
              <a:spcAft>
                <a:spcPts val="0"/>
              </a:spcAft>
              <a:buClr>
                <a:schemeClr val="lt1"/>
              </a:buClr>
              <a:buSzPts val="1800"/>
              <a:buNone/>
              <a:defRPr sz="1800">
                <a:solidFill>
                  <a:schemeClr val="lt1"/>
                </a:solidFill>
              </a:defRPr>
            </a:lvl4pPr>
            <a:lvl5pPr lvl="4" rtl="0">
              <a:spcBef>
                <a:spcPts val="1600"/>
              </a:spcBef>
              <a:spcAft>
                <a:spcPts val="0"/>
              </a:spcAft>
              <a:buClr>
                <a:schemeClr val="lt1"/>
              </a:buClr>
              <a:buSzPts val="1800"/>
              <a:buNone/>
              <a:defRPr sz="1800">
                <a:solidFill>
                  <a:schemeClr val="lt1"/>
                </a:solidFill>
              </a:defRPr>
            </a:lvl5pPr>
            <a:lvl6pPr lvl="5" rtl="0">
              <a:spcBef>
                <a:spcPts val="1600"/>
              </a:spcBef>
              <a:spcAft>
                <a:spcPts val="0"/>
              </a:spcAft>
              <a:buClr>
                <a:schemeClr val="lt1"/>
              </a:buClr>
              <a:buSzPts val="1800"/>
              <a:buNone/>
              <a:defRPr sz="1800">
                <a:solidFill>
                  <a:schemeClr val="lt1"/>
                </a:solidFill>
              </a:defRPr>
            </a:lvl6pPr>
            <a:lvl7pPr lvl="6" rtl="0">
              <a:spcBef>
                <a:spcPts val="1600"/>
              </a:spcBef>
              <a:spcAft>
                <a:spcPts val="0"/>
              </a:spcAft>
              <a:buClr>
                <a:schemeClr val="lt1"/>
              </a:buClr>
              <a:buSzPts val="1800"/>
              <a:buNone/>
              <a:defRPr sz="1800">
                <a:solidFill>
                  <a:schemeClr val="lt1"/>
                </a:solidFill>
              </a:defRPr>
            </a:lvl7pPr>
            <a:lvl8pPr lvl="7" rtl="0">
              <a:spcBef>
                <a:spcPts val="1600"/>
              </a:spcBef>
              <a:spcAft>
                <a:spcPts val="0"/>
              </a:spcAft>
              <a:buClr>
                <a:schemeClr val="lt1"/>
              </a:buClr>
              <a:buSzPts val="1800"/>
              <a:buNone/>
              <a:defRPr sz="1800">
                <a:solidFill>
                  <a:schemeClr val="lt1"/>
                </a:solidFill>
              </a:defRPr>
            </a:lvl8pPr>
            <a:lvl9pPr lvl="8" rtl="0">
              <a:spcBef>
                <a:spcPts val="1600"/>
              </a:spcBef>
              <a:spcAft>
                <a:spcPts val="1600"/>
              </a:spcAft>
              <a:buClr>
                <a:schemeClr val="lt1"/>
              </a:buClr>
              <a:buSzPts val="1800"/>
              <a:buNone/>
              <a:defRPr sz="1800">
                <a:solidFill>
                  <a:schemeClr val="lt1"/>
                </a:solidFill>
              </a:defRPr>
            </a:lvl9pPr>
          </a:lstStyle>
          <a:p/>
        </p:txBody>
      </p:sp>
      <p:sp>
        <p:nvSpPr>
          <p:cNvPr id="185" name="Google Shape;185;p9"/>
          <p:cNvSpPr txBox="1"/>
          <p:nvPr>
            <p:ph idx="2" type="subTitle"/>
          </p:nvPr>
        </p:nvSpPr>
        <p:spPr>
          <a:xfrm>
            <a:off x="3273538" y="3849625"/>
            <a:ext cx="5193900" cy="640200"/>
          </a:xfrm>
          <a:prstGeom prst="rect">
            <a:avLst/>
          </a:prstGeom>
          <a:noFill/>
        </p:spPr>
        <p:txBody>
          <a:bodyPr anchorCtr="0" anchor="b" bIns="91425" lIns="320025" spcFirstLastPara="1" rIns="320025" wrap="square" tIns="137150">
            <a:noAutofit/>
          </a:bodyPr>
          <a:lstStyle>
            <a:lvl1pPr lvl="0" rtl="0">
              <a:lnSpc>
                <a:spcPct val="100000"/>
              </a:lnSpc>
              <a:spcBef>
                <a:spcPts val="0"/>
              </a:spcBef>
              <a:spcAft>
                <a:spcPts val="0"/>
              </a:spcAft>
              <a:buClr>
                <a:schemeClr val="lt1"/>
              </a:buClr>
              <a:buSzPts val="1400"/>
              <a:buNone/>
              <a:defRPr i="1" sz="1400">
                <a:solidFill>
                  <a:schemeClr val="lt1"/>
                </a:solidFill>
              </a:defRPr>
            </a:lvl1pPr>
            <a:lvl2pPr lvl="1" rtl="0">
              <a:spcBef>
                <a:spcPts val="0"/>
              </a:spcBef>
              <a:spcAft>
                <a:spcPts val="0"/>
              </a:spcAft>
              <a:buClr>
                <a:schemeClr val="lt1"/>
              </a:buClr>
              <a:buSzPts val="1400"/>
              <a:buNone/>
              <a:defRPr i="1">
                <a:solidFill>
                  <a:schemeClr val="lt1"/>
                </a:solidFill>
              </a:defRPr>
            </a:lvl2pPr>
            <a:lvl3pPr lvl="2" rtl="0">
              <a:spcBef>
                <a:spcPts val="1600"/>
              </a:spcBef>
              <a:spcAft>
                <a:spcPts val="0"/>
              </a:spcAft>
              <a:buClr>
                <a:schemeClr val="lt1"/>
              </a:buClr>
              <a:buSzPts val="1400"/>
              <a:buNone/>
              <a:defRPr i="1">
                <a:solidFill>
                  <a:schemeClr val="lt1"/>
                </a:solidFill>
              </a:defRPr>
            </a:lvl3pPr>
            <a:lvl4pPr lvl="3" rtl="0">
              <a:spcBef>
                <a:spcPts val="1600"/>
              </a:spcBef>
              <a:spcAft>
                <a:spcPts val="0"/>
              </a:spcAft>
              <a:buClr>
                <a:schemeClr val="lt1"/>
              </a:buClr>
              <a:buSzPts val="1400"/>
              <a:buNone/>
              <a:defRPr i="1">
                <a:solidFill>
                  <a:schemeClr val="lt1"/>
                </a:solidFill>
              </a:defRPr>
            </a:lvl4pPr>
            <a:lvl5pPr lvl="4" rtl="0">
              <a:spcBef>
                <a:spcPts val="1600"/>
              </a:spcBef>
              <a:spcAft>
                <a:spcPts val="0"/>
              </a:spcAft>
              <a:buClr>
                <a:schemeClr val="lt1"/>
              </a:buClr>
              <a:buSzPts val="1400"/>
              <a:buNone/>
              <a:defRPr i="1">
                <a:solidFill>
                  <a:schemeClr val="lt1"/>
                </a:solidFill>
              </a:defRPr>
            </a:lvl5pPr>
            <a:lvl6pPr lvl="5" rtl="0">
              <a:spcBef>
                <a:spcPts val="1600"/>
              </a:spcBef>
              <a:spcAft>
                <a:spcPts val="0"/>
              </a:spcAft>
              <a:buClr>
                <a:schemeClr val="lt1"/>
              </a:buClr>
              <a:buSzPts val="1400"/>
              <a:buNone/>
              <a:defRPr i="1">
                <a:solidFill>
                  <a:schemeClr val="lt1"/>
                </a:solidFill>
              </a:defRPr>
            </a:lvl6pPr>
            <a:lvl7pPr lvl="6" rtl="0">
              <a:spcBef>
                <a:spcPts val="1600"/>
              </a:spcBef>
              <a:spcAft>
                <a:spcPts val="0"/>
              </a:spcAft>
              <a:buClr>
                <a:schemeClr val="lt1"/>
              </a:buClr>
              <a:buSzPts val="1400"/>
              <a:buNone/>
              <a:defRPr i="1">
                <a:solidFill>
                  <a:schemeClr val="lt1"/>
                </a:solidFill>
              </a:defRPr>
            </a:lvl7pPr>
            <a:lvl8pPr lvl="7" rtl="0">
              <a:spcBef>
                <a:spcPts val="1600"/>
              </a:spcBef>
              <a:spcAft>
                <a:spcPts val="0"/>
              </a:spcAft>
              <a:buClr>
                <a:schemeClr val="lt1"/>
              </a:buClr>
              <a:buSzPts val="1400"/>
              <a:buNone/>
              <a:defRPr i="1">
                <a:solidFill>
                  <a:schemeClr val="lt1"/>
                </a:solidFill>
              </a:defRPr>
            </a:lvl8pPr>
            <a:lvl9pPr lvl="8" rtl="0">
              <a:spcBef>
                <a:spcPts val="1600"/>
              </a:spcBef>
              <a:spcAft>
                <a:spcPts val="1600"/>
              </a:spcAft>
              <a:buClr>
                <a:schemeClr val="lt1"/>
              </a:buClr>
              <a:buSzPts val="1400"/>
              <a:buNone/>
              <a:defRPr i="1">
                <a:solidFill>
                  <a:schemeClr val="lt1"/>
                </a:solidFill>
              </a:defRPr>
            </a:lvl9pPr>
          </a:lstStyle>
          <a:p/>
        </p:txBody>
      </p:sp>
      <p:grpSp>
        <p:nvGrpSpPr>
          <p:cNvPr id="186" name="Google Shape;186;p9"/>
          <p:cNvGrpSpPr/>
          <p:nvPr/>
        </p:nvGrpSpPr>
        <p:grpSpPr>
          <a:xfrm>
            <a:off x="8648263" y="4659742"/>
            <a:ext cx="313719" cy="338062"/>
            <a:chOff x="3976677" y="2333625"/>
            <a:chExt cx="876309" cy="944307"/>
          </a:xfrm>
        </p:grpSpPr>
        <p:sp>
          <p:nvSpPr>
            <p:cNvPr id="187" name="Google Shape;187;p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 name="Google Shape;188;p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 name="Google Shape;189;p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0" name="Google Shape;190;p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 name="Google Shape;191;p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 name="Google Shape;192;p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3" name="Google Shape;193;p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 name="Google Shape;194;p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 name="Google Shape;195;p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 name="Google Shape;196;p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 name="Google Shape;197;p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8" name="Google Shape;198;p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9" name="Google Shape;199;p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00" name="Google Shape;200;p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01" name="Google Shape;201;p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202" name="Google Shape;202;p9"/>
          <p:cNvGrpSpPr/>
          <p:nvPr/>
        </p:nvGrpSpPr>
        <p:grpSpPr>
          <a:xfrm>
            <a:off x="676693" y="649263"/>
            <a:ext cx="1623074" cy="1382767"/>
            <a:chOff x="940156" y="649226"/>
            <a:chExt cx="1348180" cy="1148573"/>
          </a:xfrm>
        </p:grpSpPr>
        <p:sp>
          <p:nvSpPr>
            <p:cNvPr id="203" name="Google Shape;203;p9"/>
            <p:cNvSpPr/>
            <p:nvPr/>
          </p:nvSpPr>
          <p:spPr>
            <a:xfrm>
              <a:off x="940156" y="649226"/>
              <a:ext cx="626480" cy="1148573"/>
            </a:xfrm>
            <a:custGeom>
              <a:rect b="b" l="l" r="r" t="t"/>
              <a:pathLst>
                <a:path extrusionOk="0" h="2801397" w="1528000">
                  <a:moveTo>
                    <a:pt x="0" y="2801398"/>
                  </a:moveTo>
                  <a:lnTo>
                    <a:pt x="0" y="1423797"/>
                  </a:lnTo>
                  <a:lnTo>
                    <a:pt x="740855" y="0"/>
                  </a:lnTo>
                  <a:lnTo>
                    <a:pt x="1400556" y="0"/>
                  </a:lnTo>
                  <a:lnTo>
                    <a:pt x="995458" y="1296543"/>
                  </a:lnTo>
                  <a:lnTo>
                    <a:pt x="1528001" y="1296543"/>
                  </a:lnTo>
                  <a:lnTo>
                    <a:pt x="1528001" y="28013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9"/>
            <p:cNvSpPr/>
            <p:nvPr/>
          </p:nvSpPr>
          <p:spPr>
            <a:xfrm>
              <a:off x="1661856" y="649226"/>
              <a:ext cx="626480" cy="1148573"/>
            </a:xfrm>
            <a:custGeom>
              <a:rect b="b" l="l" r="r" t="t"/>
              <a:pathLst>
                <a:path extrusionOk="0" h="2801397" w="1528000">
                  <a:moveTo>
                    <a:pt x="0" y="2801398"/>
                  </a:moveTo>
                  <a:lnTo>
                    <a:pt x="0" y="1423797"/>
                  </a:lnTo>
                  <a:lnTo>
                    <a:pt x="740855" y="0"/>
                  </a:lnTo>
                  <a:lnTo>
                    <a:pt x="1400556" y="0"/>
                  </a:lnTo>
                  <a:lnTo>
                    <a:pt x="995458" y="1296543"/>
                  </a:lnTo>
                  <a:lnTo>
                    <a:pt x="1528001" y="1296543"/>
                  </a:lnTo>
                  <a:lnTo>
                    <a:pt x="1528001" y="28013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5" name="Google Shape;205;p9"/>
          <p:cNvGrpSpPr/>
          <p:nvPr/>
        </p:nvGrpSpPr>
        <p:grpSpPr>
          <a:xfrm>
            <a:off x="7749271" y="4668790"/>
            <a:ext cx="810612" cy="307959"/>
            <a:chOff x="7436076" y="4619251"/>
            <a:chExt cx="1103024" cy="419049"/>
          </a:xfrm>
        </p:grpSpPr>
        <p:pic>
          <p:nvPicPr>
            <p:cNvPr id="206" name="Google Shape;206;p9"/>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207" name="Google Shape;207;p9"/>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Quote - Grey A">
  <p:cSld name="CUSTOM_8_1">
    <p:bg>
      <p:bgPr>
        <a:solidFill>
          <a:schemeClr val="lt2"/>
        </a:solidFill>
      </p:bgPr>
    </p:bg>
    <p:spTree>
      <p:nvGrpSpPr>
        <p:cNvPr id="208" name="Shape 208"/>
        <p:cNvGrpSpPr/>
        <p:nvPr/>
      </p:nvGrpSpPr>
      <p:grpSpPr>
        <a:xfrm>
          <a:off x="0" y="0"/>
          <a:ext cx="0" cy="0"/>
          <a:chOff x="0" y="0"/>
          <a:chExt cx="0" cy="0"/>
        </a:xfrm>
      </p:grpSpPr>
      <p:sp>
        <p:nvSpPr>
          <p:cNvPr id="209" name="Google Shape;209;p10"/>
          <p:cNvSpPr txBox="1"/>
          <p:nvPr>
            <p:ph idx="1" type="subTitle"/>
          </p:nvPr>
        </p:nvSpPr>
        <p:spPr>
          <a:xfrm>
            <a:off x="3273463" y="649225"/>
            <a:ext cx="5193900" cy="3200400"/>
          </a:xfrm>
          <a:prstGeom prst="rect">
            <a:avLst/>
          </a:prstGeom>
        </p:spPr>
        <p:txBody>
          <a:bodyPr anchorCtr="0" anchor="t" bIns="91425" lIns="320025" spcFirstLastPara="1" rIns="320025" wrap="square" tIns="91425">
            <a:noAutofit/>
          </a:bodyPr>
          <a:lstStyle>
            <a:lvl1pPr lvl="0" rtl="0">
              <a:lnSpc>
                <a:spcPct val="100000"/>
              </a:lnSpc>
              <a:spcBef>
                <a:spcPts val="0"/>
              </a:spcBef>
              <a:spcAft>
                <a:spcPts val="0"/>
              </a:spcAft>
              <a:buSzPts val="3600"/>
              <a:buNone/>
              <a:defRPr sz="3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210" name="Google Shape;210;p10"/>
          <p:cNvSpPr txBox="1"/>
          <p:nvPr>
            <p:ph idx="2" type="subTitle"/>
          </p:nvPr>
        </p:nvSpPr>
        <p:spPr>
          <a:xfrm>
            <a:off x="3273538" y="3849625"/>
            <a:ext cx="5193900" cy="640200"/>
          </a:xfrm>
          <a:prstGeom prst="rect">
            <a:avLst/>
          </a:prstGeom>
          <a:noFill/>
        </p:spPr>
        <p:txBody>
          <a:bodyPr anchorCtr="0" anchor="b" bIns="91425" lIns="320025" spcFirstLastPara="1" rIns="320025" wrap="square" tIns="137150">
            <a:noAutofit/>
          </a:bodyPr>
          <a:lstStyle>
            <a:lvl1pPr lvl="0" rtl="0">
              <a:lnSpc>
                <a:spcPct val="100000"/>
              </a:lnSpc>
              <a:spcBef>
                <a:spcPts val="0"/>
              </a:spcBef>
              <a:spcAft>
                <a:spcPts val="0"/>
              </a:spcAft>
              <a:buSzPts val="1400"/>
              <a:buNone/>
              <a:defRPr i="1" sz="1400"/>
            </a:lvl1pPr>
            <a:lvl2pPr lvl="1" rtl="0">
              <a:spcBef>
                <a:spcPts val="0"/>
              </a:spcBef>
              <a:spcAft>
                <a:spcPts val="0"/>
              </a:spcAft>
              <a:buSzPts val="1400"/>
              <a:buNone/>
              <a:defRPr i="1"/>
            </a:lvl2pPr>
            <a:lvl3pPr lvl="2" rtl="0">
              <a:spcBef>
                <a:spcPts val="1600"/>
              </a:spcBef>
              <a:spcAft>
                <a:spcPts val="0"/>
              </a:spcAft>
              <a:buSzPts val="1400"/>
              <a:buNone/>
              <a:defRPr i="1"/>
            </a:lvl3pPr>
            <a:lvl4pPr lvl="3" rtl="0">
              <a:spcBef>
                <a:spcPts val="1600"/>
              </a:spcBef>
              <a:spcAft>
                <a:spcPts val="0"/>
              </a:spcAft>
              <a:buSzPts val="1400"/>
              <a:buNone/>
              <a:defRPr i="1"/>
            </a:lvl4pPr>
            <a:lvl5pPr lvl="4" rtl="0">
              <a:spcBef>
                <a:spcPts val="1600"/>
              </a:spcBef>
              <a:spcAft>
                <a:spcPts val="0"/>
              </a:spcAft>
              <a:buSzPts val="1400"/>
              <a:buNone/>
              <a:defRPr i="1"/>
            </a:lvl5pPr>
            <a:lvl6pPr lvl="5" rtl="0">
              <a:spcBef>
                <a:spcPts val="1600"/>
              </a:spcBef>
              <a:spcAft>
                <a:spcPts val="0"/>
              </a:spcAft>
              <a:buSzPts val="1400"/>
              <a:buNone/>
              <a:defRPr i="1"/>
            </a:lvl6pPr>
            <a:lvl7pPr lvl="6" rtl="0">
              <a:spcBef>
                <a:spcPts val="1600"/>
              </a:spcBef>
              <a:spcAft>
                <a:spcPts val="0"/>
              </a:spcAft>
              <a:buSzPts val="1400"/>
              <a:buNone/>
              <a:defRPr i="1"/>
            </a:lvl7pPr>
            <a:lvl8pPr lvl="7" rtl="0">
              <a:spcBef>
                <a:spcPts val="1600"/>
              </a:spcBef>
              <a:spcAft>
                <a:spcPts val="0"/>
              </a:spcAft>
              <a:buSzPts val="1400"/>
              <a:buNone/>
              <a:defRPr i="1"/>
            </a:lvl8pPr>
            <a:lvl9pPr lvl="8" rtl="0">
              <a:spcBef>
                <a:spcPts val="1600"/>
              </a:spcBef>
              <a:spcAft>
                <a:spcPts val="1600"/>
              </a:spcAft>
              <a:buSzPts val="1400"/>
              <a:buNone/>
              <a:defRPr i="1"/>
            </a:lvl9pPr>
          </a:lstStyle>
          <a:p/>
        </p:txBody>
      </p:sp>
      <p:grpSp>
        <p:nvGrpSpPr>
          <p:cNvPr id="211" name="Google Shape;211;p10"/>
          <p:cNvGrpSpPr/>
          <p:nvPr/>
        </p:nvGrpSpPr>
        <p:grpSpPr>
          <a:xfrm>
            <a:off x="676693" y="649263"/>
            <a:ext cx="1623074" cy="1382767"/>
            <a:chOff x="940156" y="649226"/>
            <a:chExt cx="1348180" cy="1148573"/>
          </a:xfrm>
        </p:grpSpPr>
        <p:sp>
          <p:nvSpPr>
            <p:cNvPr id="212" name="Google Shape;212;p10"/>
            <p:cNvSpPr/>
            <p:nvPr/>
          </p:nvSpPr>
          <p:spPr>
            <a:xfrm>
              <a:off x="940156" y="649226"/>
              <a:ext cx="626480" cy="1148573"/>
            </a:xfrm>
            <a:custGeom>
              <a:rect b="b" l="l" r="r" t="t"/>
              <a:pathLst>
                <a:path extrusionOk="0" h="2801397" w="1528000">
                  <a:moveTo>
                    <a:pt x="0" y="2801398"/>
                  </a:moveTo>
                  <a:lnTo>
                    <a:pt x="0" y="1423797"/>
                  </a:lnTo>
                  <a:lnTo>
                    <a:pt x="740855" y="0"/>
                  </a:lnTo>
                  <a:lnTo>
                    <a:pt x="1400556" y="0"/>
                  </a:lnTo>
                  <a:lnTo>
                    <a:pt x="995458" y="1296543"/>
                  </a:lnTo>
                  <a:lnTo>
                    <a:pt x="1528001" y="1296543"/>
                  </a:lnTo>
                  <a:lnTo>
                    <a:pt x="1528001" y="2801398"/>
                  </a:lnTo>
                  <a:close/>
                </a:path>
              </a:pathLst>
            </a:custGeom>
            <a:solidFill>
              <a:srgbClr val="006F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accent2"/>
                </a:solidFill>
                <a:latin typeface="Calibri"/>
                <a:ea typeface="Calibri"/>
                <a:cs typeface="Calibri"/>
                <a:sym typeface="Calibri"/>
              </a:endParaRPr>
            </a:p>
          </p:txBody>
        </p:sp>
        <p:sp>
          <p:nvSpPr>
            <p:cNvPr id="213" name="Google Shape;213;p10"/>
            <p:cNvSpPr/>
            <p:nvPr/>
          </p:nvSpPr>
          <p:spPr>
            <a:xfrm>
              <a:off x="1661856" y="649226"/>
              <a:ext cx="626480" cy="1148573"/>
            </a:xfrm>
            <a:custGeom>
              <a:rect b="b" l="l" r="r" t="t"/>
              <a:pathLst>
                <a:path extrusionOk="0" h="2801397" w="1528000">
                  <a:moveTo>
                    <a:pt x="0" y="2801398"/>
                  </a:moveTo>
                  <a:lnTo>
                    <a:pt x="0" y="1423797"/>
                  </a:lnTo>
                  <a:lnTo>
                    <a:pt x="740855" y="0"/>
                  </a:lnTo>
                  <a:lnTo>
                    <a:pt x="1400556" y="0"/>
                  </a:lnTo>
                  <a:lnTo>
                    <a:pt x="995458" y="1296543"/>
                  </a:lnTo>
                  <a:lnTo>
                    <a:pt x="1528001" y="1296543"/>
                  </a:lnTo>
                  <a:lnTo>
                    <a:pt x="1528001" y="2801398"/>
                  </a:lnTo>
                  <a:close/>
                </a:path>
              </a:pathLst>
            </a:custGeom>
            <a:solidFill>
              <a:srgbClr val="006F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accent2"/>
                </a:solidFill>
                <a:latin typeface="Calibri"/>
                <a:ea typeface="Calibri"/>
                <a:cs typeface="Calibri"/>
                <a:sym typeface="Calibri"/>
              </a:endParaRPr>
            </a:p>
          </p:txBody>
        </p:sp>
      </p:grpSp>
      <p:grpSp>
        <p:nvGrpSpPr>
          <p:cNvPr id="214" name="Google Shape;214;p10"/>
          <p:cNvGrpSpPr/>
          <p:nvPr/>
        </p:nvGrpSpPr>
        <p:grpSpPr>
          <a:xfrm>
            <a:off x="8648263" y="4659742"/>
            <a:ext cx="313719" cy="338062"/>
            <a:chOff x="3976677" y="2333625"/>
            <a:chExt cx="876309" cy="944307"/>
          </a:xfrm>
        </p:grpSpPr>
        <p:sp>
          <p:nvSpPr>
            <p:cNvPr id="215" name="Google Shape;215;p1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6" name="Google Shape;216;p1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7" name="Google Shape;217;p1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8" name="Google Shape;218;p1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9" name="Google Shape;219;p1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0" name="Google Shape;220;p1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1" name="Google Shape;221;p1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2" name="Google Shape;222;p1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3" name="Google Shape;223;p1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4" name="Google Shape;224;p1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5" name="Google Shape;225;p1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6" name="Google Shape;226;p1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7" name="Google Shape;227;p1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8" name="Google Shape;228;p1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29" name="Google Shape;229;p1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230" name="Google Shape;230;p10"/>
          <p:cNvGrpSpPr/>
          <p:nvPr/>
        </p:nvGrpSpPr>
        <p:grpSpPr>
          <a:xfrm>
            <a:off x="7749266" y="4661245"/>
            <a:ext cx="810613" cy="323045"/>
            <a:chOff x="284975" y="4578751"/>
            <a:chExt cx="1103025" cy="419049"/>
          </a:xfrm>
        </p:grpSpPr>
        <p:pic>
          <p:nvPicPr>
            <p:cNvPr id="231" name="Google Shape;231;p10"/>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232" name="Google Shape;232;p10"/>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7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76650" y="0"/>
            <a:ext cx="7795800" cy="1289400"/>
          </a:xfrm>
          <a:prstGeom prst="rect">
            <a:avLst/>
          </a:prstGeom>
          <a:noFill/>
          <a:ln>
            <a:noFill/>
          </a:ln>
        </p:spPr>
        <p:txBody>
          <a:bodyPr anchorCtr="0" anchor="b" bIns="0" lIns="0" spcFirstLastPara="1" rIns="0" wrap="square" tIns="91425">
            <a:noAutofit/>
          </a:bodyPr>
          <a:lstStyle>
            <a:lvl1pPr lvl="0" rtl="0">
              <a:spcBef>
                <a:spcPts val="0"/>
              </a:spcBef>
              <a:spcAft>
                <a:spcPts val="0"/>
              </a:spcAft>
              <a:buClr>
                <a:srgbClr val="006FB0"/>
              </a:buClr>
              <a:buSzPts val="3200"/>
              <a:buFont typeface="Open Sans ExtraBold"/>
              <a:buNone/>
              <a:defRPr sz="3200">
                <a:solidFill>
                  <a:srgbClr val="006FB0"/>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200"/>
              <a:buNone/>
              <a:defRPr sz="3200">
                <a:solidFill>
                  <a:schemeClr val="dk1"/>
                </a:solidFill>
              </a:defRPr>
            </a:lvl2pPr>
            <a:lvl3pPr lvl="2" rtl="0">
              <a:spcBef>
                <a:spcPts val="0"/>
              </a:spcBef>
              <a:spcAft>
                <a:spcPts val="0"/>
              </a:spcAft>
              <a:buClr>
                <a:schemeClr val="dk1"/>
              </a:buClr>
              <a:buSzPts val="3200"/>
              <a:buNone/>
              <a:defRPr sz="3200">
                <a:solidFill>
                  <a:schemeClr val="dk1"/>
                </a:solidFill>
              </a:defRPr>
            </a:lvl3pPr>
            <a:lvl4pPr lvl="3" rtl="0">
              <a:spcBef>
                <a:spcPts val="0"/>
              </a:spcBef>
              <a:spcAft>
                <a:spcPts val="0"/>
              </a:spcAft>
              <a:buClr>
                <a:schemeClr val="dk1"/>
              </a:buClr>
              <a:buSzPts val="3200"/>
              <a:buNone/>
              <a:defRPr sz="3200">
                <a:solidFill>
                  <a:schemeClr val="dk1"/>
                </a:solidFill>
              </a:defRPr>
            </a:lvl4pPr>
            <a:lvl5pPr lvl="4" rtl="0">
              <a:spcBef>
                <a:spcPts val="0"/>
              </a:spcBef>
              <a:spcAft>
                <a:spcPts val="0"/>
              </a:spcAft>
              <a:buClr>
                <a:schemeClr val="dk1"/>
              </a:buClr>
              <a:buSzPts val="3200"/>
              <a:buNone/>
              <a:defRPr sz="3200">
                <a:solidFill>
                  <a:schemeClr val="dk1"/>
                </a:solidFill>
              </a:defRPr>
            </a:lvl5pPr>
            <a:lvl6pPr lvl="5" rtl="0">
              <a:spcBef>
                <a:spcPts val="0"/>
              </a:spcBef>
              <a:spcAft>
                <a:spcPts val="0"/>
              </a:spcAft>
              <a:buClr>
                <a:schemeClr val="dk1"/>
              </a:buClr>
              <a:buSzPts val="3200"/>
              <a:buNone/>
              <a:defRPr sz="3200">
                <a:solidFill>
                  <a:schemeClr val="dk1"/>
                </a:solidFill>
              </a:defRPr>
            </a:lvl6pPr>
            <a:lvl7pPr lvl="6" rtl="0">
              <a:spcBef>
                <a:spcPts val="0"/>
              </a:spcBef>
              <a:spcAft>
                <a:spcPts val="0"/>
              </a:spcAft>
              <a:buClr>
                <a:schemeClr val="dk1"/>
              </a:buClr>
              <a:buSzPts val="3200"/>
              <a:buNone/>
              <a:defRPr sz="3200">
                <a:solidFill>
                  <a:schemeClr val="dk1"/>
                </a:solidFill>
              </a:defRPr>
            </a:lvl7pPr>
            <a:lvl8pPr lvl="7" rtl="0">
              <a:spcBef>
                <a:spcPts val="0"/>
              </a:spcBef>
              <a:spcAft>
                <a:spcPts val="0"/>
              </a:spcAft>
              <a:buClr>
                <a:schemeClr val="dk1"/>
              </a:buClr>
              <a:buSzPts val="3200"/>
              <a:buNone/>
              <a:defRPr sz="3200">
                <a:solidFill>
                  <a:schemeClr val="dk1"/>
                </a:solidFill>
              </a:defRPr>
            </a:lvl8pPr>
            <a:lvl9pPr lvl="8" rtl="0">
              <a:spcBef>
                <a:spcPts val="0"/>
              </a:spcBef>
              <a:spcAft>
                <a:spcPts val="0"/>
              </a:spcAft>
              <a:buClr>
                <a:schemeClr val="dk1"/>
              </a:buClr>
              <a:buSzPts val="3200"/>
              <a:buNone/>
              <a:defRPr sz="3200">
                <a:solidFill>
                  <a:schemeClr val="dk1"/>
                </a:solidFill>
              </a:defRPr>
            </a:lvl9pPr>
          </a:lstStyle>
          <a:p/>
        </p:txBody>
      </p:sp>
      <p:sp>
        <p:nvSpPr>
          <p:cNvPr id="7" name="Google Shape;7;p1"/>
          <p:cNvSpPr txBox="1"/>
          <p:nvPr>
            <p:ph idx="1" type="body"/>
          </p:nvPr>
        </p:nvSpPr>
        <p:spPr>
          <a:xfrm>
            <a:off x="676650" y="1289400"/>
            <a:ext cx="7795800" cy="3200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464B52"/>
              </a:buClr>
              <a:buSzPts val="1800"/>
              <a:buFont typeface="Open Sans"/>
              <a:buChar char="●"/>
              <a:defRPr sz="1800">
                <a:solidFill>
                  <a:srgbClr val="464B52"/>
                </a:solidFill>
                <a:latin typeface="Open Sans"/>
                <a:ea typeface="Open Sans"/>
                <a:cs typeface="Open Sans"/>
                <a:sym typeface="Open Sans"/>
              </a:defRPr>
            </a:lvl1pPr>
            <a:lvl2pPr indent="-317500" lvl="1" marL="9144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2pPr>
            <a:lvl3pPr indent="-317500" lvl="2" marL="13716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3pPr>
            <a:lvl4pPr indent="-317500" lvl="3" marL="18288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4pPr>
            <a:lvl5pPr indent="-317500" lvl="4" marL="22860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5pPr>
            <a:lvl6pPr indent="-317500" lvl="5" marL="27432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6pPr>
            <a:lvl7pPr indent="-317500" lvl="6" marL="32004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7pPr>
            <a:lvl8pPr indent="-317500" lvl="7" marL="36576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464B52"/>
              </a:buClr>
              <a:buSzPts val="1400"/>
              <a:buFont typeface="Open Sans"/>
              <a:buChar char="■"/>
              <a:defRPr>
                <a:solidFill>
                  <a:srgbClr val="464B5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9">
          <p15:clr>
            <a:srgbClr val="EA4335"/>
          </p15:clr>
        </p15:guide>
        <p15:guide id="2" pos="426">
          <p15:clr>
            <a:srgbClr val="FF00FF"/>
          </p15:clr>
        </p15:guide>
        <p15:guide id="3" pos="835">
          <p15:clr>
            <a:srgbClr val="FF00FF"/>
          </p15:clr>
        </p15:guide>
        <p15:guide id="4" pos="1244">
          <p15:clr>
            <a:srgbClr val="FF00FF"/>
          </p15:clr>
        </p15:guide>
        <p15:guide id="5" pos="1653">
          <p15:clr>
            <a:srgbClr val="FF00FF"/>
          </p15:clr>
        </p15:guide>
        <p15:guide id="6" pos="2062">
          <p15:clr>
            <a:srgbClr val="FF00FF"/>
          </p15:clr>
        </p15:guide>
        <p15:guide id="7" pos="2471">
          <p15:clr>
            <a:srgbClr val="FF00FF"/>
          </p15:clr>
        </p15:guide>
        <p15:guide id="8" pos="2880">
          <p15:clr>
            <a:srgbClr val="FF00FF"/>
          </p15:clr>
        </p15:guide>
        <p15:guide id="9" pos="3289">
          <p15:clr>
            <a:srgbClr val="FF00FF"/>
          </p15:clr>
        </p15:guide>
        <p15:guide id="10" pos="3698">
          <p15:clr>
            <a:srgbClr val="FF00FF"/>
          </p15:clr>
        </p15:guide>
        <p15:guide id="11" pos="4107">
          <p15:clr>
            <a:srgbClr val="FF00FF"/>
          </p15:clr>
        </p15:guide>
        <p15:guide id="12" pos="4516">
          <p15:clr>
            <a:srgbClr val="FF00FF"/>
          </p15:clr>
        </p15:guide>
        <p15:guide id="13" pos="4925">
          <p15:clr>
            <a:srgbClr val="FF00FF"/>
          </p15:clr>
        </p15:guide>
        <p15:guide id="14" pos="5334">
          <p15:clr>
            <a:srgbClr val="FF00FF"/>
          </p15:clr>
        </p15:guide>
        <p15:guide id="15" orient="horz" pos="812">
          <p15:clr>
            <a:srgbClr val="EA4335"/>
          </p15:clr>
        </p15:guide>
        <p15:guide id="16" orient="horz" pos="1215">
          <p15:clr>
            <a:srgbClr val="EA4335"/>
          </p15:clr>
        </p15:guide>
        <p15:guide id="17" orient="horz" pos="1620">
          <p15:clr>
            <a:srgbClr val="EA4335"/>
          </p15:clr>
        </p15:guide>
        <p15:guide id="18" orient="horz" pos="2022">
          <p15:clr>
            <a:srgbClr val="EA4335"/>
          </p15:clr>
        </p15:guide>
        <p15:guide id="19" orient="horz" pos="2425">
          <p15:clr>
            <a:srgbClr val="EA4335"/>
          </p15:clr>
        </p15:guide>
        <p15:guide id="20" orient="horz" pos="28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0.xml"/><Relationship Id="rId3" Type="http://schemas.openxmlformats.org/officeDocument/2006/relationships/hyperlink" Target="https://drive.google.com/file/d/1ZzE9K9o8Q61EtKPZ_BsgDL7gSvC9sjRV/view?usp=driv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3" name="Shape 1983"/>
        <p:cNvGrpSpPr/>
        <p:nvPr/>
      </p:nvGrpSpPr>
      <p:grpSpPr>
        <a:xfrm>
          <a:off x="0" y="0"/>
          <a:ext cx="0" cy="0"/>
          <a:chOff x="0" y="0"/>
          <a:chExt cx="0" cy="0"/>
        </a:xfrm>
      </p:grpSpPr>
      <p:sp>
        <p:nvSpPr>
          <p:cNvPr id="1984" name="Google Shape;1984;p77"/>
          <p:cNvSpPr txBox="1"/>
          <p:nvPr>
            <p:ph type="title"/>
          </p:nvPr>
        </p:nvSpPr>
        <p:spPr>
          <a:xfrm>
            <a:off x="676475" y="1289300"/>
            <a:ext cx="4544700" cy="16014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a:t>Trimble Global Hackathon 2023 </a:t>
            </a:r>
            <a:endParaRPr/>
          </a:p>
        </p:txBody>
      </p:sp>
      <p:sp>
        <p:nvSpPr>
          <p:cNvPr id="1985" name="Google Shape;1985;p77"/>
          <p:cNvSpPr txBox="1"/>
          <p:nvPr>
            <p:ph idx="1" type="subTitle"/>
          </p:nvPr>
        </p:nvSpPr>
        <p:spPr>
          <a:xfrm>
            <a:off x="676475" y="2890700"/>
            <a:ext cx="4544700" cy="639000"/>
          </a:xfrm>
          <a:prstGeom prst="rect">
            <a:avLst/>
          </a:prstGeom>
        </p:spPr>
        <p:txBody>
          <a:bodyPr anchorCtr="0" anchor="t" bIns="0" lIns="0" spcFirstLastPara="1" rIns="0" wrap="square" tIns="182875">
            <a:noAutofit/>
          </a:bodyPr>
          <a:lstStyle/>
          <a:p>
            <a:pPr indent="0" lvl="0" marL="0" rtl="0" algn="l">
              <a:spcBef>
                <a:spcPts val="0"/>
              </a:spcBef>
              <a:spcAft>
                <a:spcPts val="0"/>
              </a:spcAft>
              <a:buNone/>
            </a:pPr>
            <a:r>
              <a:rPr b="1" lang="en" sz="2000"/>
              <a:t>Prometheus</a:t>
            </a:r>
            <a:endParaRPr b="1" sz="2000"/>
          </a:p>
          <a:p>
            <a:pPr indent="0" lvl="0" marL="0" rtl="0" algn="l">
              <a:spcBef>
                <a:spcPts val="0"/>
              </a:spcBef>
              <a:spcAft>
                <a:spcPts val="0"/>
              </a:spcAft>
              <a:buNone/>
            </a:pPr>
            <a:r>
              <a:t/>
            </a:r>
            <a:endParaRPr/>
          </a:p>
        </p:txBody>
      </p:sp>
      <p:sp>
        <p:nvSpPr>
          <p:cNvPr id="1986" name="Google Shape;1986;p77"/>
          <p:cNvSpPr txBox="1"/>
          <p:nvPr>
            <p:ph idx="2" type="subTitle"/>
          </p:nvPr>
        </p:nvSpPr>
        <p:spPr>
          <a:xfrm>
            <a:off x="676475" y="3529700"/>
            <a:ext cx="4544700" cy="31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TransHackAI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86"/>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a:t>Video</a:t>
            </a:r>
            <a:endParaRPr/>
          </a:p>
        </p:txBody>
      </p:sp>
      <p:sp>
        <p:nvSpPr>
          <p:cNvPr id="2049" name="Google Shape;2049;p86"/>
          <p:cNvSpPr txBox="1"/>
          <p:nvPr/>
        </p:nvSpPr>
        <p:spPr>
          <a:xfrm>
            <a:off x="676650" y="1536600"/>
            <a:ext cx="7734900" cy="13296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lang="en">
                <a:solidFill>
                  <a:schemeClr val="lt1"/>
                </a:solidFill>
                <a:latin typeface="Open Sans"/>
                <a:ea typeface="Open Sans"/>
                <a:cs typeface="Open Sans"/>
                <a:sym typeface="Open Sans"/>
              </a:rPr>
              <a:t>Add your 5 minute video to this slide using insert &gt; video, at the top of the screen. </a:t>
            </a:r>
            <a:endParaRPr>
              <a:solidFill>
                <a:schemeClr val="lt1"/>
              </a:solidFill>
              <a:latin typeface="Open Sans"/>
              <a:ea typeface="Open Sans"/>
              <a:cs typeface="Open Sans"/>
              <a:sym typeface="Open Sans"/>
            </a:endParaRPr>
          </a:p>
          <a:p>
            <a:pPr indent="0" lvl="0" marL="0" rtl="0" algn="l">
              <a:lnSpc>
                <a:spcPct val="114000"/>
              </a:lnSpc>
              <a:spcBef>
                <a:spcPts val="500"/>
              </a:spcBef>
              <a:spcAft>
                <a:spcPts val="0"/>
              </a:spcAft>
              <a:buNone/>
            </a:pPr>
            <a:r>
              <a:rPr lang="en">
                <a:solidFill>
                  <a:schemeClr val="lt1"/>
                </a:solidFill>
                <a:latin typeface="Open Sans"/>
                <a:ea typeface="Open Sans"/>
                <a:cs typeface="Open Sans"/>
                <a:sym typeface="Open Sans"/>
              </a:rPr>
              <a:t>(Keep content within this slide)</a:t>
            </a:r>
            <a:endParaRPr>
              <a:solidFill>
                <a:schemeClr val="lt1"/>
              </a:solidFill>
              <a:latin typeface="Open Sans"/>
              <a:ea typeface="Open Sans"/>
              <a:cs typeface="Open Sans"/>
              <a:sym typeface="Open Sans"/>
            </a:endParaRPr>
          </a:p>
          <a:p>
            <a:pPr indent="0" lvl="0" marL="0" rtl="0" algn="l">
              <a:lnSpc>
                <a:spcPct val="114000"/>
              </a:lnSpc>
              <a:spcBef>
                <a:spcPts val="500"/>
              </a:spcBef>
              <a:spcAft>
                <a:spcPts val="0"/>
              </a:spcAft>
              <a:buNone/>
            </a:pPr>
            <a:r>
              <a:t/>
            </a:r>
            <a:endParaRPr>
              <a:solidFill>
                <a:schemeClr val="lt1"/>
              </a:solidFill>
              <a:latin typeface="Open Sans"/>
              <a:ea typeface="Open Sans"/>
              <a:cs typeface="Open Sans"/>
              <a:sym typeface="Open Sans"/>
            </a:endParaRPr>
          </a:p>
          <a:p>
            <a:pPr indent="0" lvl="0" marL="0" rtl="0" algn="l">
              <a:lnSpc>
                <a:spcPct val="114000"/>
              </a:lnSpc>
              <a:spcBef>
                <a:spcPts val="500"/>
              </a:spcBef>
              <a:spcAft>
                <a:spcPts val="500"/>
              </a:spcAft>
              <a:buNone/>
            </a:pPr>
            <a:r>
              <a:rPr lang="en" u="sng">
                <a:solidFill>
                  <a:schemeClr val="hlink"/>
                </a:solidFill>
                <a:latin typeface="Open Sans"/>
                <a:ea typeface="Open Sans"/>
                <a:cs typeface="Open Sans"/>
                <a:sym typeface="Open Sans"/>
                <a:hlinkClick r:id="rId3"/>
              </a:rPr>
              <a:t>https://drive.google.com/file/d/1ZzE9K9o8Q61EtKPZ_BsgDL7gSvC9sjRV/view?usp=drive_link</a:t>
            </a:r>
            <a:endParaRPr>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87"/>
          <p:cNvSpPr txBox="1"/>
          <p:nvPr>
            <p:ph idx="1" type="subTitle"/>
          </p:nvPr>
        </p:nvSpPr>
        <p:spPr>
          <a:xfrm>
            <a:off x="676650" y="2418575"/>
            <a:ext cx="2596800" cy="320100"/>
          </a:xfrm>
          <a:prstGeom prst="rect">
            <a:avLst/>
          </a:prstGeom>
        </p:spPr>
        <p:txBody>
          <a:bodyPr anchorCtr="0" anchor="t" bIns="0" lIns="0" spcFirstLastPara="1" rIns="320025" wrap="square" tIns="0">
            <a:noAutofit/>
          </a:bodyPr>
          <a:lstStyle/>
          <a:p>
            <a:pPr indent="0" lvl="0" marL="0" rtl="0" algn="l">
              <a:spcBef>
                <a:spcPts val="0"/>
              </a:spcBef>
              <a:spcAft>
                <a:spcPts val="0"/>
              </a:spcAft>
              <a:buNone/>
            </a:pPr>
            <a:r>
              <a:rPr lang="en"/>
              <a:t> </a:t>
            </a:r>
            <a:endParaRPr/>
          </a:p>
        </p:txBody>
      </p:sp>
      <p:sp>
        <p:nvSpPr>
          <p:cNvPr id="2055" name="Google Shape;2055;p87"/>
          <p:cNvSpPr txBox="1"/>
          <p:nvPr>
            <p:ph type="title"/>
          </p:nvPr>
        </p:nvSpPr>
        <p:spPr>
          <a:xfrm>
            <a:off x="676650" y="969275"/>
            <a:ext cx="1947900" cy="1280100"/>
          </a:xfrm>
          <a:prstGeom prst="rect">
            <a:avLst/>
          </a:prstGeom>
        </p:spPr>
        <p:txBody>
          <a:bodyPr anchorCtr="0" anchor="b" bIns="182875" lIns="0" spcFirstLastPara="1" rIns="0" wrap="square" tIns="91425">
            <a:noAutofit/>
          </a:bodyPr>
          <a:lstStyle/>
          <a:p>
            <a:pPr indent="0" lvl="0" marL="0" rtl="0" algn="l">
              <a:spcBef>
                <a:spcPts val="0"/>
              </a:spcBef>
              <a:spcAft>
                <a:spcPts val="0"/>
              </a:spcAft>
              <a:buNone/>
            </a:pPr>
            <a:r>
              <a:rPr lang="en"/>
              <a:t>Thank You</a:t>
            </a:r>
            <a:endParaRPr/>
          </a:p>
        </p:txBody>
      </p:sp>
      <p:sp>
        <p:nvSpPr>
          <p:cNvPr id="2056" name="Google Shape;2056;p87"/>
          <p:cNvSpPr txBox="1"/>
          <p:nvPr>
            <p:ph idx="2" type="body"/>
          </p:nvPr>
        </p:nvSpPr>
        <p:spPr>
          <a:xfrm>
            <a:off x="676500" y="2890650"/>
            <a:ext cx="1947900" cy="15990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78"/>
          <p:cNvSpPr txBox="1"/>
          <p:nvPr>
            <p:ph type="title"/>
          </p:nvPr>
        </p:nvSpPr>
        <p:spPr>
          <a:xfrm>
            <a:off x="676650" y="1851150"/>
            <a:ext cx="3895200" cy="1283400"/>
          </a:xfrm>
          <a:prstGeom prst="rect">
            <a:avLst/>
          </a:prstGeom>
        </p:spPr>
        <p:txBody>
          <a:bodyPr anchorCtr="0" anchor="b" bIns="91425" lIns="320025" spcFirstLastPara="1" rIns="320025" wrap="square" tIns="91425">
            <a:noAutofit/>
          </a:bodyPr>
          <a:lstStyle/>
          <a:p>
            <a:pPr indent="0" lvl="0" marL="0" rtl="0" algn="l">
              <a:spcBef>
                <a:spcPts val="0"/>
              </a:spcBef>
              <a:spcAft>
                <a:spcPts val="0"/>
              </a:spcAft>
              <a:buNone/>
            </a:pPr>
            <a:r>
              <a:rPr lang="en"/>
              <a:t>Team</a:t>
            </a:r>
            <a:endParaRPr/>
          </a:p>
        </p:txBody>
      </p:sp>
      <p:sp>
        <p:nvSpPr>
          <p:cNvPr id="1992" name="Google Shape;1992;p78"/>
          <p:cNvSpPr txBox="1"/>
          <p:nvPr>
            <p:ph idx="2" type="subTitle"/>
          </p:nvPr>
        </p:nvSpPr>
        <p:spPr>
          <a:xfrm>
            <a:off x="676650" y="3046843"/>
            <a:ext cx="3895200" cy="1278000"/>
          </a:xfrm>
          <a:prstGeom prst="rect">
            <a:avLst/>
          </a:prstGeom>
        </p:spPr>
        <p:txBody>
          <a:bodyPr anchorCtr="0" anchor="t" bIns="91425" lIns="320025" spcFirstLastPara="1" rIns="320025" wrap="square" tIns="228600">
            <a:noAutofit/>
          </a:bodyPr>
          <a:lstStyle/>
          <a:p>
            <a:pPr indent="0" lvl="0" marL="0" rtl="0" algn="l">
              <a:spcBef>
                <a:spcPts val="0"/>
              </a:spcBef>
              <a:spcAft>
                <a:spcPts val="1600"/>
              </a:spcAft>
              <a:buNone/>
            </a:pPr>
            <a:r>
              <a:rPr lang="en"/>
              <a:t> </a:t>
            </a:r>
            <a:endParaRPr/>
          </a:p>
        </p:txBody>
      </p:sp>
      <p:sp>
        <p:nvSpPr>
          <p:cNvPr id="1993" name="Google Shape;1993;p78"/>
          <p:cNvSpPr txBox="1"/>
          <p:nvPr>
            <p:ph idx="1" type="body"/>
          </p:nvPr>
        </p:nvSpPr>
        <p:spPr>
          <a:xfrm>
            <a:off x="4572075" y="358150"/>
            <a:ext cx="3895200" cy="888300"/>
          </a:xfrm>
          <a:prstGeom prst="rect">
            <a:avLst/>
          </a:prstGeom>
        </p:spPr>
        <p:txBody>
          <a:bodyPr anchorCtr="0" anchor="t" bIns="91425" lIns="320025" spcFirstLastPara="1" rIns="0" wrap="square" tIns="91425">
            <a:noAutofit/>
          </a:bodyPr>
          <a:lstStyle/>
          <a:p>
            <a:pPr indent="0" lvl="0" marL="0" rtl="0" algn="l">
              <a:spcBef>
                <a:spcPts val="0"/>
              </a:spcBef>
              <a:spcAft>
                <a:spcPts val="0"/>
              </a:spcAft>
              <a:buNone/>
            </a:pPr>
            <a:r>
              <a:t/>
            </a:r>
            <a:endParaRPr/>
          </a:p>
          <a:p>
            <a:pPr indent="-304800" lvl="0" marL="457200" rtl="0" algn="l">
              <a:spcBef>
                <a:spcPts val="500"/>
              </a:spcBef>
              <a:spcAft>
                <a:spcPts val="0"/>
              </a:spcAft>
              <a:buSzPts val="1200"/>
              <a:buChar char="●"/>
            </a:pPr>
            <a:r>
              <a:rPr b="1" lang="en"/>
              <a:t>Prometheus</a:t>
            </a:r>
            <a:endParaRPr b="1"/>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500"/>
              </a:spcAft>
              <a:buNone/>
            </a:pPr>
            <a:r>
              <a:t/>
            </a:r>
            <a:endParaRPr/>
          </a:p>
        </p:txBody>
      </p:sp>
      <p:sp>
        <p:nvSpPr>
          <p:cNvPr id="1994" name="Google Shape;1994;p78"/>
          <p:cNvSpPr/>
          <p:nvPr/>
        </p:nvSpPr>
        <p:spPr>
          <a:xfrm>
            <a:off x="1001275" y="3210750"/>
            <a:ext cx="649200" cy="5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5" name="Google Shape;1995;p78"/>
          <p:cNvPicPr preferRelativeResize="0"/>
          <p:nvPr/>
        </p:nvPicPr>
        <p:blipFill>
          <a:blip r:embed="rId3">
            <a:alphaModFix/>
          </a:blip>
          <a:stretch>
            <a:fillRect/>
          </a:stretch>
        </p:blipFill>
        <p:spPr>
          <a:xfrm>
            <a:off x="4642675" y="1345675"/>
            <a:ext cx="4099475" cy="3305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79"/>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Team</a:t>
            </a:r>
            <a:endParaRPr sz="3200"/>
          </a:p>
        </p:txBody>
      </p:sp>
      <p:graphicFrame>
        <p:nvGraphicFramePr>
          <p:cNvPr id="2001" name="Google Shape;2001;p79"/>
          <p:cNvGraphicFramePr/>
          <p:nvPr/>
        </p:nvGraphicFramePr>
        <p:xfrm>
          <a:off x="631538" y="1616275"/>
          <a:ext cx="3000000" cy="3000000"/>
        </p:xfrm>
        <a:graphic>
          <a:graphicData uri="http://schemas.openxmlformats.org/drawingml/2006/table">
            <a:tbl>
              <a:tblPr>
                <a:noFill/>
                <a:tableStyleId>{BF725E6E-F56A-478A-AC6F-0397C7B3D55C}</a:tableStyleId>
              </a:tblPr>
              <a:tblGrid>
                <a:gridCol w="2575975"/>
                <a:gridCol w="4663125"/>
              </a:tblGrid>
              <a:tr h="432350">
                <a:tc>
                  <a:txBody>
                    <a:bodyPr/>
                    <a:lstStyle/>
                    <a:p>
                      <a:pPr indent="0" lvl="0" marL="0" rtl="0" algn="l">
                        <a:spcBef>
                          <a:spcPts val="0"/>
                        </a:spcBef>
                        <a:spcAft>
                          <a:spcPts val="0"/>
                        </a:spcAft>
                        <a:buNone/>
                      </a:pPr>
                      <a:r>
                        <a:rPr b="1" lang="en" sz="1000">
                          <a:solidFill>
                            <a:schemeClr val="lt1"/>
                          </a:solidFill>
                        </a:rPr>
                        <a:t>First name, Last name</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rPr>
                        <a:t>Division, Location</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Craig Dominic Savio Lazaro</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Karthik Saravanan</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p>
                      <a:pPr indent="0" lvl="0" marL="0" rtl="0" algn="l">
                        <a:spcBef>
                          <a:spcPts val="0"/>
                        </a:spcBef>
                        <a:spcAft>
                          <a:spcPts val="0"/>
                        </a:spcAft>
                        <a:buClr>
                          <a:srgbClr val="000000"/>
                        </a:buClr>
                        <a:buSzPts val="1100"/>
                        <a:buFont typeface="Arial"/>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Saranya A</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p>
                      <a:pPr indent="0" lvl="0" marL="0" rtl="0" algn="l">
                        <a:spcBef>
                          <a:spcPts val="0"/>
                        </a:spcBef>
                        <a:spcAft>
                          <a:spcPts val="0"/>
                        </a:spcAft>
                        <a:buClr>
                          <a:srgbClr val="000000"/>
                        </a:buClr>
                        <a:buSzPts val="1100"/>
                        <a:buFont typeface="Arial"/>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Hemahlatha Radhakrishnan Narasimhen</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p>
                      <a:pPr indent="0" lvl="0" marL="0" rtl="0" algn="l">
                        <a:spcBef>
                          <a:spcPts val="0"/>
                        </a:spcBef>
                        <a:spcAft>
                          <a:spcPts val="0"/>
                        </a:spcAft>
                        <a:buClr>
                          <a:srgbClr val="000000"/>
                        </a:buClr>
                        <a:buSzPts val="1100"/>
                        <a:buFont typeface="Arial"/>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Kathiravan Sethuraman</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p>
                      <a:pPr indent="0" lvl="0" marL="0" rtl="0" algn="l">
                        <a:spcBef>
                          <a:spcPts val="0"/>
                        </a:spcBef>
                        <a:spcAft>
                          <a:spcPts val="0"/>
                        </a:spcAft>
                        <a:buClr>
                          <a:srgbClr val="000000"/>
                        </a:buClr>
                        <a:buSzPts val="1100"/>
                        <a:buFont typeface="Arial"/>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80"/>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Problem</a:t>
            </a:r>
            <a:endParaRPr sz="3200">
              <a:solidFill>
                <a:srgbClr val="FF0000"/>
              </a:solidFill>
            </a:endParaRPr>
          </a:p>
        </p:txBody>
      </p:sp>
      <p:sp>
        <p:nvSpPr>
          <p:cNvPr id="2007" name="Google Shape;2007;p80"/>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08" name="Google Shape;2008;p80"/>
          <p:cNvSpPr txBox="1"/>
          <p:nvPr/>
        </p:nvSpPr>
        <p:spPr>
          <a:xfrm>
            <a:off x="690375" y="1537325"/>
            <a:ext cx="6570600" cy="264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As a driver, in a high pressure environment, I need to make quick and effective decisions to deliver my shipments keeping in mind not to violate driving times.</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As a dispatcher, to assign a task or a trip, I need to find the right driver with available driving times which is tedious and time consuming</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336550" lvl="0" marL="457200" rtl="0" algn="l">
              <a:spcBef>
                <a:spcPts val="0"/>
              </a:spcBef>
              <a:spcAft>
                <a:spcPts val="0"/>
              </a:spcAft>
              <a:buClr>
                <a:schemeClr val="lt1"/>
              </a:buClr>
              <a:buSzPts val="1700"/>
              <a:buFont typeface="Open Sans"/>
              <a:buChar char="●"/>
            </a:pPr>
            <a:r>
              <a:rPr lang="en">
                <a:solidFill>
                  <a:schemeClr val="lt1"/>
                </a:solidFill>
                <a:latin typeface="Nunito"/>
                <a:ea typeface="Nunito"/>
                <a:cs typeface="Nunito"/>
                <a:sym typeface="Nunito"/>
              </a:rPr>
              <a:t>High costs to the company, complex scheduling, drivers well-being and delay in delivery times.</a:t>
            </a:r>
            <a:endParaRPr sz="1700">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81"/>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Customer</a:t>
            </a:r>
            <a:endParaRPr sz="3200">
              <a:solidFill>
                <a:srgbClr val="FF0000"/>
              </a:solidFill>
            </a:endParaRPr>
          </a:p>
        </p:txBody>
      </p:sp>
      <p:sp>
        <p:nvSpPr>
          <p:cNvPr id="2014" name="Google Shape;2014;p81"/>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15" name="Google Shape;2015;p81"/>
          <p:cNvSpPr txBox="1"/>
          <p:nvPr/>
        </p:nvSpPr>
        <p:spPr>
          <a:xfrm>
            <a:off x="717825" y="1400100"/>
            <a:ext cx="4748400" cy="206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Business with commercial cargos and transportation</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Drivers and dispatchers</a:t>
            </a:r>
            <a:endParaRPr>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82"/>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Solution</a:t>
            </a:r>
            <a:endParaRPr sz="3200">
              <a:solidFill>
                <a:srgbClr val="FF0000"/>
              </a:solidFill>
            </a:endParaRPr>
          </a:p>
        </p:txBody>
      </p:sp>
      <p:sp>
        <p:nvSpPr>
          <p:cNvPr id="2021" name="Google Shape;2021;p82"/>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22" name="Google Shape;2022;p82"/>
          <p:cNvSpPr txBox="1"/>
          <p:nvPr/>
        </p:nvSpPr>
        <p:spPr>
          <a:xfrm>
            <a:off x="564125" y="1553800"/>
            <a:ext cx="7015500" cy="24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Open Sans Medium"/>
              <a:ea typeface="Open Sans Medium"/>
              <a:cs typeface="Open Sans Medium"/>
              <a:sym typeface="Open Sans Medium"/>
            </a:endParaRPr>
          </a:p>
          <a:p>
            <a:pPr indent="0" lvl="0" marL="0" rtl="0" algn="l">
              <a:spcBef>
                <a:spcPts val="0"/>
              </a:spcBef>
              <a:spcAft>
                <a:spcPts val="0"/>
              </a:spcAft>
              <a:buNone/>
            </a:pPr>
            <a:r>
              <a:t/>
            </a:r>
            <a:endParaRPr>
              <a:solidFill>
                <a:schemeClr val="lt1"/>
              </a:solidFill>
              <a:latin typeface="Open Sans Medium"/>
              <a:ea typeface="Open Sans Medium"/>
              <a:cs typeface="Open Sans Medium"/>
              <a:sym typeface="Open Sans Medium"/>
            </a:endParaRPr>
          </a:p>
          <a:p>
            <a:pPr indent="0" lvl="0" marL="0" rtl="0" algn="l">
              <a:spcBef>
                <a:spcPts val="0"/>
              </a:spcBef>
              <a:spcAft>
                <a:spcPts val="0"/>
              </a:spcAft>
              <a:buNone/>
            </a:pPr>
            <a:r>
              <a:rPr lang="en">
                <a:solidFill>
                  <a:schemeClr val="lt1"/>
                </a:solidFill>
                <a:latin typeface="Open Sans Medium"/>
                <a:ea typeface="Open Sans Medium"/>
                <a:cs typeface="Open Sans Medium"/>
                <a:sym typeface="Open Sans Medium"/>
              </a:rPr>
              <a:t>TransHackAI for drivers solves the problem of helping drivers stay organized, on schedule, and safe. It can do this by providing assistance with tasks such as scheduling, fuel management, navigation, and communication. Furthermore it helps reduce cost to the company and carbon emissions.</a:t>
            </a:r>
            <a:endParaRPr>
              <a:solidFill>
                <a:schemeClr val="lt1"/>
              </a:solidFill>
              <a:latin typeface="Open Sans Medium"/>
              <a:ea typeface="Open Sans Medium"/>
              <a:cs typeface="Open Sans Medium"/>
              <a:sym typeface="Open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83"/>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Technology stack</a:t>
            </a:r>
            <a:endParaRPr sz="3200">
              <a:solidFill>
                <a:srgbClr val="FF0000"/>
              </a:solidFill>
            </a:endParaRPr>
          </a:p>
        </p:txBody>
      </p:sp>
      <p:sp>
        <p:nvSpPr>
          <p:cNvPr id="2028" name="Google Shape;2028;p83"/>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29" name="Google Shape;2029;p83"/>
          <p:cNvSpPr txBox="1"/>
          <p:nvPr/>
        </p:nvSpPr>
        <p:spPr>
          <a:xfrm>
            <a:off x="701350" y="1460475"/>
            <a:ext cx="7322700" cy="256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TensorFlow JS ML Training framework integrated with Trimble Maps</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UI - Reactjs</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Refining the results with ML algorithms with Random Forest.</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84"/>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a:t>Architecture</a:t>
            </a:r>
            <a:endParaRPr/>
          </a:p>
        </p:txBody>
      </p:sp>
      <p:sp>
        <p:nvSpPr>
          <p:cNvPr id="2035" name="Google Shape;2035;p84"/>
          <p:cNvSpPr/>
          <p:nvPr/>
        </p:nvSpPr>
        <p:spPr>
          <a:xfrm>
            <a:off x="4126600" y="-49275"/>
            <a:ext cx="5086500" cy="527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2036" name="Google Shape;2036;p84"/>
          <p:cNvPicPr preferRelativeResize="0"/>
          <p:nvPr/>
        </p:nvPicPr>
        <p:blipFill rotWithShape="1">
          <a:blip r:embed="rId3">
            <a:alphaModFix/>
          </a:blip>
          <a:srcRect b="0" l="0" r="209" t="546"/>
          <a:stretch/>
        </p:blipFill>
        <p:spPr>
          <a:xfrm>
            <a:off x="4632500" y="492475"/>
            <a:ext cx="4005701" cy="4341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85"/>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Future Plan</a:t>
            </a:r>
            <a:endParaRPr sz="3200">
              <a:solidFill>
                <a:srgbClr val="FF0000"/>
              </a:solidFill>
            </a:endParaRPr>
          </a:p>
        </p:txBody>
      </p:sp>
      <p:sp>
        <p:nvSpPr>
          <p:cNvPr id="2042" name="Google Shape;2042;p85"/>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43" name="Google Shape;2043;p85"/>
          <p:cNvSpPr txBox="1"/>
          <p:nvPr/>
        </p:nvSpPr>
        <p:spPr>
          <a:xfrm>
            <a:off x="673900" y="1372650"/>
            <a:ext cx="6954900" cy="27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Expand the current model to </a:t>
            </a:r>
            <a:r>
              <a:rPr lang="en">
                <a:solidFill>
                  <a:schemeClr val="lt1"/>
                </a:solidFill>
                <a:latin typeface="Open Sans"/>
                <a:ea typeface="Open Sans"/>
                <a:cs typeface="Open Sans"/>
                <a:sym typeface="Open Sans"/>
              </a:rPr>
              <a:t>accommodate</a:t>
            </a:r>
            <a:r>
              <a:rPr lang="en">
                <a:solidFill>
                  <a:schemeClr val="lt1"/>
                </a:solidFill>
                <a:latin typeface="Open Sans"/>
                <a:ea typeface="Open Sans"/>
                <a:cs typeface="Open Sans"/>
                <a:sym typeface="Open Sans"/>
              </a:rPr>
              <a:t> factors like fuel efficiency, emission rate, weather condition, POIs and train the model with different datasets to generate a more </a:t>
            </a:r>
            <a:r>
              <a:rPr lang="en">
                <a:solidFill>
                  <a:schemeClr val="lt1"/>
                </a:solidFill>
                <a:latin typeface="Open Sans"/>
                <a:ea typeface="Open Sans"/>
                <a:cs typeface="Open Sans"/>
                <a:sym typeface="Open Sans"/>
              </a:rPr>
              <a:t>efficient</a:t>
            </a:r>
            <a:r>
              <a:rPr lang="en">
                <a:solidFill>
                  <a:schemeClr val="lt1"/>
                </a:solidFill>
                <a:latin typeface="Open Sans"/>
                <a:ea typeface="Open Sans"/>
                <a:cs typeface="Open Sans"/>
                <a:sym typeface="Open Sans"/>
              </a:rPr>
              <a:t>, reliable, </a:t>
            </a:r>
            <a:r>
              <a:rPr lang="en">
                <a:solidFill>
                  <a:schemeClr val="lt1"/>
                </a:solidFill>
                <a:latin typeface="Open Sans"/>
                <a:ea typeface="Open Sans"/>
                <a:cs typeface="Open Sans"/>
                <a:sym typeface="Open Sans"/>
              </a:rPr>
              <a:t>driver-dispatcher</a:t>
            </a:r>
            <a:r>
              <a:rPr lang="en">
                <a:solidFill>
                  <a:schemeClr val="lt1"/>
                </a:solidFill>
                <a:latin typeface="Open Sans"/>
                <a:ea typeface="Open Sans"/>
                <a:cs typeface="Open Sans"/>
                <a:sym typeface="Open Sans"/>
              </a:rPr>
              <a:t>-friendly routes and to </a:t>
            </a:r>
            <a:r>
              <a:rPr lang="en">
                <a:solidFill>
                  <a:schemeClr val="lt1"/>
                </a:solidFill>
                <a:latin typeface="Open Sans"/>
                <a:ea typeface="Open Sans"/>
                <a:cs typeface="Open Sans"/>
                <a:sym typeface="Open Sans"/>
              </a:rPr>
              <a:t>minimize</a:t>
            </a:r>
            <a:r>
              <a:rPr lang="en">
                <a:solidFill>
                  <a:schemeClr val="lt1"/>
                </a:solidFill>
                <a:latin typeface="Open Sans"/>
                <a:ea typeface="Open Sans"/>
                <a:cs typeface="Open Sans"/>
                <a:sym typeface="Open Sans"/>
              </a:rPr>
              <a:t> the cognitive load on the drivers.</a:t>
            </a:r>
            <a:endParaRPr>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Hackathon 2023 Template">
  <a:themeElements>
    <a:clrScheme name="Simple Light">
      <a:dk1>
        <a:srgbClr val="003054"/>
      </a:dk1>
      <a:lt1>
        <a:srgbClr val="FFFFFF"/>
      </a:lt1>
      <a:dk2>
        <a:srgbClr val="FBAD26"/>
      </a:dk2>
      <a:lt2>
        <a:srgbClr val="F1F1F6"/>
      </a:lt2>
      <a:accent1>
        <a:srgbClr val="0E416C"/>
      </a:accent1>
      <a:accent2>
        <a:srgbClr val="0063A3"/>
      </a:accent2>
      <a:accent3>
        <a:srgbClr val="FBAD26"/>
      </a:accent3>
      <a:accent4>
        <a:srgbClr val="252A2E"/>
      </a:accent4>
      <a:accent5>
        <a:srgbClr val="585C65"/>
      </a:accent5>
      <a:accent6>
        <a:srgbClr val="CBCDD6"/>
      </a:accent6>
      <a:hlink>
        <a:srgbClr val="0030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