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7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27D"/>
    <a:srgbClr val="B08D34"/>
    <a:srgbClr val="C12354"/>
    <a:srgbClr val="9B4989"/>
    <a:srgbClr val="3A55AA"/>
    <a:srgbClr val="2A57BA"/>
    <a:srgbClr val="44A046"/>
    <a:srgbClr val="BC5228"/>
    <a:srgbClr val="A3A53F"/>
    <a:srgbClr val="43A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7AF3-ABB1-4797-9CEA-827C1C46C1F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E6C90-7B40-432F-870B-EBD0E868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8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B961BC4-5C2F-4245-A547-ACE568FD58C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780928"/>
            <a:ext cx="4013200" cy="428625"/>
          </a:xfrm>
        </p:spPr>
        <p:txBody>
          <a:bodyPr/>
          <a:lstStyle/>
          <a:p>
            <a:r>
              <a:rPr lang="en-US" sz="2400" b="1" dirty="0" smtClean="0">
                <a:latin typeface="Arial Black" pitchFamily="34" charset="0"/>
              </a:rPr>
              <a:t>VULNERABILITY SCANNER</a:t>
            </a:r>
            <a:endParaRPr lang="en-IN" sz="2400" b="1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204864"/>
            <a:ext cx="4013200" cy="59944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Web application</a:t>
            </a:r>
            <a:endParaRPr lang="en-IN" sz="2400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5860722"/>
            <a:ext cx="345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Prepared 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IN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R.Saranya</a:t>
            </a:r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S.Sujitha</a:t>
            </a:r>
            <a:endParaRPr lang="en-US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5564" y="24148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itchFamily="34" charset="0"/>
              </a:rPr>
              <a:t>WHAT IS WEB APPLICATION?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4437112"/>
            <a:ext cx="6922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Web Application is a software that runs in our web browser.</a:t>
            </a:r>
            <a:endParaRPr lang="en-US" dirty="0" smtClean="0">
              <a:latin typeface="TArial Unicode MS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Arial Unicode MS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There are two types of Web Applications. They are;</a:t>
            </a:r>
          </a:p>
          <a:p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                      -&gt; Static Web Application </a:t>
            </a:r>
          </a:p>
          <a:p>
            <a:r>
              <a:rPr lang="en-US" dirty="0">
                <a:latin typeface="T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                          (Which cannot be modified after hosting)</a:t>
            </a:r>
          </a:p>
          <a:p>
            <a:r>
              <a:rPr lang="en-US" dirty="0">
                <a:latin typeface="T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                     -&gt; Dynamic Web Application</a:t>
            </a:r>
          </a:p>
          <a:p>
            <a:r>
              <a:rPr lang="en-US" dirty="0">
                <a:latin typeface="T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                           (Which can be modified even after hosting)</a:t>
            </a:r>
            <a:endParaRPr lang="en-US" dirty="0" smtClean="0">
              <a:latin typeface="TArial Unicode MS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utoShape 2" descr="Why Should Businesses use Web Applications? - WEQ Technologi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y Should Businesses use Web Applications? - WEQ Technologie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6" y="908720"/>
            <a:ext cx="481954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web application vulnerability scanner?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060848"/>
            <a:ext cx="57737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Vulnerability in security refers to a weakness or opportunity in an information system that cybercriminals can exploit and gain unauthorized access to a computer system.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 Vulnerabilities are flaws or weaknesses in an application that can lead to exploitation or a security breach.</a:t>
            </a:r>
            <a:endParaRPr lang="en-US" sz="2000" b="1" dirty="0" smtClean="0"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 Application Vulnerability Scanners are automated tools that scan Web Applications, normally from the outside, to look for security vulnerabilities such as SQL Injection, Command Injection etc…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Understanding The Common Vulnerability Scoring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8" y="2420888"/>
            <a:ext cx="27613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28621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Arial Black"/>
              </a:rPr>
              <a:t>Differences </a:t>
            </a:r>
            <a:r>
              <a:rPr lang="en-US" sz="2400" dirty="0" smtClean="0">
                <a:latin typeface="arArial Black"/>
              </a:rPr>
              <a:t>Between </a:t>
            </a:r>
            <a:r>
              <a:rPr lang="en-US" sz="2400" dirty="0" smtClean="0">
                <a:latin typeface="arArial Black"/>
              </a:rPr>
              <a:t>Secured &amp; </a:t>
            </a:r>
            <a:r>
              <a:rPr lang="en-US" sz="2400" dirty="0" err="1" smtClean="0">
                <a:latin typeface="arArial Black"/>
              </a:rPr>
              <a:t>Vulnerabled</a:t>
            </a:r>
            <a:r>
              <a:rPr lang="en-US" sz="2400" dirty="0" smtClean="0">
                <a:latin typeface="arArial Black"/>
              </a:rPr>
              <a:t> </a:t>
            </a:r>
            <a:r>
              <a:rPr lang="en-US" sz="2400" dirty="0" err="1" smtClean="0">
                <a:latin typeface="arArial Black"/>
              </a:rPr>
              <a:t>WebApplication</a:t>
            </a:r>
            <a:endParaRPr lang="en-IN" sz="2400" dirty="0">
              <a:latin typeface="arArial Black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29022"/>
              </p:ext>
            </p:extLst>
          </p:nvPr>
        </p:nvGraphicFramePr>
        <p:xfrm>
          <a:off x="1259632" y="1916832"/>
          <a:ext cx="6696744" cy="38861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48372"/>
                <a:gridCol w="3348372"/>
              </a:tblGrid>
              <a:tr h="891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SECURED</a:t>
                      </a:r>
                      <a:r>
                        <a:rPr lang="en-US" sz="2000" baseline="0" dirty="0" smtClean="0"/>
                        <a:t> WEBAPPLICATION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VULNERABLED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WEBAPPLICATION</a:t>
                      </a:r>
                      <a:endParaRPr lang="en-IN" sz="2000" dirty="0"/>
                    </a:p>
                  </a:txBody>
                  <a:tcPr/>
                </a:tc>
              </a:tr>
              <a:tr h="89150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8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  <a:r>
                        <a:rPr lang="en-US" sz="18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Secured Website’s URL should begin with “https”</a:t>
                      </a:r>
                      <a:endParaRPr lang="en-IN" sz="18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en-US" baseline="0" dirty="0" err="1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Vulnerabled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Website’s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URL begins with “http” 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</a:tr>
              <a:tr h="82506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https stands for </a:t>
                      </a:r>
                      <a:r>
                        <a:rPr lang="en-US" baseline="0" dirty="0" err="1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HyperText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Transfer Protocol Secure</a:t>
                      </a:r>
                      <a:endParaRPr lang="en-US" baseline="0" dirty="0" smtClean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https stands for </a:t>
                      </a:r>
                      <a:r>
                        <a:rPr lang="en-US" dirty="0" err="1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HyperText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Transfer Protocol (doesn’t include ‘s’)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</a:tr>
              <a:tr h="998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The Web Application should use a Secure Sockets Layer (SSL) Certificate</a:t>
                      </a:r>
                    </a:p>
                    <a:p>
                      <a:pPr algn="ctr"/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The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Web Application doesn’t use a Secure Sockets Layer (SSL) Certificate</a:t>
                      </a:r>
                      <a:endParaRPr lang="en-IN" dirty="0" smtClean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algn="ctr"/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A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60648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3200" b="1" dirty="0" smtClean="0">
                <a:latin typeface="Arial Black" pitchFamily="34" charset="0"/>
              </a:rPr>
              <a:t>What is web application</a:t>
            </a:r>
          </a:p>
          <a:p>
            <a:pPr algn="ctr"/>
            <a:r>
              <a:rPr lang="en-US" sz="3200" b="1" dirty="0" smtClean="0">
                <a:latin typeface="Arial Black" pitchFamily="34" charset="0"/>
              </a:rPr>
              <a:t>Security risk?</a:t>
            </a:r>
            <a:endParaRPr lang="en-IN" sz="32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86" y="1395723"/>
            <a:ext cx="77768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 Application Security is the practice of protecting websites, applications and APIs from attacks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Common types of Web 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ecurity 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hreats include Computer Viruses, Data Theft and Phishing Attacks.</a:t>
            </a:r>
            <a:endParaRPr lang="en-US" sz="2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studies, More than 70% websites are vulnerable.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main thing is OS Securities cannot protect Web Applications.</a:t>
            </a:r>
            <a:endParaRPr lang="en-IN" sz="2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7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9964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COMMON VULNERABILITY SCANNING TOOLS</a:t>
            </a:r>
            <a:endParaRPr lang="en-IN" sz="2400" dirty="0" smtClean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431" y="1772816"/>
            <a:ext cx="87849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itchFamily="34" charset="0"/>
              </a:rPr>
              <a:t> </a:t>
            </a:r>
            <a:r>
              <a:rPr lang="en-US" sz="3600" dirty="0" smtClean="0">
                <a:latin typeface="Arial Rounded MT Bold" pitchFamily="34" charset="0"/>
              </a:rPr>
              <a:t>                      </a:t>
            </a:r>
            <a:r>
              <a:rPr lang="en-US" sz="2400" dirty="0" smtClean="0">
                <a:latin typeface="Arial Rounded MT Bold" pitchFamily="34" charset="0"/>
              </a:rPr>
              <a:t>! Astra </a:t>
            </a:r>
            <a:r>
              <a:rPr lang="en-US" sz="2400" dirty="0" err="1" smtClean="0">
                <a:latin typeface="Arial Rounded MT Bold" pitchFamily="34" charset="0"/>
              </a:rPr>
              <a:t>Pentest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                       ! Intruder </a:t>
            </a: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</a:t>
            </a:r>
            <a:r>
              <a:rPr lang="en-US" sz="2400" dirty="0" err="1" smtClean="0">
                <a:latin typeface="Arial Rounded MT Bold" pitchFamily="34" charset="0"/>
              </a:rPr>
              <a:t>Acunetix</a:t>
            </a:r>
            <a:r>
              <a:rPr lang="en-US" sz="2400" dirty="0" smtClean="0">
                <a:latin typeface="Arial Rounded MT Bold" pitchFamily="34" charset="0"/>
              </a:rPr>
              <a:t>  </a:t>
            </a: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Cobalt.IO</a:t>
            </a: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Burp Suite</a:t>
            </a: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</a:t>
            </a:r>
            <a:r>
              <a:rPr lang="en-US" sz="2400" dirty="0" err="1" smtClean="0">
                <a:latin typeface="Arial Rounded MT Bold" pitchFamily="34" charset="0"/>
              </a:rPr>
              <a:t>Wireshark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</a:t>
            </a:r>
            <a:r>
              <a:rPr lang="en-US" sz="2400" dirty="0" err="1" smtClean="0">
                <a:latin typeface="Arial Rounded MT Bold" pitchFamily="34" charset="0"/>
              </a:rPr>
              <a:t>Qualys</a:t>
            </a:r>
            <a:r>
              <a:rPr lang="en-US" sz="2400" dirty="0" smtClean="0">
                <a:latin typeface="Arial Rounded MT Bold" pitchFamily="34" charset="0"/>
              </a:rPr>
              <a:t> Guard</a:t>
            </a: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Nessus</a:t>
            </a: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</a:t>
            </a:r>
            <a:r>
              <a:rPr lang="en-US" sz="2400" dirty="0" err="1" smtClean="0">
                <a:latin typeface="Arial Rounded MT Bold" pitchFamily="34" charset="0"/>
              </a:rPr>
              <a:t>OpenVAS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</a:t>
            </a:r>
            <a:r>
              <a:rPr lang="en-US" sz="2400" dirty="0" err="1" smtClean="0">
                <a:latin typeface="Arial Rounded MT Bold" pitchFamily="34" charset="0"/>
              </a:rPr>
              <a:t>AppKnox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</a:t>
            </a:r>
            <a:r>
              <a:rPr lang="en-US" sz="2400" dirty="0" err="1" smtClean="0">
                <a:latin typeface="Arial Rounded MT Bold" pitchFamily="34" charset="0"/>
              </a:rPr>
              <a:t>Netsparker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                       ! Rapid7</a:t>
            </a:r>
          </a:p>
          <a:p>
            <a:r>
              <a:rPr lang="en-US" sz="2400" dirty="0" smtClean="0">
                <a:latin typeface="Arial Rounded MT Bold" pitchFamily="34" charset="0"/>
              </a:rPr>
              <a:t>                                   ! Tripwire IP360</a:t>
            </a:r>
          </a:p>
          <a:p>
            <a:endParaRPr lang="en-US" sz="28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9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5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772816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                           </a:t>
            </a:r>
            <a:r>
              <a:rPr lang="en-US" sz="2800" dirty="0">
                <a:latin typeface="Arial Rounded MT Bold" pitchFamily="34" charset="0"/>
              </a:rPr>
              <a:t>! Astra </a:t>
            </a:r>
            <a:r>
              <a:rPr lang="en-US" sz="2800" dirty="0" err="1">
                <a:latin typeface="Arial Rounded MT Bold" pitchFamily="34" charset="0"/>
              </a:rPr>
              <a:t>Pentest</a:t>
            </a:r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                                   ! Intruder </a:t>
            </a:r>
          </a:p>
          <a:p>
            <a:r>
              <a:rPr lang="en-US" sz="2800" dirty="0">
                <a:latin typeface="Arial Rounded MT Bold" pitchFamily="34" charset="0"/>
              </a:rPr>
              <a:t>                                   ! </a:t>
            </a:r>
            <a:r>
              <a:rPr lang="en-US" sz="2800" dirty="0" err="1">
                <a:latin typeface="Arial Rounded MT Bold" pitchFamily="34" charset="0"/>
              </a:rPr>
              <a:t>Acunetix</a:t>
            </a:r>
            <a:r>
              <a:rPr lang="en-US" sz="2800" dirty="0">
                <a:latin typeface="Arial Rounded MT Bold" pitchFamily="34" charset="0"/>
              </a:rPr>
              <a:t>  </a:t>
            </a:r>
          </a:p>
          <a:p>
            <a:r>
              <a:rPr lang="en-US" sz="2800" dirty="0">
                <a:latin typeface="Arial Rounded MT Bold" pitchFamily="34" charset="0"/>
              </a:rPr>
              <a:t>                                   ! Cobalt.IO</a:t>
            </a:r>
          </a:p>
          <a:p>
            <a:r>
              <a:rPr lang="en-US" sz="2800" dirty="0">
                <a:latin typeface="Arial Rounded MT Bold" pitchFamily="34" charset="0"/>
              </a:rPr>
              <a:t>                                   ! Burp Suite</a:t>
            </a:r>
          </a:p>
          <a:p>
            <a:r>
              <a:rPr lang="en-US" sz="2800" dirty="0">
                <a:latin typeface="Arial Rounded MT Bold" pitchFamily="34" charset="0"/>
              </a:rPr>
              <a:t>                                   ! </a:t>
            </a:r>
            <a:r>
              <a:rPr lang="en-US" sz="2800" dirty="0" err="1">
                <a:latin typeface="Arial Rounded MT Bold" pitchFamily="34" charset="0"/>
              </a:rPr>
              <a:t>Wireshark</a:t>
            </a:r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                                   ! </a:t>
            </a:r>
            <a:r>
              <a:rPr lang="en-US" sz="2800" dirty="0" err="1">
                <a:latin typeface="Arial Rounded MT Bold" pitchFamily="34" charset="0"/>
              </a:rPr>
              <a:t>Qualys</a:t>
            </a:r>
            <a:r>
              <a:rPr lang="en-US" sz="2800" dirty="0">
                <a:latin typeface="Arial Rounded MT Bold" pitchFamily="34" charset="0"/>
              </a:rPr>
              <a:t> Guard</a:t>
            </a:r>
          </a:p>
          <a:p>
            <a:r>
              <a:rPr lang="en-US" sz="2800" dirty="0">
                <a:latin typeface="Arial Rounded MT Bold" pitchFamily="34" charset="0"/>
              </a:rPr>
              <a:t>                                   ! Nessus</a:t>
            </a:r>
          </a:p>
          <a:p>
            <a:r>
              <a:rPr lang="en-US" sz="2800" dirty="0">
                <a:latin typeface="Arial Rounded MT Bold" pitchFamily="34" charset="0"/>
              </a:rPr>
              <a:t>                                   ! </a:t>
            </a:r>
            <a:r>
              <a:rPr lang="en-US" sz="2800" dirty="0" err="1">
                <a:latin typeface="Arial Rounded MT Bold" pitchFamily="34" charset="0"/>
              </a:rPr>
              <a:t>OpenVAS</a:t>
            </a:r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                                   ! </a:t>
            </a:r>
            <a:r>
              <a:rPr lang="en-US" sz="2800" dirty="0" err="1">
                <a:latin typeface="Arial Rounded MT Bold" pitchFamily="34" charset="0"/>
              </a:rPr>
              <a:t>AppKnox</a:t>
            </a:r>
            <a:endParaRPr lang="en-US" sz="2800" dirty="0" smtClean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76470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 Black" pitchFamily="34" charset="0"/>
              </a:rPr>
              <a:t>CURRENTLY USED TOOLS</a:t>
            </a:r>
            <a:endParaRPr lang="en-IN" sz="3200" b="1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6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CONCLUSION: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            </a:t>
            </a:r>
            <a:r>
              <a:rPr lang="en-US" sz="2800" dirty="0" smtClean="0">
                <a:latin typeface="Arial Black" pitchFamily="34" charset="0"/>
              </a:rPr>
              <a:t>Ultimately, Web Application security is a major part of modern organizational risk management.  </a:t>
            </a:r>
            <a:endParaRPr lang="en-US" sz="2800" dirty="0">
              <a:latin typeface="Arial Black" pitchFamily="34" charset="0"/>
            </a:endParaRPr>
          </a:p>
          <a:p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           </a:t>
            </a:r>
            <a:r>
              <a:rPr lang="en-US" sz="2800" dirty="0" smtClean="0">
                <a:latin typeface="Arial Black" pitchFamily="34" charset="0"/>
              </a:rPr>
              <a:t>Web Applications are more at risk now than ever before</a:t>
            </a:r>
            <a:r>
              <a:rPr lang="en-US" sz="2800" dirty="0" smtClean="0">
                <a:latin typeface="Arial Black" pitchFamily="34" charset="0"/>
              </a:rPr>
              <a:t>.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            </a:t>
            </a:r>
            <a:endParaRPr lang="en-IN" sz="2800" dirty="0" smtClean="0">
              <a:latin typeface="Arial Black" pitchFamily="34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683568" y="6381328"/>
            <a:ext cx="7560840" cy="7200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051720" y="618721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                   </a:t>
            </a:r>
            <a:r>
              <a:rPr lang="en-US" sz="3200" dirty="0" smtClean="0">
                <a:latin typeface="Arial Black" pitchFamily="34" charset="0"/>
              </a:rPr>
              <a:t>XXX</a:t>
            </a:r>
            <a:endParaRPr lang="en-IN" sz="3200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587" y="270892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Rounded MT Bold" pitchFamily="34" charset="0"/>
              </a:rPr>
              <a:t>THANK YOU</a:t>
            </a:r>
            <a:endParaRPr lang="en-IN" sz="54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328</TotalTime>
  <Words>411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BlackTie</vt:lpstr>
      <vt:lpstr>Web application</vt:lpstr>
      <vt:lpstr>PowerPoint Presentation</vt:lpstr>
      <vt:lpstr>What Is web application vulnerability scanner?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Intel</dc:creator>
  <cp:lastModifiedBy>COMP</cp:lastModifiedBy>
  <cp:revision>33</cp:revision>
  <dcterms:created xsi:type="dcterms:W3CDTF">2023-11-08T15:04:32Z</dcterms:created>
  <dcterms:modified xsi:type="dcterms:W3CDTF">2023-12-23T11:07:08Z</dcterms:modified>
</cp:coreProperties>
</file>