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76" r:id="rId4"/>
    <p:sldId id="259" r:id="rId5"/>
    <p:sldId id="263" r:id="rId6"/>
    <p:sldId id="281" r:id="rId7"/>
    <p:sldId id="279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4660"/>
  </p:normalViewPr>
  <p:slideViewPr>
    <p:cSldViewPr>
      <p:cViewPr varScale="1">
        <p:scale>
          <a:sx n="65" d="100"/>
          <a:sy n="65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E120-A676-4B0F-AAF8-FE8771505AD2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E120-A676-4B0F-AAF8-FE8771505AD2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1C3E6-D82A-4716-85A3-1EF80B265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ow2electronics.com/wp-content/uploads/2020/09/Water-Turbidity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3581400" y="0"/>
            <a:ext cx="16230600" cy="6172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 OF ELECTRONICS AND COMMUNICATION ENGINEERING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>
                <a:solidFill>
                  <a:srgbClr val="FF0000"/>
                </a:solidFill>
              </a:rPr>
              <a:t>MINOR PROJECT</a:t>
            </a:r>
            <a:br>
              <a:rPr lang="en-US" sz="2400" b="1">
                <a:solidFill>
                  <a:srgbClr val="FF0000"/>
                </a:solidFill>
              </a:rPr>
            </a:br>
            <a:r>
              <a:rPr lang="en-US" sz="2400" b="1">
                <a:solidFill>
                  <a:srgbClr val="FF0000"/>
                </a:solidFill>
              </a:rPr>
              <a:t> FIRST REVIEW 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b="1" dirty="0"/>
              <a:t>Turbidity Meter Using </a:t>
            </a:r>
            <a:r>
              <a:rPr lang="en-US" sz="2400" b="1" dirty="0" err="1"/>
              <a:t>Arduino</a:t>
            </a:r>
            <a:r>
              <a:rPr lang="en-US" sz="2400" b="1" dirty="0"/>
              <a:t> UNO</a:t>
            </a:r>
            <a:b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077200" cy="175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          PRESENTED BY: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 S.RAGAVI [927621BEC159]                                                       </a:t>
            </a:r>
            <a:r>
              <a:rPr lang="en-US" sz="2000" b="1" dirty="0">
                <a:solidFill>
                  <a:srgbClr val="FF0000"/>
                </a:solidFill>
              </a:rPr>
              <a:t>GUIDE: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 S.REENA   [927621BEC163]                                                </a:t>
            </a:r>
            <a:r>
              <a:rPr lang="en-US" sz="2000" b="1" dirty="0" err="1">
                <a:solidFill>
                  <a:schemeClr val="tx1"/>
                </a:solidFill>
              </a:rPr>
              <a:t>Dr.S.Vimalnath</a:t>
            </a:r>
            <a:endParaRPr lang="en-US" sz="2000" b="1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 V.PRITHIGA [927621BEC153]                                      Assistant Professor/ECE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 S.SARANYA [927621BEC186]</a:t>
            </a:r>
          </a:p>
        </p:txBody>
      </p:sp>
      <p:sp>
        <p:nvSpPr>
          <p:cNvPr id="18434" name="AutoShape 2" descr="C:\Users\The Best\Pictures\Saved Pictures\background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5" descr="k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304800"/>
            <a:ext cx="15351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m.k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1000"/>
            <a:ext cx="304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2.jpeg" descr="MKCE ECE Dep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57200"/>
            <a:ext cx="1752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DD0F-C0DD-3368-309C-C5BEC72D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TURBIDITY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1C11B-2395-7231-6908-9C29819C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48311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Turbidity is the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cloudiness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haziness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of a fluid caused by large numbers of individual particles that are generally invisible to the naked eye, similar to smoke in the air. The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measurement of turbidity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is a key test of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water quality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br>
              <a:rPr lang="en-US" dirty="0">
                <a:hlinkClick r:id="rId2"/>
              </a:rPr>
            </a:b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4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F0F3-75EF-A142-471A-67753D75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447800"/>
          </a:xfrm>
        </p:spPr>
        <p:txBody>
          <a:bodyPr>
            <a:normAutofit/>
          </a:bodyPr>
          <a:lstStyle/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9B91-6166-F41C-F2CB-D679B420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82" y="1232874"/>
            <a:ext cx="8701118" cy="5015526"/>
          </a:xfrm>
        </p:spPr>
        <p:txBody>
          <a:bodyPr>
            <a:normAutofit/>
          </a:bodyPr>
          <a:lstStyle/>
          <a:p>
            <a:pPr marL="274320" marR="788035" indent="452755" algn="just">
              <a:lnSpc>
                <a:spcPct val="115000"/>
              </a:lnSpc>
              <a:spcBef>
                <a:spcPts val="19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The main objective of this project is to understand the working and the design of 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turbidity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marR="788035" indent="452755" algn="just">
              <a:lnSpc>
                <a:spcPct val="115000"/>
              </a:lnSpc>
              <a:spcBef>
                <a:spcPts val="19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Specific Objective: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gravity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Turbidity sensor from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DfRobot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detects water quality by measuring the levels of turbidity.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uses light to detect suspended particles in water by measuring the light transmittance and scattering rate, which changes with the amount of total suspended solids (TSS) in water.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5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196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Turbidity is a concept that is significant when discussing liquids since it is crucial to understanding liquid dynamics and is used to assess the cleanliness of the water.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determine the condition of the water,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turbidity sensor monitors turbidity. TSS concentration has an impact on light transmittance and scattering rates, which can be employed to find out whether there are any suspended particles in water.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CIRCUIT DESIGN</a:t>
            </a:r>
          </a:p>
        </p:txBody>
      </p:sp>
      <p:pic>
        <p:nvPicPr>
          <p:cNvPr id="4" name="Picture 4" descr="DIY Turbidity Meter using Analog Turbidity Sensor &amp; Arduino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691481"/>
            <a:ext cx="81280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4A74-9947-E9F6-419D-190E0DBC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167"/>
            <a:ext cx="7886700" cy="1285884"/>
          </a:xfrm>
        </p:spPr>
        <p:txBody>
          <a:bodyPr>
            <a:normAutofit/>
          </a:bodyPr>
          <a:lstStyle/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E030-C9C3-C2B0-4E2D-AC85D2D6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4835"/>
            <a:ext cx="7886700" cy="3565137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Researchers can forecast natural processes in the environment, gain knowledge from them, and identify how humans affect an ecosystem by using the Water Quality Monitoring (WQM).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In addition to helping with restoration projects, these measurement efforts can guarantee that environmental regulations are being met. The WQM, which makes use of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technologies, must be a practical and effective system for tracking drinking water quality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45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92869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6858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G. Andrews, et al, “What will 5G be?,” IEEE Journal on Selected Areas in Communications, vol. 32, no. 6, pp. 1065-1082, June 2014.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Zhao and S. Wu, "Dual-Band MIMO Antenna System for 5G Mobile Terminals," 2019 13th European Conference on Antennas and Propagation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EuCAP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Krakow, Poland, 2019, pp. 1-4.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"Design of Meander Line Triple Band Antenna for Wireless Applications," 2020 </a:t>
            </a:r>
          </a:p>
          <a:p>
            <a:endParaRPr lang="en-US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1506" name="AutoShape 2" descr="background.webp (2000×1333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background.webp (2000×1333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0" name="AutoShape 6" descr="background.webp (2000×1333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background.webp (2000×1333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499</TotalTime>
  <Words>445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DEPARTMENT OF ELECTRONICS AND COMMUNICATION ENGINEERING  MINOR PROJECT  FIRST REVIEW  Turbidity Meter Using Arduino UNO  </vt:lpstr>
      <vt:lpstr>CONTENTS</vt:lpstr>
      <vt:lpstr>TURBIDITY</vt:lpstr>
      <vt:lpstr>OBJECTIVES</vt:lpstr>
      <vt:lpstr>ABSTRACT</vt:lpstr>
      <vt:lpstr>CIRCUIT DESIGN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 Best</dc:creator>
  <cp:lastModifiedBy>DELL</cp:lastModifiedBy>
  <cp:revision>56</cp:revision>
  <dcterms:created xsi:type="dcterms:W3CDTF">2023-01-27T15:38:01Z</dcterms:created>
  <dcterms:modified xsi:type="dcterms:W3CDTF">2023-09-20T02:42:45Z</dcterms:modified>
</cp:coreProperties>
</file>