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7556500" cy="10693400"/>
  <p:notesSz cx="7556500" cy="10693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hyperlink" Target="mailto:brandbooster000@gmail.com" TargetMode="External"/><Relationship Id="rId7" Type="http://schemas.openxmlformats.org/officeDocument/2006/relationships/image" Target="../media/image1.jpe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40050" y="685800"/>
            <a:ext cx="1666874" cy="14287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5367" y="2374899"/>
            <a:ext cx="5376545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300" b="1" spc="-25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300" b="1" spc="-265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2300" b="1" spc="-11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citing</a:t>
            </a:r>
            <a:r>
              <a:rPr sz="2300" b="1" spc="-21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00" b="1" spc="-265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300" b="1" spc="-145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eb</a:t>
            </a:r>
            <a:r>
              <a:rPr sz="2300" b="1" spc="-21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00" b="1" spc="-155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Designing</a:t>
            </a:r>
            <a:r>
              <a:rPr sz="2300" b="1" spc="-21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00" b="1" spc="-11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Opportunity</a:t>
            </a:r>
            <a:r>
              <a:rPr sz="2300" b="1" spc="-21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00" b="1" spc="-15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300" b="1" spc="-19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300" b="1" spc="-5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300" b="1" spc="-55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'</a:t>
            </a:r>
            <a:r>
              <a:rPr sz="2300" b="1" spc="-11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s  </a:t>
            </a:r>
            <a:r>
              <a:rPr sz="2300" b="1" spc="-11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Collabo</a:t>
            </a:r>
            <a:r>
              <a:rPr sz="2300" b="1" spc="-16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300" b="1" spc="-20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300" b="1" spc="-114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300" b="1" spc="-14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ed</a:t>
            </a:r>
            <a:r>
              <a:rPr sz="2300" b="1" spc="-21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00" b="1" spc="-13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with</a:t>
            </a:r>
            <a:r>
              <a:rPr sz="2300" b="1" spc="-210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00" b="1" spc="-155" dirty="0">
                <a:solidFill>
                  <a:srgbClr val="1C2E34"/>
                </a:solidFill>
                <a:latin typeface="Tahoma" panose="020B0604030504040204"/>
                <a:cs typeface="Tahoma" panose="020B0604030504040204"/>
              </a:rPr>
              <a:t>us</a:t>
            </a:r>
            <a:endParaRPr sz="23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" y="552450"/>
            <a:ext cx="152400" cy="7620"/>
          </a:xfrm>
          <a:custGeom>
            <a:avLst/>
            <a:gdLst/>
            <a:ahLst/>
            <a:cxnLst/>
            <a:rect l="l" t="t" r="r" b="b"/>
            <a:pathLst>
              <a:path w="152400" h="7620">
                <a:moveTo>
                  <a:pt x="152400" y="7524"/>
                </a:moveTo>
                <a:lnTo>
                  <a:pt x="145923" y="1143"/>
                </a:lnTo>
                <a:lnTo>
                  <a:pt x="381" y="1143"/>
                </a:lnTo>
                <a:lnTo>
                  <a:pt x="0" y="0"/>
                </a:lnTo>
                <a:lnTo>
                  <a:pt x="145923" y="0"/>
                </a:lnTo>
                <a:lnTo>
                  <a:pt x="152400" y="6382"/>
                </a:lnTo>
                <a:lnTo>
                  <a:pt x="152400" y="7524"/>
                </a:lnTo>
                <a:close/>
              </a:path>
            </a:pathLst>
          </a:custGeom>
          <a:solidFill>
            <a:srgbClr val="202020">
              <a:alpha val="19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15982" y="685800"/>
            <a:ext cx="50800" cy="38100"/>
            <a:chOff x="615982" y="685800"/>
            <a:chExt cx="50800" cy="38100"/>
          </a:xfrm>
        </p:grpSpPr>
        <p:sp>
          <p:nvSpPr>
            <p:cNvPr id="7" name="object 7"/>
            <p:cNvSpPr/>
            <p:nvPr/>
          </p:nvSpPr>
          <p:spPr>
            <a:xfrm>
              <a:off x="628364" y="685800"/>
              <a:ext cx="38735" cy="38100"/>
            </a:xfrm>
            <a:custGeom>
              <a:avLst/>
              <a:gdLst/>
              <a:ahLst/>
              <a:cxnLst/>
              <a:rect l="l" t="t" r="r" b="b"/>
              <a:pathLst>
                <a:path w="38734" h="38100">
                  <a:moveTo>
                    <a:pt x="285" y="38099"/>
                  </a:moveTo>
                  <a:lnTo>
                    <a:pt x="0" y="37242"/>
                  </a:lnTo>
                  <a:lnTo>
                    <a:pt x="37242" y="0"/>
                  </a:lnTo>
                  <a:lnTo>
                    <a:pt x="38385" y="0"/>
                  </a:lnTo>
                  <a:lnTo>
                    <a:pt x="285" y="38099"/>
                  </a:lnTo>
                  <a:close/>
                </a:path>
              </a:pathLst>
            </a:custGeom>
            <a:solidFill>
              <a:srgbClr val="1A227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15982" y="685800"/>
              <a:ext cx="50800" cy="1270"/>
            </a:xfrm>
            <a:custGeom>
              <a:avLst/>
              <a:gdLst/>
              <a:ahLst/>
              <a:cxnLst/>
              <a:rect l="l" t="t" r="r" b="b"/>
              <a:pathLst>
                <a:path w="50800" h="1270">
                  <a:moveTo>
                    <a:pt x="0" y="0"/>
                  </a:moveTo>
                  <a:lnTo>
                    <a:pt x="380" y="1143"/>
                  </a:lnTo>
                  <a:lnTo>
                    <a:pt x="49624" y="1143"/>
                  </a:lnTo>
                  <a:lnTo>
                    <a:pt x="50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227D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2250" y="3365500"/>
            <a:ext cx="4605020" cy="36766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30250" y="7327900"/>
            <a:ext cx="6134100" cy="720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pc="35" dirty="0">
                <a:latin typeface="Lucida Sans Unicode" panose="020B0602030504020204"/>
                <a:cs typeface="Lucida Sans Unicode" panose="020B0602030504020204"/>
                <a:sym typeface="+mn-ea"/>
              </a:rPr>
              <a:t>Experienced</a:t>
            </a:r>
            <a:r>
              <a:rPr spc="15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55" dirty="0">
                <a:latin typeface="Lucida Sans Unicode" panose="020B0602030504020204"/>
                <a:cs typeface="Lucida Sans Unicode" panose="020B0602030504020204"/>
                <a:sym typeface="+mn-ea"/>
              </a:rPr>
              <a:t>web</a:t>
            </a:r>
            <a:r>
              <a:rPr spc="5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15" dirty="0">
                <a:latin typeface="Lucida Sans Unicode" panose="020B0602030504020204"/>
                <a:cs typeface="Lucida Sans Unicode" panose="020B0602030504020204"/>
                <a:sym typeface="+mn-ea"/>
              </a:rPr>
              <a:t>designer</a:t>
            </a:r>
            <a:r>
              <a:rPr spc="2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25" dirty="0">
                <a:latin typeface="Lucida Sans Unicode" panose="020B0602030504020204"/>
                <a:cs typeface="Lucida Sans Unicode" panose="020B0602030504020204"/>
                <a:sym typeface="+mn-ea"/>
              </a:rPr>
              <a:t>skilled</a:t>
            </a:r>
            <a:r>
              <a:rPr spc="5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5" dirty="0">
                <a:latin typeface="Lucida Sans Unicode" panose="020B0602030504020204"/>
                <a:cs typeface="Lucida Sans Unicode" panose="020B0602030504020204"/>
                <a:sym typeface="+mn-ea"/>
              </a:rPr>
              <a:t>in</a:t>
            </a:r>
            <a:r>
              <a:rPr spc="45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25" dirty="0">
                <a:latin typeface="Lucida Sans Unicode" panose="020B0602030504020204"/>
                <a:cs typeface="Lucida Sans Unicode" panose="020B0602030504020204"/>
                <a:sym typeface="+mn-ea"/>
              </a:rPr>
              <a:t>HTML,</a:t>
            </a:r>
            <a:r>
              <a:rPr spc="5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70" dirty="0">
                <a:latin typeface="Lucida Sans Unicode" panose="020B0602030504020204"/>
                <a:cs typeface="Lucida Sans Unicode" panose="020B0602030504020204"/>
                <a:sym typeface="+mn-ea"/>
              </a:rPr>
              <a:t>CSS,</a:t>
            </a:r>
            <a:r>
              <a:rPr spc="5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30" dirty="0">
                <a:latin typeface="Lucida Sans Unicode" panose="020B0602030504020204"/>
                <a:cs typeface="Lucida Sans Unicode" panose="020B0602030504020204"/>
                <a:sym typeface="+mn-ea"/>
              </a:rPr>
              <a:t>and</a:t>
            </a:r>
            <a:r>
              <a:rPr spc="5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25" dirty="0">
                <a:latin typeface="Lucida Sans Unicode" panose="020B0602030504020204"/>
                <a:cs typeface="Lucida Sans Unicode" panose="020B0602030504020204"/>
                <a:sym typeface="+mn-ea"/>
              </a:rPr>
              <a:t>responsive</a:t>
            </a:r>
            <a:r>
              <a:rPr spc="45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dirty="0">
                <a:latin typeface="Lucida Sans Unicode" panose="020B0602030504020204"/>
                <a:cs typeface="Lucida Sans Unicode" panose="020B0602030504020204"/>
                <a:sym typeface="+mn-ea"/>
              </a:rPr>
              <a:t>design.</a:t>
            </a:r>
            <a:r>
              <a:rPr spc="5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60" dirty="0">
                <a:latin typeface="Lucida Sans Unicode" panose="020B0602030504020204"/>
                <a:cs typeface="Lucida Sans Unicode" panose="020B0602030504020204"/>
                <a:sym typeface="+mn-ea"/>
              </a:rPr>
              <a:t>Let</a:t>
            </a:r>
            <a:r>
              <a:rPr spc="60" dirty="0">
                <a:latin typeface="Lucida Sans Unicode" panose="020B0602030504020204"/>
                <a:cs typeface="Lucida Sans Unicode" panose="020B0602030504020204"/>
                <a:sym typeface="+mn-ea"/>
              </a:rPr>
              <a:t>'s </a:t>
            </a:r>
            <a:r>
              <a:rPr spc="-35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45" dirty="0">
                <a:latin typeface="Lucida Sans Unicode" panose="020B0602030504020204"/>
                <a:cs typeface="Lucida Sans Unicode" panose="020B0602030504020204"/>
                <a:sym typeface="+mn-ea"/>
              </a:rPr>
              <a:t>create</a:t>
            </a:r>
            <a:r>
              <a:rPr spc="40" dirty="0">
                <a:latin typeface="Lucida Sans Unicode" panose="020B0602030504020204"/>
                <a:cs typeface="Lucida Sans Unicode" panose="020B0602030504020204"/>
                <a:sym typeface="+mn-ea"/>
              </a:rPr>
              <a:t> standout</a:t>
            </a:r>
            <a:r>
              <a:rPr spc="15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45" dirty="0">
                <a:latin typeface="Lucida Sans Unicode" panose="020B0602030504020204"/>
                <a:cs typeface="Lucida Sans Unicode" panose="020B0602030504020204"/>
                <a:sym typeface="+mn-ea"/>
              </a:rPr>
              <a:t>websites</a:t>
            </a:r>
            <a:r>
              <a:rPr spc="2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5" dirty="0">
                <a:latin typeface="Lucida Sans Unicode" panose="020B0602030504020204"/>
                <a:cs typeface="Lucida Sans Unicode" panose="020B0602030504020204"/>
                <a:sym typeface="+mn-ea"/>
              </a:rPr>
              <a:t>together.</a:t>
            </a:r>
            <a:endParaRPr>
              <a:latin typeface="Lucida Sans Unicode" panose="020B0602030504020204"/>
              <a:cs typeface="Lucida Sans Unicode" panose="020B0602030504020204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9850" y="318770"/>
            <a:ext cx="5372100" cy="3581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82650" y="4660900"/>
            <a:ext cx="6087110" cy="972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pc="25" dirty="0">
                <a:latin typeface="Lucida Sans Unicode" panose="020B0602030504020204"/>
                <a:cs typeface="Lucida Sans Unicode" panose="020B0602030504020204"/>
                <a:sym typeface="+mn-ea"/>
              </a:rPr>
              <a:t>Discover</a:t>
            </a:r>
            <a:r>
              <a:rPr spc="-1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50" dirty="0">
                <a:latin typeface="Lucida Sans Unicode" panose="020B0602030504020204"/>
                <a:cs typeface="Lucida Sans Unicode" panose="020B0602030504020204"/>
                <a:sym typeface="+mn-ea"/>
              </a:rPr>
              <a:t>the</a:t>
            </a:r>
            <a:r>
              <a:rPr spc="55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30" dirty="0">
                <a:latin typeface="Lucida Sans Unicode" panose="020B0602030504020204"/>
                <a:cs typeface="Lucida Sans Unicode" panose="020B0602030504020204"/>
                <a:sym typeface="+mn-ea"/>
              </a:rPr>
              <a:t>art</a:t>
            </a:r>
            <a:r>
              <a:rPr spc="5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20" dirty="0">
                <a:latin typeface="Lucida Sans Unicode" panose="020B0602030504020204"/>
                <a:cs typeface="Lucida Sans Unicode" panose="020B0602030504020204"/>
                <a:sym typeface="+mn-ea"/>
              </a:rPr>
              <a:t>of</a:t>
            </a:r>
            <a:r>
              <a:rPr spc="-25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55" dirty="0">
                <a:latin typeface="Lucida Sans Unicode" panose="020B0602030504020204"/>
                <a:cs typeface="Lucida Sans Unicode" panose="020B0602030504020204"/>
                <a:sym typeface="+mn-ea"/>
              </a:rPr>
              <a:t>web</a:t>
            </a:r>
            <a:r>
              <a:rPr spc="5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10" dirty="0">
                <a:latin typeface="Lucida Sans Unicode" panose="020B0602030504020204"/>
                <a:cs typeface="Lucida Sans Unicode" panose="020B0602030504020204"/>
                <a:sym typeface="+mn-ea"/>
              </a:rPr>
              <a:t>design</a:t>
            </a:r>
            <a:r>
              <a:rPr spc="5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35" dirty="0">
                <a:latin typeface="Lucida Sans Unicode" panose="020B0602030504020204"/>
                <a:cs typeface="Lucida Sans Unicode" panose="020B0602030504020204"/>
                <a:sym typeface="+mn-ea"/>
              </a:rPr>
              <a:t>Unleash</a:t>
            </a:r>
            <a:r>
              <a:rPr spc="2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15" dirty="0">
                <a:latin typeface="Lucida Sans Unicode" panose="020B0602030504020204"/>
                <a:cs typeface="Lucida Sans Unicode" panose="020B0602030504020204"/>
                <a:sym typeface="+mn-ea"/>
              </a:rPr>
              <a:t>your</a:t>
            </a:r>
            <a:r>
              <a:rPr spc="2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25" dirty="0">
                <a:latin typeface="Lucida Sans Unicode" panose="020B0602030504020204"/>
                <a:cs typeface="Lucida Sans Unicode" panose="020B0602030504020204"/>
                <a:sym typeface="+mn-ea"/>
              </a:rPr>
              <a:t>Creativity</a:t>
            </a:r>
            <a:r>
              <a:rPr spc="2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30" dirty="0">
                <a:latin typeface="Lucida Sans Unicode" panose="020B0602030504020204"/>
                <a:cs typeface="Lucida Sans Unicode" panose="020B0602030504020204"/>
                <a:sym typeface="+mn-ea"/>
              </a:rPr>
              <a:t>and</a:t>
            </a:r>
            <a:r>
              <a:rPr spc="5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20" dirty="0">
                <a:latin typeface="Lucida Sans Unicode" panose="020B0602030504020204"/>
                <a:cs typeface="Lucida Sans Unicode" panose="020B0602030504020204"/>
                <a:sym typeface="+mn-ea"/>
              </a:rPr>
              <a:t>build</a:t>
            </a:r>
            <a:r>
              <a:rPr spc="5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15" dirty="0">
                <a:latin typeface="Lucida Sans Unicode" panose="020B0602030504020204"/>
                <a:cs typeface="Lucida Sans Unicode" panose="020B0602030504020204"/>
                <a:sym typeface="+mn-ea"/>
              </a:rPr>
              <a:t>stunning </a:t>
            </a:r>
            <a:r>
              <a:rPr spc="-35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45" dirty="0">
                <a:latin typeface="Lucida Sans Unicode" panose="020B0602030504020204"/>
                <a:cs typeface="Lucida Sans Unicode" panose="020B0602030504020204"/>
                <a:sym typeface="+mn-ea"/>
              </a:rPr>
              <a:t>websites</a:t>
            </a:r>
            <a:r>
              <a:rPr spc="1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50" dirty="0">
                <a:latin typeface="Lucida Sans Unicode" panose="020B0602030504020204"/>
                <a:cs typeface="Lucida Sans Unicode" panose="020B0602030504020204"/>
                <a:sym typeface="+mn-ea"/>
              </a:rPr>
              <a:t>with</a:t>
            </a:r>
            <a:r>
              <a:rPr spc="45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15" dirty="0">
                <a:latin typeface="Lucida Sans Unicode" panose="020B0602030504020204"/>
                <a:cs typeface="Lucida Sans Unicode" panose="020B0602030504020204"/>
                <a:sym typeface="+mn-ea"/>
              </a:rPr>
              <a:t>our expert</a:t>
            </a:r>
            <a:r>
              <a:rPr spc="2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30" dirty="0">
                <a:latin typeface="Lucida Sans Unicode" panose="020B0602030504020204"/>
                <a:cs typeface="Lucida Sans Unicode" panose="020B0602030504020204"/>
                <a:sym typeface="+mn-ea"/>
              </a:rPr>
              <a:t>tips</a:t>
            </a:r>
            <a:r>
              <a:rPr spc="45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30" dirty="0">
                <a:latin typeface="Lucida Sans Unicode" panose="020B0602030504020204"/>
                <a:cs typeface="Lucida Sans Unicode" panose="020B0602030504020204"/>
                <a:sym typeface="+mn-ea"/>
              </a:rPr>
              <a:t>and</a:t>
            </a:r>
            <a:r>
              <a:rPr spc="20" dirty="0">
                <a:latin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spc="35" dirty="0">
                <a:latin typeface="Lucida Sans Unicode" panose="020B0602030504020204"/>
                <a:cs typeface="Lucida Sans Unicode" panose="020B0602030504020204"/>
                <a:sym typeface="+mn-ea"/>
              </a:rPr>
              <a:t>tools</a:t>
            </a:r>
            <a:endParaRPr>
              <a:latin typeface="Lucida Sans Unicode" panose="020B0602030504020204"/>
              <a:cs typeface="Lucida Sans Unicode" panose="020B0602030504020204"/>
            </a:endParaRPr>
          </a:p>
          <a:p>
            <a:endParaRPr lang="en-US"/>
          </a:p>
        </p:txBody>
      </p:sp>
      <p:pic>
        <p:nvPicPr>
          <p:cNvPr id="7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4525" y="5876925"/>
            <a:ext cx="380999" cy="380999"/>
          </a:xfrm>
          <a:prstGeom prst="rect">
            <a:avLst/>
          </a:prstGeom>
        </p:spPr>
      </p:pic>
      <p:pic>
        <p:nvPicPr>
          <p:cNvPr id="8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2725" y="5876925"/>
            <a:ext cx="380999" cy="380999"/>
          </a:xfrm>
          <a:prstGeom prst="rect">
            <a:avLst/>
          </a:prstGeom>
        </p:spPr>
      </p:pic>
      <p:pic>
        <p:nvPicPr>
          <p:cNvPr id="9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0925" y="5876925"/>
            <a:ext cx="380999" cy="380999"/>
          </a:xfrm>
          <a:prstGeom prst="rect">
            <a:avLst/>
          </a:prstGeom>
        </p:spPr>
      </p:pic>
      <p:pic>
        <p:nvPicPr>
          <p:cNvPr id="10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125" y="5876925"/>
            <a:ext cx="380999" cy="380999"/>
          </a:xfrm>
          <a:prstGeom prst="rect">
            <a:avLst/>
          </a:prstGeom>
        </p:spPr>
      </p:pic>
      <p:pic>
        <p:nvPicPr>
          <p:cNvPr id="11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67325" y="5876925"/>
            <a:ext cx="380999" cy="380999"/>
          </a:xfrm>
          <a:prstGeom prst="rect">
            <a:avLst/>
          </a:prstGeom>
        </p:spPr>
      </p:pic>
      <p:pic>
        <p:nvPicPr>
          <p:cNvPr id="12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57550" y="6562725"/>
            <a:ext cx="1047749" cy="895349"/>
          </a:xfrm>
          <a:prstGeom prst="rect">
            <a:avLst/>
          </a:prstGeom>
        </p:spPr>
      </p:pic>
      <p:sp>
        <p:nvSpPr>
          <p:cNvPr id="14" name="object 2"/>
          <p:cNvSpPr txBox="1"/>
          <p:nvPr/>
        </p:nvSpPr>
        <p:spPr>
          <a:xfrm>
            <a:off x="2025421" y="7792719"/>
            <a:ext cx="353822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5" dirty="0">
                <a:latin typeface="Lucida Sans Unicode" panose="020B0602030504020204"/>
                <a:cs typeface="Lucida Sans Unicode" panose="020B0602030504020204"/>
              </a:rPr>
              <a:t>Terms</a:t>
            </a:r>
            <a:r>
              <a:rPr sz="1150" spc="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20" dirty="0">
                <a:latin typeface="Lucida Sans Unicode" panose="020B0602030504020204"/>
                <a:cs typeface="Lucida Sans Unicode" panose="020B0602030504020204"/>
              </a:rPr>
              <a:t>of</a:t>
            </a:r>
            <a:r>
              <a:rPr sz="1150" spc="-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40" dirty="0">
                <a:latin typeface="Lucida Sans Unicode" panose="020B0602030504020204"/>
                <a:cs typeface="Lucida Sans Unicode" panose="020B0602030504020204"/>
              </a:rPr>
              <a:t>Service,</a:t>
            </a:r>
            <a:r>
              <a:rPr sz="1150" spc="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30" dirty="0">
                <a:latin typeface="Lucida Sans Unicode" panose="020B0602030504020204"/>
                <a:cs typeface="Lucida Sans Unicode" panose="020B0602030504020204"/>
              </a:rPr>
              <a:t>Privacy</a:t>
            </a:r>
            <a:r>
              <a:rPr sz="1150" spc="1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30" dirty="0">
                <a:latin typeface="Lucida Sans Unicode" panose="020B0602030504020204"/>
                <a:cs typeface="Lucida Sans Unicode" panose="020B0602030504020204"/>
              </a:rPr>
              <a:t>Policy</a:t>
            </a:r>
            <a:r>
              <a:rPr sz="1150" spc="1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850" spc="150" dirty="0">
                <a:latin typeface="Lucida Sans Unicode" panose="020B0602030504020204"/>
                <a:cs typeface="Lucida Sans Unicode" panose="020B0602030504020204"/>
              </a:rPr>
              <a:t>&amp;</a:t>
            </a:r>
            <a:r>
              <a:rPr sz="850" spc="14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15" dirty="0">
                <a:latin typeface="Lucida Sans Unicode" panose="020B0602030504020204"/>
                <a:cs typeface="Lucida Sans Unicode" panose="020B0602030504020204"/>
              </a:rPr>
              <a:t>Cookie</a:t>
            </a:r>
            <a:r>
              <a:rPr sz="1150" spc="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30" dirty="0">
                <a:latin typeface="Lucida Sans Unicode" panose="020B0602030504020204"/>
                <a:cs typeface="Lucida Sans Unicode" panose="020B0602030504020204"/>
              </a:rPr>
              <a:t>Policy</a:t>
            </a:r>
            <a:endParaRPr sz="11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3397116" y="8013700"/>
            <a:ext cx="84074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45" dirty="0">
                <a:latin typeface="Lucida Sans Unicode" panose="020B0602030504020204"/>
                <a:cs typeface="Lucida Sans Unicode" panose="020B0602030504020204"/>
              </a:rPr>
              <a:t>Contact</a:t>
            </a:r>
            <a:r>
              <a:rPr sz="1150" spc="-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35" dirty="0">
                <a:latin typeface="Lucida Sans Unicode" panose="020B0602030504020204"/>
                <a:cs typeface="Lucida Sans Unicode" panose="020B0602030504020204"/>
              </a:rPr>
              <a:t>us</a:t>
            </a:r>
            <a:endParaRPr sz="11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3168647" y="8234680"/>
            <a:ext cx="155384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30" dirty="0">
                <a:latin typeface="Lucida Sans Unicode" panose="020B0602030504020204"/>
                <a:cs typeface="Lucida Sans Unicode" panose="020B0602030504020204"/>
              </a:rPr>
              <a:t>*brandboosters.com</a:t>
            </a:r>
            <a:endParaRPr sz="11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2917418" y="8470900"/>
            <a:ext cx="220408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20" dirty="0">
                <a:latin typeface="Lucida Sans Unicode" panose="020B0602030504020204"/>
                <a:cs typeface="Lucida Sans Unicode" panose="020B0602030504020204"/>
              </a:rPr>
              <a:t>2023</a:t>
            </a:r>
            <a:r>
              <a:rPr sz="1150" spc="35" dirty="0">
                <a:latin typeface="Lucida Sans Unicode" panose="020B0602030504020204"/>
                <a:cs typeface="Lucida Sans Unicode" panose="020B0602030504020204"/>
              </a:rPr>
              <a:t> BrandBoosters.com</a:t>
            </a:r>
            <a:r>
              <a:rPr sz="1150" spc="4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20" dirty="0">
                <a:latin typeface="Lucida Sans Unicode" panose="020B0602030504020204"/>
                <a:cs typeface="Lucida Sans Unicode" panose="020B0602030504020204"/>
              </a:rPr>
              <a:t>Inc.</a:t>
            </a:r>
            <a:endParaRPr sz="11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1617538" y="8728075"/>
            <a:ext cx="481774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50" spc="5" dirty="0">
                <a:latin typeface="Lucida Sans Unicode" panose="020B0602030504020204"/>
                <a:cs typeface="Lucida Sans Unicode" panose="020B0602030504020204"/>
              </a:rPr>
              <a:t>5800</a:t>
            </a:r>
            <a:r>
              <a:rPr sz="1150" spc="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110" dirty="0">
                <a:latin typeface="Lucida Sans Unicode" panose="020B0602030504020204"/>
                <a:cs typeface="Lucida Sans Unicode" panose="020B0602030504020204"/>
              </a:rPr>
              <a:t>St</a:t>
            </a:r>
            <a:r>
              <a:rPr sz="1150" spc="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20" dirty="0">
                <a:latin typeface="Lucida Sans Unicode" panose="020B0602030504020204"/>
                <a:cs typeface="Lucida Sans Unicode" panose="020B0602030504020204"/>
              </a:rPr>
              <a:t>Denis</a:t>
            </a:r>
            <a:r>
              <a:rPr sz="1150" spc="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55" dirty="0">
                <a:latin typeface="Lucida Sans Unicode" panose="020B0602030504020204"/>
                <a:cs typeface="Lucida Sans Unicode" panose="020B0602030504020204"/>
              </a:rPr>
              <a:t>St,</a:t>
            </a:r>
            <a:r>
              <a:rPr sz="1150" spc="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55" dirty="0">
                <a:latin typeface="Lucida Sans Unicode" panose="020B0602030504020204"/>
                <a:cs typeface="Lucida Sans Unicode" panose="020B0602030504020204"/>
              </a:rPr>
              <a:t>Suite</a:t>
            </a:r>
            <a:r>
              <a:rPr sz="1150" spc="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-10" dirty="0">
                <a:latin typeface="Lucida Sans Unicode" panose="020B0602030504020204"/>
                <a:cs typeface="Lucida Sans Unicode" panose="020B0602030504020204"/>
              </a:rPr>
              <a:t>604,</a:t>
            </a:r>
            <a:r>
              <a:rPr sz="1150" spc="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20" dirty="0">
                <a:latin typeface="Lucida Sans Unicode" panose="020B0602030504020204"/>
                <a:cs typeface="Lucida Sans Unicode" panose="020B0602030504020204"/>
              </a:rPr>
              <a:t>Montreal,</a:t>
            </a:r>
            <a:r>
              <a:rPr sz="1150" spc="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25" dirty="0">
                <a:latin typeface="Lucida Sans Unicode" panose="020B0602030504020204"/>
                <a:cs typeface="Lucida Sans Unicode" panose="020B0602030504020204"/>
              </a:rPr>
              <a:t>Quebec,</a:t>
            </a:r>
            <a:r>
              <a:rPr sz="1150" spc="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35" dirty="0">
                <a:latin typeface="Lucida Sans Unicode" panose="020B0602030504020204"/>
                <a:cs typeface="Lucida Sans Unicode" panose="020B0602030504020204"/>
              </a:rPr>
              <a:t>Canada</a:t>
            </a:r>
            <a:r>
              <a:rPr sz="1150" spc="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50" dirty="0">
                <a:latin typeface="Lucida Sans Unicode" panose="020B0602030504020204"/>
                <a:cs typeface="Lucida Sans Unicode" panose="020B0602030504020204"/>
              </a:rPr>
              <a:t>H2S</a:t>
            </a:r>
            <a:r>
              <a:rPr sz="1150" spc="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15" dirty="0">
                <a:latin typeface="Lucida Sans Unicode" panose="020B0602030504020204"/>
                <a:cs typeface="Lucida Sans Unicode" panose="020B0602030504020204"/>
              </a:rPr>
              <a:t>3L5</a:t>
            </a:r>
            <a:endParaRPr sz="1150">
              <a:latin typeface="Lucida Sans Unicode" panose="020B0602030504020204"/>
              <a:cs typeface="Lucida Sans Unicode" panose="020B0602030504020204"/>
            </a:endParaRPr>
          </a:p>
          <a:p>
            <a:pPr marL="52070" algn="ctr">
              <a:lnSpc>
                <a:spcPct val="100000"/>
              </a:lnSpc>
              <a:spcBef>
                <a:spcPts val="720"/>
              </a:spcBef>
            </a:pPr>
            <a:r>
              <a:rPr sz="850" spc="15" dirty="0">
                <a:latin typeface="Lucida Sans Unicode" panose="020B0602030504020204"/>
                <a:cs typeface="Lucida Sans Unicode" panose="020B0602030504020204"/>
              </a:rPr>
              <a:t>Our</a:t>
            </a:r>
            <a:r>
              <a:rPr sz="850" spc="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850" spc="10" dirty="0">
                <a:latin typeface="Lucida Sans Unicode" panose="020B0602030504020204"/>
                <a:cs typeface="Lucida Sans Unicode" panose="020B0602030504020204"/>
              </a:rPr>
              <a:t>mailing</a:t>
            </a:r>
            <a:r>
              <a:rPr sz="850" spc="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850" spc="30" dirty="0">
                <a:latin typeface="Lucida Sans Unicode" panose="020B0602030504020204"/>
                <a:cs typeface="Lucida Sans Unicode" panose="020B0602030504020204"/>
              </a:rPr>
              <a:t>address</a:t>
            </a:r>
            <a:r>
              <a:rPr sz="850" spc="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850" spc="10" dirty="0">
                <a:latin typeface="Lucida Sans Unicode" panose="020B0602030504020204"/>
                <a:cs typeface="Lucida Sans Unicode" panose="020B0602030504020204"/>
              </a:rPr>
              <a:t>is:</a:t>
            </a:r>
            <a:endParaRPr sz="85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1170168" y="9309036"/>
            <a:ext cx="571246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50" spc="25" dirty="0">
                <a:latin typeface="Lucida Sans Unicode" panose="020B0602030504020204"/>
                <a:cs typeface="Lucida Sans Unicode" panose="020B0602030504020204"/>
                <a:hlinkClick r:id="rId8"/>
              </a:rPr>
              <a:t>brandbooster000</a:t>
            </a:r>
            <a:r>
              <a:rPr sz="750" spc="25" dirty="0">
                <a:latin typeface="Leelawadee UI" panose="020B0502040204020203"/>
                <a:cs typeface="Leelawadee UI" panose="020B0502040204020203"/>
                <a:hlinkClick r:id="rId8"/>
              </a:rPr>
              <a:t>@</a:t>
            </a:r>
            <a:r>
              <a:rPr sz="850" spc="25" dirty="0">
                <a:latin typeface="Lucida Sans Unicode" panose="020B0602030504020204"/>
                <a:cs typeface="Lucida Sans Unicode" panose="020B0602030504020204"/>
                <a:hlinkClick r:id="rId8"/>
              </a:rPr>
              <a:t>gmail.com</a:t>
            </a:r>
            <a:endParaRPr sz="850">
              <a:latin typeface="Lucida Sans Unicode" panose="020B0602030504020204"/>
              <a:cs typeface="Lucida Sans Unicode" panose="020B0602030504020204"/>
            </a:endParaRPr>
          </a:p>
          <a:p>
            <a:pPr>
              <a:lnSpc>
                <a:spcPct val="100000"/>
              </a:lnSpc>
            </a:pPr>
            <a:endParaRPr sz="800">
              <a:latin typeface="Lucida Sans Unicode" panose="020B0602030504020204"/>
              <a:cs typeface="Lucida Sans Unicode" panose="020B0602030504020204"/>
            </a:endParaRPr>
          </a:p>
          <a:p>
            <a:pPr marL="12700" marR="5080" algn="ctr">
              <a:lnSpc>
                <a:spcPct val="130000"/>
              </a:lnSpc>
              <a:spcBef>
                <a:spcPts val="630"/>
              </a:spcBef>
            </a:pPr>
            <a:r>
              <a:rPr sz="850" spc="50" dirty="0">
                <a:latin typeface="Lucida Sans Unicode" panose="020B0602030504020204"/>
                <a:cs typeface="Lucida Sans Unicode" panose="020B0602030504020204"/>
              </a:rPr>
              <a:t>Want</a:t>
            </a:r>
            <a:r>
              <a:rPr sz="850" spc="1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850" spc="35" dirty="0">
                <a:latin typeface="Lucida Sans Unicode" panose="020B0602030504020204"/>
                <a:cs typeface="Lucida Sans Unicode" panose="020B0602030504020204"/>
              </a:rPr>
              <a:t>to</a:t>
            </a:r>
            <a:r>
              <a:rPr sz="850" spc="4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850" spc="25" dirty="0">
                <a:latin typeface="Lucida Sans Unicode" panose="020B0602030504020204"/>
                <a:cs typeface="Lucida Sans Unicode" panose="020B0602030504020204"/>
              </a:rPr>
              <a:t>change</a:t>
            </a:r>
            <a:r>
              <a:rPr sz="850" spc="40" dirty="0">
                <a:latin typeface="Lucida Sans Unicode" panose="020B0602030504020204"/>
                <a:cs typeface="Lucida Sans Unicode" panose="020B0602030504020204"/>
              </a:rPr>
              <a:t> how</a:t>
            </a:r>
            <a:r>
              <a:rPr sz="8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850" spc="20" dirty="0">
                <a:latin typeface="Lucida Sans Unicode" panose="020B0602030504020204"/>
                <a:cs typeface="Lucida Sans Unicode" panose="020B0602030504020204"/>
              </a:rPr>
              <a:t>you</a:t>
            </a:r>
            <a:r>
              <a:rPr sz="850" spc="4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850" spc="30" dirty="0">
                <a:latin typeface="Lucida Sans Unicode" panose="020B0602030504020204"/>
                <a:cs typeface="Lucida Sans Unicode" panose="020B0602030504020204"/>
              </a:rPr>
              <a:t>receive</a:t>
            </a:r>
            <a:r>
              <a:rPr sz="850" spc="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850" spc="40" dirty="0">
                <a:latin typeface="Lucida Sans Unicode" panose="020B0602030504020204"/>
                <a:cs typeface="Lucida Sans Unicode" panose="020B0602030504020204"/>
              </a:rPr>
              <a:t>these </a:t>
            </a:r>
            <a:r>
              <a:rPr sz="850" spc="45" dirty="0">
                <a:latin typeface="Lucida Sans Unicode" panose="020B0602030504020204"/>
                <a:cs typeface="Lucida Sans Unicode" panose="020B0602030504020204"/>
              </a:rPr>
              <a:t>emails?</a:t>
            </a:r>
            <a:r>
              <a:rPr sz="850" spc="4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-30" dirty="0">
                <a:latin typeface="Lucida Sans Unicode" panose="020B0602030504020204"/>
                <a:cs typeface="Lucida Sans Unicode" panose="020B0602030504020204"/>
              </a:rPr>
              <a:t>You</a:t>
            </a:r>
            <a:r>
              <a:rPr sz="1150" spc="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30" dirty="0">
                <a:latin typeface="Lucida Sans Unicode" panose="020B0602030504020204"/>
                <a:cs typeface="Lucida Sans Unicode" panose="020B0602030504020204"/>
              </a:rPr>
              <a:t>are</a:t>
            </a:r>
            <a:r>
              <a:rPr sz="1150" spc="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15" dirty="0">
                <a:latin typeface="Lucida Sans Unicode" panose="020B0602030504020204"/>
                <a:cs typeface="Lucida Sans Unicode" panose="020B0602030504020204"/>
              </a:rPr>
              <a:t>receiving</a:t>
            </a:r>
            <a:r>
              <a:rPr sz="1150" spc="2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30" dirty="0">
                <a:latin typeface="Lucida Sans Unicode" panose="020B0602030504020204"/>
                <a:cs typeface="Lucida Sans Unicode" panose="020B0602030504020204"/>
              </a:rPr>
              <a:t>this</a:t>
            </a:r>
            <a:r>
              <a:rPr sz="1150" spc="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35" dirty="0">
                <a:latin typeface="Lucida Sans Unicode" panose="020B0602030504020204"/>
                <a:cs typeface="Lucida Sans Unicode" panose="020B0602030504020204"/>
              </a:rPr>
              <a:t>email</a:t>
            </a:r>
            <a:r>
              <a:rPr sz="1150" spc="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45" dirty="0">
                <a:latin typeface="Lucida Sans Unicode" panose="020B0602030504020204"/>
                <a:cs typeface="Lucida Sans Unicode" panose="020B0602030504020204"/>
              </a:rPr>
              <a:t>because</a:t>
            </a:r>
            <a:r>
              <a:rPr sz="1150" spc="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15" dirty="0">
                <a:latin typeface="Lucida Sans Unicode" panose="020B0602030504020204"/>
                <a:cs typeface="Lucida Sans Unicode" panose="020B0602030504020204"/>
              </a:rPr>
              <a:t>you </a:t>
            </a:r>
            <a:r>
              <a:rPr sz="1150" spc="-3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20" dirty="0">
                <a:latin typeface="Lucida Sans Unicode" panose="020B0602030504020204"/>
                <a:cs typeface="Lucida Sans Unicode" panose="020B0602030504020204"/>
              </a:rPr>
              <a:t>expressed</a:t>
            </a:r>
            <a:r>
              <a:rPr sz="1150" spc="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35" dirty="0">
                <a:latin typeface="Lucida Sans Unicode" panose="020B0602030504020204"/>
                <a:cs typeface="Lucida Sans Unicode" panose="020B0602030504020204"/>
              </a:rPr>
              <a:t>interest</a:t>
            </a:r>
            <a:r>
              <a:rPr sz="1150" spc="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5" dirty="0">
                <a:latin typeface="Lucida Sans Unicode" panose="020B0602030504020204"/>
                <a:cs typeface="Lucida Sans Unicode" panose="020B0602030504020204"/>
              </a:rPr>
              <a:t>in</a:t>
            </a:r>
            <a:r>
              <a:rPr sz="1150" spc="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15" dirty="0">
                <a:latin typeface="Lucida Sans Unicode" panose="020B0602030504020204"/>
                <a:cs typeface="Lucida Sans Unicode" panose="020B0602030504020204"/>
              </a:rPr>
              <a:t>subscribing</a:t>
            </a:r>
            <a:r>
              <a:rPr sz="1150" spc="3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40" dirty="0">
                <a:latin typeface="Lucida Sans Unicode" panose="020B0602030504020204"/>
                <a:cs typeface="Lucida Sans Unicode" panose="020B0602030504020204"/>
              </a:rPr>
              <a:t>to</a:t>
            </a:r>
            <a:r>
              <a:rPr sz="1150" spc="6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40" dirty="0">
                <a:latin typeface="Lucida Sans Unicode" panose="020B0602030504020204"/>
                <a:cs typeface="Lucida Sans Unicode" panose="020B0602030504020204"/>
              </a:rPr>
              <a:t>Brand</a:t>
            </a:r>
            <a:r>
              <a:rPr sz="1150" spc="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35" dirty="0">
                <a:latin typeface="Lucida Sans Unicode" panose="020B0602030504020204"/>
                <a:cs typeface="Lucida Sans Unicode" panose="020B0602030504020204"/>
              </a:rPr>
              <a:t>Boosters.com</a:t>
            </a:r>
            <a:r>
              <a:rPr sz="850" spc="35" dirty="0">
                <a:latin typeface="Lucida Sans Unicode" panose="020B0602030504020204"/>
                <a:cs typeface="Lucida Sans Unicode" panose="020B0602030504020204"/>
              </a:rPr>
              <a:t>'</a:t>
            </a:r>
            <a:r>
              <a:rPr sz="1150" spc="3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1150" spc="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dirty="0">
                <a:latin typeface="Lucida Sans Unicode" panose="020B0602030504020204"/>
                <a:cs typeface="Lucida Sans Unicode" panose="020B0602030504020204"/>
              </a:rPr>
              <a:t>job</a:t>
            </a:r>
            <a:r>
              <a:rPr sz="1150" spc="5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35" dirty="0">
                <a:latin typeface="Lucida Sans Unicode" panose="020B0602030504020204"/>
                <a:cs typeface="Lucida Sans Unicode" panose="020B0602030504020204"/>
              </a:rPr>
              <a:t>alert</a:t>
            </a:r>
            <a:r>
              <a:rPr sz="1150" spc="6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25" dirty="0">
                <a:latin typeface="Lucida Sans Unicode" panose="020B0602030504020204"/>
                <a:cs typeface="Lucida Sans Unicode" panose="020B0602030504020204"/>
              </a:rPr>
              <a:t>system.</a:t>
            </a:r>
            <a:endParaRPr sz="1150">
              <a:latin typeface="Lucida Sans Unicode" panose="020B0602030504020204"/>
              <a:cs typeface="Lucida Sans Unicode" panose="020B0602030504020204"/>
            </a:endParaRPr>
          </a:p>
          <a:p>
            <a:pPr marL="52070" algn="ctr">
              <a:lnSpc>
                <a:spcPct val="100000"/>
              </a:lnSpc>
              <a:spcBef>
                <a:spcPts val="420"/>
              </a:spcBef>
            </a:pPr>
            <a:r>
              <a:rPr sz="1150" spc="-30" dirty="0">
                <a:latin typeface="Lucida Sans Unicode" panose="020B0602030504020204"/>
                <a:cs typeface="Lucida Sans Unicode" panose="020B0602030504020204"/>
              </a:rPr>
              <a:t>You</a:t>
            </a:r>
            <a:r>
              <a:rPr sz="1150" spc="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50" dirty="0">
                <a:latin typeface="Lucida Sans Unicode" panose="020B0602030504020204"/>
                <a:cs typeface="Lucida Sans Unicode" panose="020B0602030504020204"/>
              </a:rPr>
              <a:t>can</a:t>
            </a:r>
            <a:r>
              <a:rPr sz="1150" spc="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25" dirty="0">
                <a:latin typeface="Lucida Sans Unicode" panose="020B0602030504020204"/>
                <a:cs typeface="Lucida Sans Unicode" panose="020B0602030504020204"/>
              </a:rPr>
              <a:t>manage</a:t>
            </a:r>
            <a:r>
              <a:rPr sz="1150" spc="2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15" dirty="0">
                <a:latin typeface="Lucida Sans Unicode" panose="020B0602030504020204"/>
                <a:cs typeface="Lucida Sans Unicode" panose="020B0602030504020204"/>
              </a:rPr>
              <a:t>your </a:t>
            </a:r>
            <a:r>
              <a:rPr sz="1150" spc="35" dirty="0">
                <a:latin typeface="Lucida Sans Unicode" panose="020B0602030504020204"/>
                <a:cs typeface="Lucida Sans Unicode" panose="020B0602030504020204"/>
              </a:rPr>
              <a:t>alerts</a:t>
            </a:r>
            <a:r>
              <a:rPr sz="1150" spc="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15" dirty="0">
                <a:latin typeface="Lucida Sans Unicode" panose="020B0602030504020204"/>
                <a:cs typeface="Lucida Sans Unicode" panose="020B0602030504020204"/>
              </a:rPr>
              <a:t>or </a:t>
            </a:r>
            <a:r>
              <a:rPr sz="1150" spc="30" dirty="0">
                <a:latin typeface="Lucida Sans Unicode" panose="020B0602030504020204"/>
                <a:cs typeface="Lucida Sans Unicode" panose="020B0602030504020204"/>
              </a:rPr>
              <a:t>unsubscribe</a:t>
            </a:r>
            <a:r>
              <a:rPr sz="1150" spc="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150" spc="25" dirty="0">
                <a:latin typeface="Lucida Sans Unicode" panose="020B0602030504020204"/>
                <a:cs typeface="Lucida Sans Unicode" panose="020B0602030504020204"/>
              </a:rPr>
              <a:t>anytime.</a:t>
            </a:r>
            <a:endParaRPr sz="115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WPS Presentation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Lucida Sans Unicode</vt:lpstr>
      <vt:lpstr>Tahoma</vt:lpstr>
      <vt:lpstr>Leelawadee UI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Student</cp:lastModifiedBy>
  <cp:revision>1</cp:revision>
  <dcterms:created xsi:type="dcterms:W3CDTF">2023-10-25T07:36:13Z</dcterms:created>
  <dcterms:modified xsi:type="dcterms:W3CDTF">2023-10-25T07:36:13Z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2023-10-25T05:30:00Z</vt:filetime>
  </property>
  <property fmtid="{D5CDD505-2E9C-101B-9397-08002B2CF9AE}" pid="3" name="Creator">
    <vt:lpwstr>Mozilla/5.0 (Windows NT 10.0; Win64; x64) AppleWebKit/537.36 (KHTML, like Gecko) Chrome/118.0.0.0 Safari/537.36</vt:lpwstr>
  </property>
  <property fmtid="{D5CDD505-2E9C-101B-9397-08002B2CF9AE}" pid="4" name="LastSaved">
    <vt:filetime>2023-10-25T05:30:00Z</vt:filetime>
  </property>
  <property fmtid="{D5CDD505-2E9C-101B-9397-08002B2CF9AE}" pid="5" name="ICV">
    <vt:lpwstr>57946335F89646B98AC9465943FFF24D_12</vt:lpwstr>
  </property>
  <property fmtid="{D5CDD505-2E9C-101B-9397-08002B2CF9AE}" pid="6" name="KSOProductBuildVer">
    <vt:lpwstr>1033-12.2.0.13266</vt:lpwstr>
  </property>
</Properties>
</file>