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NAME:E.SARANYA</a:t>
            </a:r>
          </a:p>
          <a:p>
            <a:r>
              <a:rPr lang="en-US" sz="2400" dirty="0"/>
              <a:t>REGISTER NO:312204205</a:t>
            </a:r>
          </a:p>
          <a:p>
            <a:r>
              <a:rPr lang="en-US" sz="2400" dirty="0"/>
              <a:t>DEPARTMENT:</a:t>
            </a:r>
            <a:r>
              <a:rPr lang="en-IN" sz="2400" dirty="0"/>
              <a:t>B.COM(GENERAL)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:C.S.I EWART WOMEN’S CHRISTIAN COLLEGE.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B81E47-4069-BD1B-9EC3-E97169886502}"/>
              </a:ext>
            </a:extLst>
          </p:cNvPr>
          <p:cNvSpPr txBox="1"/>
          <p:nvPr/>
        </p:nvSpPr>
        <p:spPr>
          <a:xfrm>
            <a:off x="1500234" y="1767148"/>
            <a:ext cx="742662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Vis</a:t>
            </a:r>
            <a:r>
              <a:rPr lang="en-US" sz="3200" dirty="0" err="1"/>
              <a:t>i</a:t>
            </a:r>
            <a:r>
              <a:rPr lang="en-IN" sz="3200" dirty="0" err="1"/>
              <a:t>lization</a:t>
            </a:r>
            <a:r>
              <a:rPr lang="en-IN" sz="32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Formulas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Data collection 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A performance evaluation Model is crucial for a company as it measures individual and collective employee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It’s helps to Identify the strength and areas to </a:t>
            </a:r>
            <a:r>
              <a:rPr lang="en-US" sz="3200"/>
              <a:t>improvement and contributes </a:t>
            </a:r>
            <a:r>
              <a:rPr lang="en-US" sz="3200" dirty="0"/>
              <a:t>to goals and continuous improvement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22989-FA43-0C53-D85B-0CDF1B5E919E}"/>
              </a:ext>
            </a:extLst>
          </p:cNvPr>
          <p:cNvSpPr txBox="1"/>
          <p:nvPr/>
        </p:nvSpPr>
        <p:spPr>
          <a:xfrm>
            <a:off x="870433" y="2019300"/>
            <a:ext cx="812502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            Those are the previous Steps helps to analyse our performance detailed , predictive insights and outlines the outcomes and insights derived from our analysis and modelling. </a:t>
            </a:r>
            <a:endParaRPr lang="en-US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528041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594E4-0F32-632F-2840-28BE4A2828AB}"/>
              </a:ext>
            </a:extLst>
          </p:cNvPr>
          <p:cNvSpPr txBox="1"/>
          <p:nvPr/>
        </p:nvSpPr>
        <p:spPr>
          <a:xfrm>
            <a:off x="1321988" y="1909744"/>
            <a:ext cx="769724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              The conclusion section of an employee performance analysis using Excel should summarize the key insights, evaluate the effectiveness of the analysis, and provide a clear path forward.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B88521-4589-C0A7-FE54-BA18ACC2BAF5}"/>
              </a:ext>
            </a:extLst>
          </p:cNvPr>
          <p:cNvSpPr txBox="1"/>
          <p:nvPr/>
        </p:nvSpPr>
        <p:spPr>
          <a:xfrm>
            <a:off x="914850" y="2115562"/>
            <a:ext cx="657135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Basic Excel functions may not fully support advanced performance analysis.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Need for complex formulas or additional tools for in-depth analysis.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227E0E-D4B2-834E-CEAB-6EE2D35D3C25}"/>
              </a:ext>
            </a:extLst>
          </p:cNvPr>
          <p:cNvSpPr txBox="1"/>
          <p:nvPr/>
        </p:nvSpPr>
        <p:spPr>
          <a:xfrm>
            <a:off x="990600" y="2109341"/>
            <a:ext cx="61019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 Implement charts and graphs to visualize performance trends.</a:t>
            </a:r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B8E62-6634-F0E8-E85B-9BFCE383C2D0}"/>
              </a:ext>
            </a:extLst>
          </p:cNvPr>
          <p:cNvSpPr txBox="1"/>
          <p:nvPr/>
        </p:nvSpPr>
        <p:spPr>
          <a:xfrm>
            <a:off x="1298223" y="2019300"/>
            <a:ext cx="610194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HR professionals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Employees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Managers and supervisors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Talent development manager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01AB92-05C3-C199-BBA8-77E939D08E61}"/>
              </a:ext>
            </a:extLst>
          </p:cNvPr>
          <p:cNvSpPr txBox="1"/>
          <p:nvPr/>
        </p:nvSpPr>
        <p:spPr>
          <a:xfrm>
            <a:off x="3183113" y="2019300"/>
            <a:ext cx="6476258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Solution</a:t>
            </a:r>
            <a:r>
              <a:rPr lang="en-IN" sz="2800" dirty="0"/>
              <a:t>:</a:t>
            </a:r>
          </a:p>
          <a:p>
            <a:r>
              <a:rPr lang="en-IN" sz="2800" dirty="0"/>
              <a:t>Highlight key features such as dashboards, automated reports, performance tracking metrics, data visualization, and customizable templates.</a:t>
            </a:r>
          </a:p>
          <a:p>
            <a:endParaRPr lang="en-IN" sz="2800" dirty="0"/>
          </a:p>
          <a:p>
            <a:r>
              <a:rPr lang="en-IN" sz="3200" dirty="0">
                <a:solidFill>
                  <a:srgbClr val="FF0000"/>
                </a:solidFill>
              </a:rPr>
              <a:t>Value proposition: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Enhanced decision making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Increased efficiency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Engaged workforce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Business performance and growth </a:t>
            </a:r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5CBD22-608C-729B-69DD-F55F8EE241D7}"/>
              </a:ext>
            </a:extLst>
          </p:cNvPr>
          <p:cNvSpPr txBox="1"/>
          <p:nvPr/>
        </p:nvSpPr>
        <p:spPr>
          <a:xfrm>
            <a:off x="1250691" y="1799924"/>
            <a:ext cx="692484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 err="1"/>
              <a:t>Employe</a:t>
            </a:r>
            <a:r>
              <a:rPr lang="en-US" sz="3200" dirty="0"/>
              <a:t> excel Statement </a:t>
            </a:r>
            <a:r>
              <a:rPr lang="en-IN" sz="3200" dirty="0"/>
              <a:t>such as 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Employee ID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Salary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Location and other information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 dataset is a range of Contiguous cells on an excel worksheet containing data analyze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586228" y="2428726"/>
            <a:ext cx="853401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dashboards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charts and graphs.</a:t>
            </a: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Guest User</cp:lastModifiedBy>
  <cp:revision>17</cp:revision>
  <dcterms:created xsi:type="dcterms:W3CDTF">2024-03-29T15:07:22Z</dcterms:created>
  <dcterms:modified xsi:type="dcterms:W3CDTF">2024-09-04T13:19:36Z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