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29869" y="34290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NAME:E.SARANYA</a:t>
            </a:r>
          </a:p>
          <a:p>
            <a:r>
              <a:rPr lang="en-US" sz="2400" dirty="0"/>
              <a:t>REGISTER NO:312204205</a:t>
            </a:r>
          </a:p>
          <a:p>
            <a:r>
              <a:rPr lang="en-US" sz="2400" dirty="0"/>
              <a:t>Nm ID:ID388DF89349F2DA938408BF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4" y="1767148"/>
            <a:ext cx="74266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</a:t>
            </a:r>
            <a:r>
              <a:rPr lang="en-US" sz="3200" dirty="0" err="1"/>
              <a:t>i</a:t>
            </a:r>
            <a:r>
              <a:rPr lang="en-IN" sz="3200" dirty="0" err="1"/>
              <a:t>lization</a:t>
            </a:r>
            <a:r>
              <a:rPr lang="en-IN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 performance evaluation Model is crucial for a company as it measures individual and collective employee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It’s helps to Identify the strength and areas to </a:t>
            </a:r>
            <a:r>
              <a:rPr lang="en-US" sz="3200"/>
              <a:t>improvement and contributes </a:t>
            </a:r>
            <a:r>
              <a:rPr lang="en-US" sz="3200" dirty="0"/>
              <a:t>to goals and continuous improvement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10B61-893D-D45C-4E6C-E8C2E496C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71" y="1219834"/>
            <a:ext cx="7994497" cy="48571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Talent development manager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Sector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Different </a:t>
            </a:r>
            <a:r>
              <a:rPr lang="en-US" sz="3200" dirty="0" err="1"/>
              <a:t>Organisations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Conditional Formatting –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Formula – performance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Pivot-Summary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Graph- Data visualization 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0" y="1317686"/>
            <a:ext cx="802879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Employee Dataset- </a:t>
            </a:r>
            <a:r>
              <a:rPr lang="en-US" sz="3200" dirty="0" err="1"/>
              <a:t>kaggle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26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Features -9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Employee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Gender –</a:t>
            </a:r>
            <a:r>
              <a:rPr lang="en-US" sz="3200" dirty="0" err="1"/>
              <a:t>Male,female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Performance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Business Unit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Last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Employee rating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Employee timing –Full time or contract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78604" y="2428725"/>
            <a:ext cx="904164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=IFS(Z2&gt;=5,“Very high”,Z2&gt;=4,“High”,Z2&gt;=3,“MED”,True,“Low”)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Saranya E</cp:lastModifiedBy>
  <cp:revision>22</cp:revision>
  <dcterms:created xsi:type="dcterms:W3CDTF">2024-03-29T15:07:22Z</dcterms:created>
  <dcterms:modified xsi:type="dcterms:W3CDTF">2024-09-10T08:48:18Z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