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E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1D28-BCBC-799E-13ED-24957D674F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D8CB16-793C-B4EE-21A4-B7025E2F61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2A828-C841-41C9-4003-571AC6EA44DB}"/>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5" name="Footer Placeholder 4">
            <a:extLst>
              <a:ext uri="{FF2B5EF4-FFF2-40B4-BE49-F238E27FC236}">
                <a16:creationId xmlns:a16="http://schemas.microsoft.com/office/drawing/2014/main" id="{8F46B40B-97C8-471D-73DB-6B9617EBE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FC169-A8BA-1FBC-7334-F1A81EE5F954}"/>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461792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5644-4E29-FE0E-7739-6C209905EF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4D732-46C7-3BD5-75B6-1C46E0C89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AFF4D6-5790-B6D9-8004-838B85AE9243}"/>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5" name="Footer Placeholder 4">
            <a:extLst>
              <a:ext uri="{FF2B5EF4-FFF2-40B4-BE49-F238E27FC236}">
                <a16:creationId xmlns:a16="http://schemas.microsoft.com/office/drawing/2014/main" id="{750306C4-E2BD-EE1C-2068-4FDA427833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5E8EBB-C2DA-CE81-A6BC-60476FE87AE4}"/>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3746213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E09FC-4179-5861-26D8-5CE18A8A98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C5ADB0-8B31-143E-31DD-F34A01E63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D474D-2B17-B097-E330-C2480CCC5E4F}"/>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5" name="Footer Placeholder 4">
            <a:extLst>
              <a:ext uri="{FF2B5EF4-FFF2-40B4-BE49-F238E27FC236}">
                <a16:creationId xmlns:a16="http://schemas.microsoft.com/office/drawing/2014/main" id="{A17AB7D0-E2F8-85DC-0799-AC0D32864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3FD1F1-2EB8-5D43-CDE5-3B075BC67405}"/>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1682327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5380-374E-A22B-67A5-AE0229E651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3FF381-642F-6132-68B1-BA2AB9E812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D466C-446F-3240-0585-3E6C8D83ACF9}"/>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5" name="Footer Placeholder 4">
            <a:extLst>
              <a:ext uri="{FF2B5EF4-FFF2-40B4-BE49-F238E27FC236}">
                <a16:creationId xmlns:a16="http://schemas.microsoft.com/office/drawing/2014/main" id="{3FE0CCA9-40EA-9795-8B3D-28A530500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E5D21-EFBB-C5F2-E3DC-2504BFAB6D48}"/>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261744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53F1-D450-8260-3DF5-71F6F0911C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E5A315E-55EE-A837-58C4-4438FB615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F8505-31A7-DFC0-C41D-7C240FF5DC47}"/>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5" name="Footer Placeholder 4">
            <a:extLst>
              <a:ext uri="{FF2B5EF4-FFF2-40B4-BE49-F238E27FC236}">
                <a16:creationId xmlns:a16="http://schemas.microsoft.com/office/drawing/2014/main" id="{114060F5-366F-1C66-B2A1-B94EF7D77C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9AF299-4381-1C92-6E8C-C0D4A94F548F}"/>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151107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77D4E-AF8D-6D2C-F71E-1575F85B33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D3C38B-1A6A-AE64-1C3D-8D375F3AF1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5B574A-8A7E-7CD2-C30C-F219DAB0AF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88379C-1235-AA46-B072-EDE29EEB1BE9}"/>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6" name="Footer Placeholder 5">
            <a:extLst>
              <a:ext uri="{FF2B5EF4-FFF2-40B4-BE49-F238E27FC236}">
                <a16:creationId xmlns:a16="http://schemas.microsoft.com/office/drawing/2014/main" id="{96496B2F-C0FC-2576-A271-3229D59A8F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E3A54-B9E6-BF78-BA89-A2F67A9C9726}"/>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60034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B259-583D-F910-8D05-706850AA38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E2DB5A-18A5-924C-1508-51088D0A6D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955C8E-C2FA-37F2-AF64-908B835DC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FF275D-23BB-CAC9-4AF7-9537FA682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F0D074-CD5A-C7DB-1F83-4ABBB42D88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56CEFA-981B-3575-0727-E143BF04A031}"/>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8" name="Footer Placeholder 7">
            <a:extLst>
              <a:ext uri="{FF2B5EF4-FFF2-40B4-BE49-F238E27FC236}">
                <a16:creationId xmlns:a16="http://schemas.microsoft.com/office/drawing/2014/main" id="{B6580971-03BA-CA3D-8D04-3EAAC3D215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616B16-A6EA-698A-9D82-C1E09F1078DC}"/>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4126522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809A-C3A2-1232-3200-1CE9C44399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A67ECE-5FAA-1EA7-7394-35DD16A477D3}"/>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4" name="Footer Placeholder 3">
            <a:extLst>
              <a:ext uri="{FF2B5EF4-FFF2-40B4-BE49-F238E27FC236}">
                <a16:creationId xmlns:a16="http://schemas.microsoft.com/office/drawing/2014/main" id="{7BEB9282-D3E3-7DAA-7C99-E5110F37BF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4E4458-748B-2C4D-ED98-592F08D2B509}"/>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1686453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138BCA-61A5-C26C-E260-6E60EEBDD8C4}"/>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3" name="Footer Placeholder 2">
            <a:extLst>
              <a:ext uri="{FF2B5EF4-FFF2-40B4-BE49-F238E27FC236}">
                <a16:creationId xmlns:a16="http://schemas.microsoft.com/office/drawing/2014/main" id="{A4B0710F-1682-A28C-5BEE-38EDD922D9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BF08B-0F43-4CF9-C0BB-70780EB4DA49}"/>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365810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6ADC-7E2C-B089-178C-AAD984EB7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8B11DF-83F4-9B40-5D9D-5421EDF939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8D73-5ABA-DEDF-39B4-B7DCCF89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4721D0-BEE8-1427-E96E-374E5CCD4EA9}"/>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6" name="Footer Placeholder 5">
            <a:extLst>
              <a:ext uri="{FF2B5EF4-FFF2-40B4-BE49-F238E27FC236}">
                <a16:creationId xmlns:a16="http://schemas.microsoft.com/office/drawing/2014/main" id="{43803C03-8FE6-3D79-0397-55EE7F3211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2D6F6F-ADBF-9867-21B0-301F23681D0E}"/>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1136248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2216-2E6D-94EF-CC8F-C921078F6D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8A30E7-3B98-5C4C-09AC-8B4909AFF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EDCD13-916D-B2CC-1285-537B9160C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ADC11-F97A-C813-4E62-0D7D57385EAC}"/>
              </a:ext>
            </a:extLst>
          </p:cNvPr>
          <p:cNvSpPr>
            <a:spLocks noGrp="1"/>
          </p:cNvSpPr>
          <p:nvPr>
            <p:ph type="dt" sz="half" idx="10"/>
          </p:nvPr>
        </p:nvSpPr>
        <p:spPr/>
        <p:txBody>
          <a:bodyPr/>
          <a:lstStyle/>
          <a:p>
            <a:fld id="{1E3DF3F3-F6FB-4649-A8C3-648E5A8B4A4E}" type="datetimeFigureOut">
              <a:rPr lang="en-IN" smtClean="0"/>
              <a:t>15-02-2025</a:t>
            </a:fld>
            <a:endParaRPr lang="en-IN"/>
          </a:p>
        </p:txBody>
      </p:sp>
      <p:sp>
        <p:nvSpPr>
          <p:cNvPr id="6" name="Footer Placeholder 5">
            <a:extLst>
              <a:ext uri="{FF2B5EF4-FFF2-40B4-BE49-F238E27FC236}">
                <a16:creationId xmlns:a16="http://schemas.microsoft.com/office/drawing/2014/main" id="{7256C849-4DDF-5CFC-106C-3A61E6A5CD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08DCE1-81A1-4BC5-CE3A-AE0A72123C26}"/>
              </a:ext>
            </a:extLst>
          </p:cNvPr>
          <p:cNvSpPr>
            <a:spLocks noGrp="1"/>
          </p:cNvSpPr>
          <p:nvPr>
            <p:ph type="sldNum" sz="quarter" idx="12"/>
          </p:nvPr>
        </p:nvSpPr>
        <p:spPr/>
        <p:txBody>
          <a:bodyPr/>
          <a:lstStyle/>
          <a:p>
            <a:fld id="{1F362A5C-63D6-4D41-9745-C5D0F27DC27A}" type="slidenum">
              <a:rPr lang="en-IN" smtClean="0"/>
              <a:t>‹#›</a:t>
            </a:fld>
            <a:endParaRPr lang="en-IN"/>
          </a:p>
        </p:txBody>
      </p:sp>
    </p:spTree>
    <p:extLst>
      <p:ext uri="{BB962C8B-B14F-4D97-AF65-F5344CB8AC3E}">
        <p14:creationId xmlns:p14="http://schemas.microsoft.com/office/powerpoint/2010/main" val="1893108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1C63DC-567D-8E60-CCC7-5E827830E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11F7E0-1F0F-474D-847E-B3B48ECB04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E74743-9B2A-FA5D-413D-04955C97B2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3DF3F3-F6FB-4649-A8C3-648E5A8B4A4E}" type="datetimeFigureOut">
              <a:rPr lang="en-IN" smtClean="0"/>
              <a:t>15-02-2025</a:t>
            </a:fld>
            <a:endParaRPr lang="en-IN"/>
          </a:p>
        </p:txBody>
      </p:sp>
      <p:sp>
        <p:nvSpPr>
          <p:cNvPr id="5" name="Footer Placeholder 4">
            <a:extLst>
              <a:ext uri="{FF2B5EF4-FFF2-40B4-BE49-F238E27FC236}">
                <a16:creationId xmlns:a16="http://schemas.microsoft.com/office/drawing/2014/main" id="{9F91319D-ED6C-7370-14F8-C37038EB0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26D05AB-867F-0F8C-60C3-EDDAE1FB6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362A5C-63D6-4D41-9745-C5D0F27DC27A}" type="slidenum">
              <a:rPr lang="en-IN" smtClean="0"/>
              <a:t>‹#›</a:t>
            </a:fld>
            <a:endParaRPr lang="en-IN"/>
          </a:p>
        </p:txBody>
      </p:sp>
    </p:spTree>
    <p:extLst>
      <p:ext uri="{BB962C8B-B14F-4D97-AF65-F5344CB8AC3E}">
        <p14:creationId xmlns:p14="http://schemas.microsoft.com/office/powerpoint/2010/main" val="47179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AE3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ABD2-C9D2-3219-F0A9-34E48A16C537}"/>
              </a:ext>
            </a:extLst>
          </p:cNvPr>
          <p:cNvSpPr>
            <a:spLocks noGrp="1"/>
          </p:cNvSpPr>
          <p:nvPr>
            <p:ph type="ctrTitle"/>
          </p:nvPr>
        </p:nvSpPr>
        <p:spPr/>
        <p:txBody>
          <a:bodyPr/>
          <a:lstStyle/>
          <a:p>
            <a:r>
              <a:rPr lang="en-IN" dirty="0">
                <a:solidFill>
                  <a:schemeClr val="bg1"/>
                </a:solidFill>
              </a:rPr>
              <a:t>Detection of delivery of the package </a:t>
            </a:r>
          </a:p>
        </p:txBody>
      </p:sp>
      <p:sp>
        <p:nvSpPr>
          <p:cNvPr id="3" name="Subtitle 2">
            <a:extLst>
              <a:ext uri="{FF2B5EF4-FFF2-40B4-BE49-F238E27FC236}">
                <a16:creationId xmlns:a16="http://schemas.microsoft.com/office/drawing/2014/main" id="{5A244DD6-E5F5-4B9F-DF63-089B562C318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0682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AE36"/>
        </a:solidFill>
        <a:effectLst/>
      </p:bgPr>
    </p:bg>
    <p:spTree>
      <p:nvGrpSpPr>
        <p:cNvPr id="1" name="">
          <a:extLst>
            <a:ext uri="{FF2B5EF4-FFF2-40B4-BE49-F238E27FC236}">
              <a16:creationId xmlns:a16="http://schemas.microsoft.com/office/drawing/2014/main" id="{BED536F8-0B13-82EF-DCF4-74B7499B0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68D9F8-FF73-B65B-93C7-B62C464F7EEE}"/>
              </a:ext>
            </a:extLst>
          </p:cNvPr>
          <p:cNvSpPr>
            <a:spLocks noGrp="1"/>
          </p:cNvSpPr>
          <p:nvPr>
            <p:ph type="ctrTitle"/>
          </p:nvPr>
        </p:nvSpPr>
        <p:spPr/>
        <p:txBody>
          <a:bodyPr>
            <a:normAutofit/>
          </a:bodyPr>
          <a:lstStyle/>
          <a:p>
            <a:r>
              <a:rPr lang="en-US" sz="3100" dirty="0">
                <a:solidFill>
                  <a:schemeClr val="bg1"/>
                </a:solidFill>
              </a:rPr>
              <a:t>Many delivery packages are left at doorsteps, leading to </a:t>
            </a:r>
            <a:r>
              <a:rPr lang="en-US" sz="3100" b="1" dirty="0">
                <a:solidFill>
                  <a:schemeClr val="bg1"/>
                </a:solidFill>
              </a:rPr>
              <a:t>package theft</a:t>
            </a:r>
            <a:r>
              <a:rPr lang="en-US" sz="3100" dirty="0">
                <a:solidFill>
                  <a:schemeClr val="bg1"/>
                </a:solidFill>
              </a:rPr>
              <a:t> or </a:t>
            </a:r>
            <a:r>
              <a:rPr lang="en-US" sz="3100" dirty="0" err="1">
                <a:solidFill>
                  <a:schemeClr val="bg1"/>
                </a:solidFill>
              </a:rPr>
              <a:t>misdelivery</a:t>
            </a:r>
            <a:r>
              <a:rPr lang="en-US" sz="3100" dirty="0">
                <a:solidFill>
                  <a:schemeClr val="bg1"/>
                </a:solidFill>
              </a:rPr>
              <a:t>. Current security cameras record footage but </a:t>
            </a:r>
            <a:r>
              <a:rPr lang="en-US" sz="3100" b="1" dirty="0">
                <a:solidFill>
                  <a:schemeClr val="bg1"/>
                </a:solidFill>
              </a:rPr>
              <a:t>do not actively alert</a:t>
            </a:r>
            <a:r>
              <a:rPr lang="en-US" sz="3100" dirty="0">
                <a:solidFill>
                  <a:schemeClr val="bg1"/>
                </a:solidFill>
              </a:rPr>
              <a:t> the owner if someone unauthorized picks up the package</a:t>
            </a:r>
            <a:r>
              <a:rPr lang="en-US" dirty="0"/>
              <a:t>.</a:t>
            </a:r>
            <a:endParaRPr lang="en-IN" dirty="0">
              <a:solidFill>
                <a:schemeClr val="bg1"/>
              </a:solidFill>
            </a:endParaRPr>
          </a:p>
        </p:txBody>
      </p:sp>
      <p:sp>
        <p:nvSpPr>
          <p:cNvPr id="3" name="Subtitle 2">
            <a:extLst>
              <a:ext uri="{FF2B5EF4-FFF2-40B4-BE49-F238E27FC236}">
                <a16:creationId xmlns:a16="http://schemas.microsoft.com/office/drawing/2014/main" id="{53D1BAE8-E669-677C-B7DD-EA45D7DA40A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7859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AE36"/>
        </a:solidFill>
        <a:effectLst/>
      </p:bgPr>
    </p:bg>
    <p:spTree>
      <p:nvGrpSpPr>
        <p:cNvPr id="1" name="">
          <a:extLst>
            <a:ext uri="{FF2B5EF4-FFF2-40B4-BE49-F238E27FC236}">
              <a16:creationId xmlns:a16="http://schemas.microsoft.com/office/drawing/2014/main" id="{AC94C317-857C-117E-3E8B-B52A9782E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B22DE0-B045-D743-FD3A-3FFE80811520}"/>
              </a:ext>
            </a:extLst>
          </p:cNvPr>
          <p:cNvSpPr>
            <a:spLocks noGrp="1"/>
          </p:cNvSpPr>
          <p:nvPr>
            <p:ph type="ctrTitle"/>
          </p:nvPr>
        </p:nvSpPr>
        <p:spPr/>
        <p:txBody>
          <a:bodyPr>
            <a:normAutofit/>
          </a:bodyPr>
          <a:lstStyle/>
          <a:p>
            <a:r>
              <a:rPr lang="en-US" sz="2400" b="1" dirty="0">
                <a:solidFill>
                  <a:schemeClr val="bg1"/>
                </a:solidFill>
              </a:rPr>
              <a:t>Solution:</a:t>
            </a:r>
            <a:br>
              <a:rPr lang="en-US" sz="2400" b="1" dirty="0">
                <a:solidFill>
                  <a:schemeClr val="bg1"/>
                </a:solidFill>
              </a:rPr>
            </a:br>
            <a:r>
              <a:rPr lang="en-US" sz="2400" dirty="0">
                <a:solidFill>
                  <a:schemeClr val="bg1"/>
                </a:solidFill>
              </a:rPr>
              <a:t>A </a:t>
            </a:r>
            <a:r>
              <a:rPr lang="en-US" sz="2400" b="1" dirty="0">
                <a:solidFill>
                  <a:schemeClr val="bg1"/>
                </a:solidFill>
              </a:rPr>
              <a:t>computer vision-based package security system</a:t>
            </a:r>
            <a:r>
              <a:rPr lang="en-US" sz="2400" dirty="0">
                <a:solidFill>
                  <a:schemeClr val="bg1"/>
                </a:solidFill>
              </a:rPr>
              <a:t> that detects when a package is picked up and checks whether the person is </a:t>
            </a:r>
            <a:r>
              <a:rPr lang="en-US" sz="2400" b="1" dirty="0">
                <a:solidFill>
                  <a:schemeClr val="bg1"/>
                </a:solidFill>
              </a:rPr>
              <a:t>authorized (recognized face)</a:t>
            </a:r>
            <a:r>
              <a:rPr lang="en-US" sz="2400" dirty="0">
                <a:solidFill>
                  <a:schemeClr val="bg1"/>
                </a:solidFill>
              </a:rPr>
              <a:t> or </a:t>
            </a:r>
            <a:r>
              <a:rPr lang="en-US" sz="2400" b="1" dirty="0">
                <a:solidFill>
                  <a:schemeClr val="bg1"/>
                </a:solidFill>
              </a:rPr>
              <a:t>unauthorized (stranger)</a:t>
            </a:r>
            <a:r>
              <a:rPr lang="en-US" sz="2400" dirty="0">
                <a:solidFill>
                  <a:schemeClr val="bg1"/>
                </a:solidFill>
              </a:rPr>
              <a:t>. If an unauthorized person picks up the package, an </a:t>
            </a:r>
            <a:r>
              <a:rPr lang="en-US" sz="2400" b="1" dirty="0">
                <a:solidFill>
                  <a:schemeClr val="bg1"/>
                </a:solidFill>
              </a:rPr>
              <a:t>instant alert is sent</a:t>
            </a:r>
            <a:r>
              <a:rPr lang="en-US" sz="2400" dirty="0">
                <a:solidFill>
                  <a:schemeClr val="bg1"/>
                </a:solidFill>
              </a:rPr>
              <a:t> to the package owner.</a:t>
            </a:r>
            <a:br>
              <a:rPr lang="en-US" sz="2400" dirty="0">
                <a:solidFill>
                  <a:schemeClr val="bg1"/>
                </a:solidFill>
              </a:rPr>
            </a:br>
            <a:endParaRPr lang="en-IN" sz="2400" dirty="0">
              <a:solidFill>
                <a:schemeClr val="bg1"/>
              </a:solidFill>
            </a:endParaRPr>
          </a:p>
        </p:txBody>
      </p:sp>
      <p:sp>
        <p:nvSpPr>
          <p:cNvPr id="3" name="Subtitle 2">
            <a:extLst>
              <a:ext uri="{FF2B5EF4-FFF2-40B4-BE49-F238E27FC236}">
                <a16:creationId xmlns:a16="http://schemas.microsoft.com/office/drawing/2014/main" id="{23F3FA9D-3628-70C9-1335-C7D4C46EE7C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04975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AE36"/>
        </a:solidFill>
        <a:effectLst/>
      </p:bgPr>
    </p:bg>
    <p:spTree>
      <p:nvGrpSpPr>
        <p:cNvPr id="1" name="">
          <a:extLst>
            <a:ext uri="{FF2B5EF4-FFF2-40B4-BE49-F238E27FC236}">
              <a16:creationId xmlns:a16="http://schemas.microsoft.com/office/drawing/2014/main" id="{701A2FC8-E390-1F54-E8A3-8D9B34E2A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8FFB3A-1C87-672E-EE6C-A5EEE5BD9F1F}"/>
              </a:ext>
            </a:extLst>
          </p:cNvPr>
          <p:cNvSpPr>
            <a:spLocks noGrp="1"/>
          </p:cNvSpPr>
          <p:nvPr>
            <p:ph type="ctrTitle"/>
          </p:nvPr>
        </p:nvSpPr>
        <p:spPr>
          <a:xfrm>
            <a:off x="1524000" y="1122363"/>
            <a:ext cx="9144000" cy="4055812"/>
          </a:xfrm>
        </p:spPr>
        <p:txBody>
          <a:bodyPr>
            <a:normAutofit/>
          </a:bodyPr>
          <a:lstStyle/>
          <a:p>
            <a:r>
              <a:rPr lang="en-US" sz="3200" b="1" dirty="0">
                <a:solidFill>
                  <a:schemeClr val="bg1"/>
                </a:solidFill>
              </a:rPr>
              <a:t>Solution:</a:t>
            </a:r>
            <a:br>
              <a:rPr lang="en-US" sz="3200" b="1" dirty="0">
                <a:solidFill>
                  <a:schemeClr val="bg1"/>
                </a:solidFill>
              </a:rPr>
            </a:br>
            <a:r>
              <a:rPr lang="en-US" sz="3200" dirty="0">
                <a:solidFill>
                  <a:schemeClr val="bg1"/>
                </a:solidFill>
              </a:rPr>
              <a:t>A </a:t>
            </a:r>
            <a:r>
              <a:rPr lang="en-US" sz="3200" b="1" dirty="0">
                <a:solidFill>
                  <a:schemeClr val="bg1"/>
                </a:solidFill>
              </a:rPr>
              <a:t>computer vision-based package security system</a:t>
            </a:r>
            <a:r>
              <a:rPr lang="en-US" sz="3200" dirty="0">
                <a:solidFill>
                  <a:schemeClr val="bg1"/>
                </a:solidFill>
              </a:rPr>
              <a:t> that detects when a package is picked up and checks whether the person is </a:t>
            </a:r>
            <a:r>
              <a:rPr lang="en-US" sz="3200" b="1" dirty="0">
                <a:solidFill>
                  <a:schemeClr val="bg1"/>
                </a:solidFill>
              </a:rPr>
              <a:t>authorized (recognized face)</a:t>
            </a:r>
            <a:r>
              <a:rPr lang="en-US" sz="3200" dirty="0">
                <a:solidFill>
                  <a:schemeClr val="bg1"/>
                </a:solidFill>
              </a:rPr>
              <a:t> or </a:t>
            </a:r>
            <a:r>
              <a:rPr lang="en-US" sz="3200" b="1" dirty="0">
                <a:solidFill>
                  <a:schemeClr val="bg1"/>
                </a:solidFill>
              </a:rPr>
              <a:t>unauthorized (stranger)</a:t>
            </a:r>
            <a:r>
              <a:rPr lang="en-US" sz="3200" dirty="0">
                <a:solidFill>
                  <a:schemeClr val="bg1"/>
                </a:solidFill>
              </a:rPr>
              <a:t>. If an unauthorized person picks up the package, an </a:t>
            </a:r>
            <a:r>
              <a:rPr lang="en-US" sz="3200" b="1" dirty="0">
                <a:solidFill>
                  <a:schemeClr val="bg1"/>
                </a:solidFill>
              </a:rPr>
              <a:t>instant alert is sent</a:t>
            </a:r>
            <a:r>
              <a:rPr lang="en-US" sz="3200" dirty="0">
                <a:solidFill>
                  <a:schemeClr val="bg1"/>
                </a:solidFill>
              </a:rPr>
              <a:t> to the package owner.</a:t>
            </a:r>
            <a:br>
              <a:rPr lang="en-US" sz="2400" dirty="0">
                <a:solidFill>
                  <a:schemeClr val="bg1"/>
                </a:solidFill>
              </a:rPr>
            </a:br>
            <a:endParaRPr lang="en-IN" sz="2400" dirty="0">
              <a:solidFill>
                <a:schemeClr val="bg1"/>
              </a:solidFill>
            </a:endParaRPr>
          </a:p>
        </p:txBody>
      </p:sp>
    </p:spTree>
    <p:extLst>
      <p:ext uri="{BB962C8B-B14F-4D97-AF65-F5344CB8AC3E}">
        <p14:creationId xmlns:p14="http://schemas.microsoft.com/office/powerpoint/2010/main" val="2368365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147</Words>
  <Application>Microsoft Office PowerPoint</Application>
  <PresentationFormat>Widescreen</PresentationFormat>
  <Paragraphs>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Detection of delivery of the package </vt:lpstr>
      <vt:lpstr>Many delivery packages are left at doorsteps, leading to package theft or misdelivery. Current security cameras record footage but do not actively alert the owner if someone unauthorized picks up the package.</vt:lpstr>
      <vt:lpstr>Solution: A computer vision-based package security system that detects when a package is picked up and checks whether the person is authorized (recognized face) or unauthorized (stranger). If an unauthorized person picks up the package, an instant alert is sent to the package owner. </vt:lpstr>
      <vt:lpstr>Solution: A computer vision-based package security system that detects when a package is picked up and checks whether the person is authorized (recognized face) or unauthorized (stranger). If an unauthorized person picks up the package, an instant alert is sent to the package owner.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saranya selvarasu</dc:creator>
  <cp:lastModifiedBy>saranya selvarasu</cp:lastModifiedBy>
  <cp:revision>1</cp:revision>
  <dcterms:created xsi:type="dcterms:W3CDTF">2025-02-15T19:18:09Z</dcterms:created>
  <dcterms:modified xsi:type="dcterms:W3CDTF">2025-02-15T19:46:05Z</dcterms:modified>
</cp:coreProperties>
</file>