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431883" cy="3905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218" y="2700114"/>
            <a:ext cx="9982200" cy="1938992"/>
          </a:xfrm>
          <a:prstGeom prst="rect">
            <a:avLst/>
          </a:prstGeom>
          <a:noFill/>
        </p:spPr>
        <p:txBody>
          <a:bodyPr wrap="square" rtlCol="0">
            <a:spAutoFit/>
          </a:bodyPr>
          <a:lstStyle/>
          <a:p>
            <a:r>
              <a:rPr lang="en-US" sz="2400" dirty="0"/>
              <a:t>STUDENT NAME:</a:t>
            </a:r>
            <a:r>
              <a:rPr lang="en-GB" sz="2400" dirty="0"/>
              <a:t>   SARANYA S</a:t>
            </a:r>
            <a:endParaRPr lang="en-US" sz="2400" dirty="0"/>
          </a:p>
          <a:p>
            <a:r>
              <a:rPr lang="en-US" sz="2400" dirty="0"/>
              <a:t>REGISTER NO:</a:t>
            </a:r>
            <a:r>
              <a:rPr lang="en-GB" sz="2400" dirty="0"/>
              <a:t>        312203381 (548CD878D255627AB98458EDCDAD821C)</a:t>
            </a:r>
            <a:endParaRPr lang="en-US" sz="2400" dirty="0"/>
          </a:p>
          <a:p>
            <a:r>
              <a:rPr lang="en-US" sz="2400" dirty="0"/>
              <a:t>DEPARTMENT:</a:t>
            </a:r>
            <a:r>
              <a:rPr lang="en-GB" sz="2400" dirty="0"/>
              <a:t>    </a:t>
            </a:r>
            <a:endParaRPr lang="en-US" sz="2400" dirty="0"/>
          </a:p>
          <a:p>
            <a:r>
              <a:rPr lang="en-US" sz="2400" dirty="0"/>
              <a:t>COLLEGE</a:t>
            </a:r>
            <a:r>
              <a:rPr lang="en-GB" sz="2400" dirty="0"/>
              <a:t>:</a:t>
            </a:r>
            <a:endParaRPr lang="en-US" sz="2400" dirty="0"/>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rot="10800000" flipV="1">
            <a:off x="3625453" y="3559682"/>
            <a:ext cx="3351860" cy="369332"/>
          </a:xfrm>
          <a:prstGeom prst="rect">
            <a:avLst/>
          </a:prstGeom>
          <a:noFill/>
        </p:spPr>
        <p:txBody>
          <a:bodyPr wrap="square" rtlCol="0">
            <a:spAutoFit/>
          </a:bodyPr>
          <a:lstStyle/>
          <a:p>
            <a:r>
              <a:rPr lang="en-GB" dirty="0">
                <a:latin typeface="Arial Rounded MT Bold" panose="020F0704030504030204" pitchFamily="34" charset="0"/>
              </a:rPr>
              <a:t>COMMERCE</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3676650" y="3925443"/>
            <a:ext cx="9399297"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saranya9150193304@gmail.com</cp:lastModifiedBy>
  <cp:revision>20</cp:revision>
  <dcterms:created xsi:type="dcterms:W3CDTF">2024-03-29T15:07:22Z</dcterms:created>
  <dcterms:modified xsi:type="dcterms:W3CDTF">2024-09-02T11:38:37Z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