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package" Target="../embeddings/Microsoft_Excel_Worksheet.xlsx"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U.Saranya</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312208</a:t>
            </a:r>
            <a:r>
              <a:rPr lang="en-IN" sz="2400" dirty="0">
                <a:latin typeface="Times New Roman" panose="02020603050405020304" pitchFamily="18" charset="0"/>
                <a:cs typeface="Times New Roman" panose="02020603050405020304" pitchFamily="18" charset="0"/>
              </a:rPr>
              <a:t>418</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ct 7">
                        <a:extLst>
                          <a:ext uri="{FF2B5EF4-FFF2-40B4-BE49-F238E27FC236}">
                            <a16:creationId xmlns:a16="http://schemas.microsoft.com/office/drawing/2014/main" id="{1B8031BC-DBC5-C2E9-634E-340F82D194A9}"/>
                          </a:ext>
                        </a:extLst>
                      </p:cNvPr>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Saranya U</cp:lastModifiedBy>
  <cp:revision>30</cp:revision>
  <dcterms:created xsi:type="dcterms:W3CDTF">2024-03-29T15:07:22Z</dcterms:created>
  <dcterms:modified xsi:type="dcterms:W3CDTF">2024-09-02T12:19:35Z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