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4" r:id="rId1"/>
  </p:sldMasterIdLst>
  <p:notesMasterIdLst>
    <p:notesMasterId r:id="rId2"/>
  </p:notesMasterIdLst>
  <p:sldIdLst>
    <p:sldId id="296" r:id="rId3"/>
    <p:sldId id="297" r:id="rId4"/>
    <p:sldId id="298" r:id="rId5"/>
    <p:sldId id="299" r:id="rId6"/>
    <p:sldId id="300" r:id="rId7"/>
    <p:sldId id="301" r:id="rId8"/>
    <p:sldId id="302" r:id="rId9"/>
    <p:sldId id="303" r:id="rId10"/>
    <p:sldId id="304" r:id="rId11"/>
    <p:sldId id="305" r:id="rId12"/>
    <p:sldId id="306" r:id="rId13"/>
    <p:sldId id="307"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4" name=""/>
        <p:cNvGrpSpPr/>
        <p:nvPr/>
      </p:nvGrpSpPr>
      <p:grpSpPr>
        <a:xfrm>
          <a:off x="0" y="0"/>
          <a:ext cx="0" cy="0"/>
          <a:chOff x="0" y="0"/>
          <a:chExt cx="0" cy="0"/>
        </a:xfrm>
      </p:grpSpPr>
      <p:sp>
        <p:nvSpPr>
          <p:cNvPr id="1048584"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5"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6"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99"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a:xfrm>
            <a:off x="457200" y="228601"/>
            <a:ext cx="7772400" cy="1219200"/>
          </a:xfrm>
        </p:spPr>
        <p:txBody>
          <a:bodyPr>
            <a:normAutofit/>
          </a:bodyPr>
          <a:p>
            <a:r>
              <a:rPr lang="en-US" smtClean="0">
                <a:solidFill>
                  <a:srgbClr val="0070C0"/>
                </a:solidFill>
                <a:latin typeface="Times New Roman" pitchFamily="18" charset="0"/>
                <a:cs typeface="Times New Roman" pitchFamily="18" charset="0"/>
              </a:rPr>
              <a:t>R.K.M </a:t>
            </a:r>
            <a:r>
              <a:rPr dirty="0" lang="en-US" smtClean="0">
                <a:solidFill>
                  <a:srgbClr val="0070C0"/>
                </a:solidFill>
                <a:latin typeface="Times New Roman" pitchFamily="18" charset="0"/>
                <a:cs typeface="Times New Roman" pitchFamily="18" charset="0"/>
              </a:rPr>
              <a:t>LOGISTICS PVT LTD</a:t>
            </a:r>
            <a:endParaRPr dirty="0" lang="en-US">
              <a:solidFill>
                <a:srgbClr val="0070C0"/>
              </a:solidFill>
              <a:latin typeface="Times New Roman" pitchFamily="18" charset="0"/>
              <a:cs typeface="Times New Roman" pitchFamily="18" charset="0"/>
            </a:endParaRPr>
          </a:p>
        </p:txBody>
      </p:sp>
      <p:sp>
        <p:nvSpPr>
          <p:cNvPr id="1048594" name="Subtitle 2"/>
          <p:cNvSpPr>
            <a:spLocks noGrp="1"/>
          </p:cNvSpPr>
          <p:nvPr>
            <p:ph type="subTitle" idx="1"/>
          </p:nvPr>
        </p:nvSpPr>
        <p:spPr>
          <a:xfrm>
            <a:off x="1219200" y="2667000"/>
            <a:ext cx="7239000" cy="3048000"/>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 </a:t>
            </a:r>
            <a:r>
              <a:rPr altLang="en-IN" dirty="0" sz="2800" lang="en-US" smtClean="0">
                <a:solidFill>
                  <a:schemeClr val="tx1"/>
                </a:solidFill>
                <a:latin typeface="Times New Roman" pitchFamily="18" charset="0"/>
                <a:cs typeface="Times New Roman" pitchFamily="18" charset="0"/>
              </a:rPr>
              <a:t>S</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R</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N</a:t>
            </a:r>
            <a:r>
              <a:rPr altLang="en-IN" dirty="0" sz="2800" lang="en-US" smtClean="0">
                <a:solidFill>
                  <a:schemeClr val="tx1"/>
                </a:solidFill>
                <a:latin typeface="Times New Roman" pitchFamily="18" charset="0"/>
                <a:cs typeface="Times New Roman" pitchFamily="18" charset="0"/>
              </a:rPr>
              <a:t>Y</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 </a:t>
            </a:r>
            <a:r>
              <a:rPr altLang="en-IN" dirty="0" sz="2800" lang="en-US" smtClean="0">
                <a:solidFill>
                  <a:schemeClr val="tx1"/>
                </a:solidFill>
                <a:latin typeface="Times New Roman" pitchFamily="18" charset="0"/>
                <a:cs typeface="Times New Roman" pitchFamily="18" charset="0"/>
              </a:rPr>
              <a:t>K</a:t>
            </a:r>
            <a:endParaRPr altLang="en-US" lang="zh-CN"/>
          </a:p>
          <a:p>
            <a:pPr algn="l"/>
            <a:r>
              <a:rPr dirty="0" sz="2800" lang="en-US" smtClean="0">
                <a:solidFill>
                  <a:schemeClr val="tx1"/>
                </a:solidFill>
                <a:latin typeface="Times New Roman" pitchFamily="18" charset="0"/>
                <a:cs typeface="Times New Roman" pitchFamily="18" charset="0"/>
              </a:rPr>
              <a:t>REGISTER NO: 312205</a:t>
            </a:r>
            <a:r>
              <a:rPr altLang="en-IN" dirty="0" sz="2800" lang="en-US" smtClean="0">
                <a:solidFill>
                  <a:schemeClr val="tx1"/>
                </a:solidFill>
                <a:latin typeface="Times New Roman" pitchFamily="18" charset="0"/>
                <a:cs typeface="Times New Roman" pitchFamily="18" charset="0"/>
              </a:rPr>
              <a:t>4</a:t>
            </a:r>
            <a:r>
              <a:rPr altLang="en-IN" dirty="0" sz="2800" lang="en-US" smtClean="0">
                <a:solidFill>
                  <a:schemeClr val="tx1"/>
                </a:solidFill>
                <a:latin typeface="Times New Roman" pitchFamily="18" charset="0"/>
                <a:cs typeface="Times New Roman" pitchFamily="18" charset="0"/>
              </a:rPr>
              <a:t>9</a:t>
            </a:r>
            <a:r>
              <a:rPr altLang="en-IN" dirty="0" sz="2800" lang="en-US" smtClean="0">
                <a:solidFill>
                  <a:schemeClr val="tx1"/>
                </a:solidFill>
                <a:latin typeface="Times New Roman" pitchFamily="18" charset="0"/>
                <a:cs typeface="Times New Roman" pitchFamily="18" charset="0"/>
              </a:rPr>
              <a:t>8</a:t>
            </a:r>
            <a:endParaRPr altLang="en-US" lang="zh-CN"/>
          </a:p>
          <a:p>
            <a:pPr algn="l"/>
            <a:r>
              <a:rPr dirty="0" sz="2800" lang="en-US" smtClean="0">
                <a:solidFill>
                  <a:schemeClr val="tx1"/>
                </a:solidFill>
                <a:latin typeface="Times New Roman" pitchFamily="18" charset="0"/>
                <a:cs typeface="Times New Roman" pitchFamily="18" charset="0"/>
              </a:rPr>
              <a:t>DEPARTMENT: B.COM (</a:t>
            </a:r>
            <a:r>
              <a:rPr altLang="en-IN" dirty="0" sz="2800" lang="en-US" smtClean="0">
                <a:solidFill>
                  <a:schemeClr val="tx1"/>
                </a:solidFill>
                <a:latin typeface="Times New Roman" pitchFamily="18" charset="0"/>
                <a:cs typeface="Times New Roman" pitchFamily="18" charset="0"/>
              </a:rPr>
              <a:t>A</a:t>
            </a:r>
            <a:r>
              <a:rPr altLang="en-IN" dirty="0" sz="2800" lang="en-US" smtClean="0">
                <a:solidFill>
                  <a:schemeClr val="tx1"/>
                </a:solidFill>
                <a:latin typeface="Times New Roman" pitchFamily="18" charset="0"/>
                <a:cs typeface="Times New Roman" pitchFamily="18" charset="0"/>
              </a:rPr>
              <a:t>&amp;</a:t>
            </a:r>
            <a:r>
              <a:rPr altLang="en-IN" dirty="0" sz="2800" lang="en-US" smtClean="0">
                <a:solidFill>
                  <a:schemeClr val="tx1"/>
                </a:solidFill>
                <a:latin typeface="Times New Roman" pitchFamily="18" charset="0"/>
                <a:cs typeface="Times New Roman" pitchFamily="18" charset="0"/>
              </a:rPr>
              <a:t>f</a:t>
            </a:r>
            <a:r>
              <a:rPr altLang="en-IN" dirty="0" sz="2800" lang="en-US" smtClean="0">
                <a:solidFill>
                  <a:schemeClr val="tx1"/>
                </a:solidFill>
                <a:latin typeface="Times New Roman" pitchFamily="18" charset="0"/>
                <a:cs typeface="Times New Roman" pitchFamily="18" charset="0"/>
              </a:rPr>
              <a:t>)</a:t>
            </a:r>
            <a:endParaRPr altLang="en-US" lang="zh-CN"/>
          </a:p>
          <a:p>
            <a:pPr algn="l"/>
            <a:r>
              <a:rPr dirty="0" sz="2800" lang="en-US" smtClean="0">
                <a:solidFill>
                  <a:schemeClr val="tx1"/>
                </a:solidFill>
                <a:latin typeface="Times New Roman" pitchFamily="18" charset="0"/>
                <a:cs typeface="Times New Roman" pitchFamily="18" charset="0"/>
              </a:rPr>
              <a:t>COLLEGE: SRI MUTHUKUMARAN ARTS 		AND SCIENCE  COLLEGE</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0"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1"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603"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605"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607"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609"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Content Placeholder 1"/>
          <p:cNvSpPr>
            <a:spLocks noGrp="1"/>
          </p:cNvSpPr>
          <p:nvPr>
            <p:ph idx="1"/>
          </p:nvPr>
        </p:nvSpPr>
        <p:spPr/>
        <p:txBody>
          <a:bodyPr>
            <a:normAutofit fontScale="96296"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611" name="Title 2"/>
          <p:cNvSpPr>
            <a:spLocks noGrp="1"/>
          </p:cNvSpPr>
          <p:nvPr>
            <p:ph type="title"/>
          </p:nvPr>
        </p:nvSpPr>
        <p:spPr/>
        <p:txBody>
          <a:bodyPr>
            <a:normAutofit fontScale="90244"/>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13" name="Title 2"/>
          <p:cNvSpPr>
            <a:spLocks noGrp="1"/>
          </p:cNvSpPr>
          <p:nvPr>
            <p:ph type="title"/>
          </p:nvPr>
        </p:nvSpPr>
        <p:spPr/>
        <p:txBody>
          <a:bodyPr>
            <a:normAutofit fontScale="90244"/>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2024-09-03T04:39:35Z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a2c26e610ab1491893718eb2a69cfc48</vt:lpwstr>
  </property>
</Properties>
</file>