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17"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8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9" name=""/>
        <p:cNvGrpSpPr/>
        <p:nvPr/>
      </p:nvGrpSpPr>
      <p:grpSpPr>
        <a:xfrm>
          <a:off x="0" y="0"/>
          <a:ext cx="0" cy="0"/>
          <a:chOff x="0" y="0"/>
          <a:chExt cx="0" cy="0"/>
        </a:xfrm>
      </p:grpSpPr>
      <p:sp>
        <p:nvSpPr>
          <p:cNvPr id="104869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7"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98" name="Footer Placeholder 4"/>
          <p:cNvSpPr>
            <a:spLocks noGrp="1"/>
          </p:cNvSpPr>
          <p:nvPr>
            <p:ph type="ftr" sz="quarter" idx="11"/>
          </p:nvPr>
        </p:nvSpPr>
        <p:spPr/>
        <p:txBody>
          <a:bodyPr/>
          <a:p>
            <a:endParaRPr dirty="0" lang="en-US"/>
          </a:p>
        </p:txBody>
      </p:sp>
      <p:sp>
        <p:nvSpPr>
          <p:cNvPr id="104869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55C6B4A9-1611-4792-9094-5F34BCA07E0B}" type="datetimeFigureOut">
              <a:rPr dirty="0" lang="en-US"/>
              <a:t>8/30/2024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70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1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2"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13" name="Footer Placeholder 4"/>
          <p:cNvSpPr>
            <a:spLocks noGrp="1"/>
          </p:cNvSpPr>
          <p:nvPr>
            <p:ph type="ftr" sz="quarter" idx="11"/>
          </p:nvPr>
        </p:nvSpPr>
        <p:spPr/>
        <p:txBody>
          <a:bodyPr/>
          <a:p>
            <a:endParaRPr dirty="0" lang="en-US"/>
          </a:p>
        </p:txBody>
      </p:sp>
      <p:sp>
        <p:nvSpPr>
          <p:cNvPr id="104861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6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9"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dirty="0" lang="en-US"/>
          </a:p>
        </p:txBody>
      </p:sp>
      <p:sp>
        <p:nvSpPr>
          <p:cNvPr id="104868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4"/>
          <p:cNvSpPr>
            <a:spLocks noGrp="1"/>
          </p:cNvSpPr>
          <p:nvPr>
            <p:ph type="dt" sz="half" idx="10"/>
          </p:nvPr>
        </p:nvSpPr>
        <p:spPr/>
        <p:txBody>
          <a:bodyPr/>
          <a:p>
            <a:fld id="{EB712588-04B1-427B-82EE-E8DB90309F08}" type="datetimeFigureOut">
              <a:rPr dirty="0" lang="en-US"/>
              <a:t>8/30/2024</a:t>
            </a:fld>
            <a:endParaRPr dirty="0" lang="en-US"/>
          </a:p>
        </p:txBody>
      </p:sp>
      <p:sp>
        <p:nvSpPr>
          <p:cNvPr id="1048692" name="Footer Placeholder 5"/>
          <p:cNvSpPr>
            <a:spLocks noGrp="1"/>
          </p:cNvSpPr>
          <p:nvPr>
            <p:ph type="ftr" sz="quarter" idx="11"/>
          </p:nvPr>
        </p:nvSpPr>
        <p:spPr/>
        <p:txBody>
          <a:bodyPr/>
          <a:p>
            <a:endParaRPr dirty="0" lang="en-US"/>
          </a:p>
        </p:txBody>
      </p:sp>
      <p:sp>
        <p:nvSpPr>
          <p:cNvPr id="104869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6"/>
          <p:cNvSpPr>
            <a:spLocks noGrp="1"/>
          </p:cNvSpPr>
          <p:nvPr>
            <p:ph type="dt" sz="half" idx="10"/>
          </p:nvPr>
        </p:nvSpPr>
        <p:spPr/>
        <p:txBody>
          <a:bodyPr/>
          <a:p>
            <a:fld id="{B61BEF0D-F0BB-DE4B-95CE-6DB70DBA9567}" type="datetimeFigureOut">
              <a:rPr dirty="0" lang="en-US"/>
              <a:t>8/30/2024</a:t>
            </a:fld>
            <a:endParaRPr dirty="0" lang="en-US"/>
          </a:p>
        </p:txBody>
      </p:sp>
      <p:sp>
        <p:nvSpPr>
          <p:cNvPr id="1048678" name="Footer Placeholder 7"/>
          <p:cNvSpPr>
            <a:spLocks noGrp="1"/>
          </p:cNvSpPr>
          <p:nvPr>
            <p:ph type="ftr" sz="quarter" idx="11"/>
          </p:nvPr>
        </p:nvSpPr>
        <p:spPr/>
        <p:txBody>
          <a:bodyPr/>
          <a:p>
            <a:endParaRPr dirty="0" lang="en-US"/>
          </a:p>
        </p:txBody>
      </p:sp>
      <p:sp>
        <p:nvSpPr>
          <p:cNvPr id="104867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8/30/2024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80" name="Date Placeholder 1"/>
          <p:cNvSpPr>
            <a:spLocks noGrp="1"/>
          </p:cNvSpPr>
          <p:nvPr>
            <p:ph type="dt" sz="half" idx="10"/>
          </p:nvPr>
        </p:nvSpPr>
        <p:spPr/>
        <p:txBody>
          <a:bodyPr/>
          <a:p>
            <a:fld id="{B61BEF0D-F0BB-DE4B-95CE-6DB70DBA9567}" type="datetimeFigureOut">
              <a:rPr dirty="0" lang="en-US"/>
              <a:t>8/30/2024</a:t>
            </a:fld>
            <a:endParaRPr dirty="0" lang="en-US"/>
          </a:p>
        </p:txBody>
      </p:sp>
      <p:sp>
        <p:nvSpPr>
          <p:cNvPr id="1048681" name="Footer Placeholder 2"/>
          <p:cNvSpPr>
            <a:spLocks noGrp="1"/>
          </p:cNvSpPr>
          <p:nvPr>
            <p:ph type="ftr" sz="quarter" idx="11"/>
          </p:nvPr>
        </p:nvSpPr>
        <p:spPr/>
        <p:txBody>
          <a:bodyPr/>
          <a:p>
            <a:endParaRPr dirty="0" lang="en-US"/>
          </a:p>
        </p:txBody>
      </p:sp>
      <p:sp>
        <p:nvSpPr>
          <p:cNvPr id="104868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0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3" name="Date Placeholder 4"/>
          <p:cNvSpPr>
            <a:spLocks noGrp="1"/>
          </p:cNvSpPr>
          <p:nvPr>
            <p:ph type="dt" sz="half" idx="10"/>
          </p:nvPr>
        </p:nvSpPr>
        <p:spPr/>
        <p:txBody>
          <a:bodyPr/>
          <a:p>
            <a:fld id="{42A54C80-263E-416B-A8E0-580EDEADCBDC}" type="datetimeFigureOut">
              <a:rPr dirty="0" lang="en-US"/>
              <a:t>8/30/2024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p>
            <a:fld id="{B61BEF0D-F0BB-DE4B-95CE-6DB70DBA9567}" type="datetimeFigureOut">
              <a:rPr dirty="0" lang="en-US"/>
              <a:t>8/30/2024</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8/30/2024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349751" y="1307635"/>
            <a:ext cx="7766936" cy="1024466"/>
          </a:xfrm>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1048603"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Saranya.</a:t>
            </a:r>
            <a:r>
              <a:rPr dirty="0" lang="en-US">
                <a:solidFill>
                  <a:schemeClr val="tx1"/>
                </a:solidFill>
                <a:latin typeface="Times New Roman" panose="02020603050405020304" pitchFamily="18" charset="0"/>
                <a:cs typeface="Times New Roman" panose="02020603050405020304" pitchFamily="18" charset="0"/>
              </a:rPr>
              <a:t>S</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6</a:t>
            </a:r>
            <a:r>
              <a:rPr dirty="0" lang="en-US">
                <a:solidFill>
                  <a:schemeClr val="tx1"/>
                </a:solidFill>
                <a:latin typeface="Times New Roman" panose="02020603050405020304" pitchFamily="18" charset="0"/>
                <a:cs typeface="Times New Roman" panose="02020603050405020304" pitchFamily="18" charset="0"/>
              </a:rPr>
              <a:t>4</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c</a:t>
            </a:r>
            <a:r>
              <a:rPr lang="en-US">
                <a:solidFill>
                  <a:schemeClr val="tx1"/>
                </a:solidFill>
                <a:latin typeface="Times New Roman" panose="02020603050405020304" pitchFamily="18" charset="0"/>
                <a:cs typeface="Times New Roman" panose="02020603050405020304" pitchFamily="18" charset="0"/>
              </a:rPr>
              <a:t>o</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i</a:t>
            </a:r>
            <a:r>
              <a:rPr lang="en-US">
                <a:solidFill>
                  <a:schemeClr val="tx1"/>
                </a:solidFill>
                <a:latin typeface="Times New Roman" panose="02020603050405020304" pitchFamily="18" charset="0"/>
                <a:cs typeface="Times New Roman" panose="02020603050405020304" pitchFamily="18" charset="0"/>
              </a:rPr>
              <a:t>s</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30"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32"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4"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5"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6" name="Content Placeholder 2"/>
          <p:cNvSpPr>
            <a:spLocks noGrp="1"/>
          </p:cNvSpPr>
          <p:nvPr>
            <p:ph idx="1"/>
          </p:nvPr>
        </p:nvSpPr>
        <p:spPr>
          <a:xfrm>
            <a:off x="677334" y="2611120"/>
            <a:ext cx="8596668" cy="3430242"/>
          </a:xfrm>
        </p:spPr>
        <p:txBody>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8"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20"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22"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24"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6"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8"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Admin</cp:lastModifiedBy>
  <dcterms:created xsi:type="dcterms:W3CDTF">2024-08-27T20:48:53Z</dcterms:created>
  <dcterms:modified xsi:type="dcterms:W3CDTF">2024-09-02T11:42:50Z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28e5778672104f8c9d4c975f887f449e</vt:lpwstr>
  </property>
</Properties>
</file>