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825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B7127C-A774-4EE5-B24C-A6B3F7AB9F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779269-90B5-40F8-93A1-CAA2E45FE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6FCABD-41B1-458F-924D-4C46A7F98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11F80B-E400-4C71-99FD-B5ABD85A47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92FBB4-10A3-4EAE-AEB5-B3ED9ECB15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4760" y="4680"/>
            <a:ext cx="1217160" cy="6852600"/>
          </a:xfrm>
          <a:custGeom>
            <a:avLst/>
            <a:gdLst>
              <a:gd name="textAreaLeft" fmla="*/ 0 w 1217160"/>
              <a:gd name="textAreaRight" fmla="*/ 1217880 w 1217160"/>
              <a:gd name="textAreaTop" fmla="*/ 0 h 6852600"/>
              <a:gd name="textAreaBottom" fmla="*/ 6853680 h 685260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6600" y="3695040"/>
            <a:ext cx="4740840" cy="3162600"/>
          </a:xfrm>
          <a:custGeom>
            <a:avLst/>
            <a:gdLst>
              <a:gd name="textAreaLeft" fmla="*/ 0 w 4740840"/>
              <a:gd name="textAreaRight" fmla="*/ 4741560 w 4740840"/>
              <a:gd name="textAreaTop" fmla="*/ 0 h 3162600"/>
              <a:gd name="textAreaBottom" fmla="*/ 3163680 h 316260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79640" y="0"/>
            <a:ext cx="3008160" cy="6856920"/>
          </a:xfrm>
          <a:custGeom>
            <a:avLst/>
            <a:gdLst>
              <a:gd name="textAreaLeft" fmla="*/ 0 w 3008160"/>
              <a:gd name="textAreaRight" fmla="*/ 3008880 w 3008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0120" y="0"/>
            <a:ext cx="2587680" cy="6856920"/>
          </a:xfrm>
          <a:custGeom>
            <a:avLst/>
            <a:gdLst>
              <a:gd name="textAreaLeft" fmla="*/ 0 w 2587680"/>
              <a:gd name="textAreaRight" fmla="*/ 2588400 w 2587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1960" y="3048120"/>
            <a:ext cx="3255840" cy="3808800"/>
          </a:xfrm>
          <a:custGeom>
            <a:avLst/>
            <a:gdLst>
              <a:gd name="textAreaLeft" fmla="*/ 0 w 3255840"/>
              <a:gd name="textAreaRight" fmla="*/ 3256560 w 3255840"/>
              <a:gd name="textAreaTop" fmla="*/ 0 h 3808800"/>
              <a:gd name="textAreaBottom" fmla="*/ 3809880 h 380880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5520" y="0"/>
            <a:ext cx="2852640" cy="6856920"/>
          </a:xfrm>
          <a:custGeom>
            <a:avLst/>
            <a:gdLst>
              <a:gd name="textAreaLeft" fmla="*/ 0 w 2852640"/>
              <a:gd name="textAreaRight" fmla="*/ 2853360 w 28526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3240" y="0"/>
            <a:ext cx="1293840" cy="6856920"/>
          </a:xfrm>
          <a:custGeom>
            <a:avLst/>
            <a:gdLst>
              <a:gd name="textAreaLeft" fmla="*/ 0 w 1293840"/>
              <a:gd name="textAreaRight" fmla="*/ 1294560 w 12938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2840" y="0"/>
            <a:ext cx="1254600" cy="685692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69800" y="3591000"/>
            <a:ext cx="1818000" cy="3265920"/>
          </a:xfrm>
          <a:custGeom>
            <a:avLst/>
            <a:gdLst>
              <a:gd name="textAreaLeft" fmla="*/ 0 w 1818000"/>
              <a:gd name="textAreaRight" fmla="*/ 1818720 w 1818000"/>
              <a:gd name="textAreaTop" fmla="*/ 0 h 3265920"/>
              <a:gd name="textAreaBottom" fmla="*/ 3267000 h 326592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1"/>
          </p:nvPr>
        </p:nvSpPr>
        <p:spPr>
          <a:xfrm>
            <a:off x="4143960" y="6378120"/>
            <a:ext cx="38991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2"/>
          </p:nvPr>
        </p:nvSpPr>
        <p:spPr>
          <a:xfrm>
            <a:off x="11350080" y="6473160"/>
            <a:ext cx="15012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B6D248F-7504-4C46-8AD3-FEB7308291A4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3"/>
          </p:nvPr>
        </p:nvSpPr>
        <p:spPr>
          <a:xfrm>
            <a:off x="609120" y="6378120"/>
            <a:ext cx="2802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4760" y="4680"/>
            <a:ext cx="1217160" cy="6852600"/>
          </a:xfrm>
          <a:custGeom>
            <a:avLst/>
            <a:gdLst>
              <a:gd name="textAreaLeft" fmla="*/ 0 w 1217160"/>
              <a:gd name="textAreaRight" fmla="*/ 1217880 w 1217160"/>
              <a:gd name="textAreaTop" fmla="*/ 0 h 6852600"/>
              <a:gd name="textAreaBottom" fmla="*/ 6853680 h 685260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6600" y="3695040"/>
            <a:ext cx="4740840" cy="3162600"/>
          </a:xfrm>
          <a:custGeom>
            <a:avLst/>
            <a:gdLst>
              <a:gd name="textAreaLeft" fmla="*/ 0 w 4740840"/>
              <a:gd name="textAreaRight" fmla="*/ 4741560 w 4740840"/>
              <a:gd name="textAreaTop" fmla="*/ 0 h 3162600"/>
              <a:gd name="textAreaBottom" fmla="*/ 3163680 h 316260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79640" y="0"/>
            <a:ext cx="3008160" cy="6856920"/>
          </a:xfrm>
          <a:custGeom>
            <a:avLst/>
            <a:gdLst>
              <a:gd name="textAreaLeft" fmla="*/ 0 w 3008160"/>
              <a:gd name="textAreaRight" fmla="*/ 3008880 w 3008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0120" y="0"/>
            <a:ext cx="2587680" cy="6856920"/>
          </a:xfrm>
          <a:custGeom>
            <a:avLst/>
            <a:gdLst>
              <a:gd name="textAreaLeft" fmla="*/ 0 w 2587680"/>
              <a:gd name="textAreaRight" fmla="*/ 2588400 w 2587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1960" y="3048120"/>
            <a:ext cx="3255840" cy="3808800"/>
          </a:xfrm>
          <a:custGeom>
            <a:avLst/>
            <a:gdLst>
              <a:gd name="textAreaLeft" fmla="*/ 0 w 3255840"/>
              <a:gd name="textAreaRight" fmla="*/ 3256560 w 3255840"/>
              <a:gd name="textAreaTop" fmla="*/ 0 h 3808800"/>
              <a:gd name="textAreaBottom" fmla="*/ 3809880 h 380880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5520" y="0"/>
            <a:ext cx="2852640" cy="6856920"/>
          </a:xfrm>
          <a:custGeom>
            <a:avLst/>
            <a:gdLst>
              <a:gd name="textAreaLeft" fmla="*/ 0 w 2852640"/>
              <a:gd name="textAreaRight" fmla="*/ 2853360 w 28526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3240" y="0"/>
            <a:ext cx="1293840" cy="6856920"/>
          </a:xfrm>
          <a:custGeom>
            <a:avLst/>
            <a:gdLst>
              <a:gd name="textAreaLeft" fmla="*/ 0 w 1293840"/>
              <a:gd name="textAreaRight" fmla="*/ 1294560 w 12938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2840" y="0"/>
            <a:ext cx="1254600" cy="685692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69800" y="3591000"/>
            <a:ext cx="1818000" cy="3265920"/>
          </a:xfrm>
          <a:custGeom>
            <a:avLst/>
            <a:gdLst>
              <a:gd name="textAreaLeft" fmla="*/ 0 w 1818000"/>
              <a:gd name="textAreaRight" fmla="*/ 1818720 w 1818000"/>
              <a:gd name="textAreaTop" fmla="*/ 0 h 3265920"/>
              <a:gd name="textAreaBottom" fmla="*/ 3267000 h 326592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3960" y="6378120"/>
            <a:ext cx="38991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5"/>
          </p:nvPr>
        </p:nvSpPr>
        <p:spPr>
          <a:xfrm>
            <a:off x="11350080" y="6473160"/>
            <a:ext cx="15012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95DFA27-F3B9-4C38-BF8B-F010A867DCAD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6"/>
          </p:nvPr>
        </p:nvSpPr>
        <p:spPr>
          <a:xfrm>
            <a:off x="609120" y="6378120"/>
            <a:ext cx="2802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4760" y="4680"/>
            <a:ext cx="1217160" cy="6852600"/>
          </a:xfrm>
          <a:custGeom>
            <a:avLst/>
            <a:gdLst>
              <a:gd name="textAreaLeft" fmla="*/ 0 w 1217160"/>
              <a:gd name="textAreaRight" fmla="*/ 1217880 w 1217160"/>
              <a:gd name="textAreaTop" fmla="*/ 0 h 6852600"/>
              <a:gd name="textAreaBottom" fmla="*/ 6853680 h 685260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6600" y="3695040"/>
            <a:ext cx="4740840" cy="3162600"/>
          </a:xfrm>
          <a:custGeom>
            <a:avLst/>
            <a:gdLst>
              <a:gd name="textAreaLeft" fmla="*/ 0 w 4740840"/>
              <a:gd name="textAreaRight" fmla="*/ 4741560 w 4740840"/>
              <a:gd name="textAreaTop" fmla="*/ 0 h 3162600"/>
              <a:gd name="textAreaBottom" fmla="*/ 3163680 h 316260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79640" y="0"/>
            <a:ext cx="3008160" cy="6856920"/>
          </a:xfrm>
          <a:custGeom>
            <a:avLst/>
            <a:gdLst>
              <a:gd name="textAreaLeft" fmla="*/ 0 w 3008160"/>
              <a:gd name="textAreaRight" fmla="*/ 3008880 w 3008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0120" y="0"/>
            <a:ext cx="2587680" cy="6856920"/>
          </a:xfrm>
          <a:custGeom>
            <a:avLst/>
            <a:gdLst>
              <a:gd name="textAreaLeft" fmla="*/ 0 w 2587680"/>
              <a:gd name="textAreaRight" fmla="*/ 2588400 w 2587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1960" y="3048120"/>
            <a:ext cx="3255840" cy="3808800"/>
          </a:xfrm>
          <a:custGeom>
            <a:avLst/>
            <a:gdLst>
              <a:gd name="textAreaLeft" fmla="*/ 0 w 3255840"/>
              <a:gd name="textAreaRight" fmla="*/ 3256560 w 3255840"/>
              <a:gd name="textAreaTop" fmla="*/ 0 h 3808800"/>
              <a:gd name="textAreaBottom" fmla="*/ 3809880 h 380880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5520" y="0"/>
            <a:ext cx="2852640" cy="6856920"/>
          </a:xfrm>
          <a:custGeom>
            <a:avLst/>
            <a:gdLst>
              <a:gd name="textAreaLeft" fmla="*/ 0 w 2852640"/>
              <a:gd name="textAreaRight" fmla="*/ 2853360 w 28526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3240" y="0"/>
            <a:ext cx="1293840" cy="6856920"/>
          </a:xfrm>
          <a:custGeom>
            <a:avLst/>
            <a:gdLst>
              <a:gd name="textAreaLeft" fmla="*/ 0 w 1293840"/>
              <a:gd name="textAreaRight" fmla="*/ 1294560 w 12938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2840" y="0"/>
            <a:ext cx="1254600" cy="685692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69800" y="3591000"/>
            <a:ext cx="1818000" cy="3265920"/>
          </a:xfrm>
          <a:custGeom>
            <a:avLst/>
            <a:gdLst>
              <a:gd name="textAreaLeft" fmla="*/ 0 w 1818000"/>
              <a:gd name="textAreaRight" fmla="*/ 1818720 w 1818000"/>
              <a:gd name="textAreaTop" fmla="*/ 0 h 3265920"/>
              <a:gd name="textAreaBottom" fmla="*/ 3267000 h 326592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7"/>
          </p:nvPr>
        </p:nvSpPr>
        <p:spPr>
          <a:xfrm>
            <a:off x="4143960" y="6378120"/>
            <a:ext cx="38991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8"/>
          </p:nvPr>
        </p:nvSpPr>
        <p:spPr>
          <a:xfrm>
            <a:off x="11350080" y="6473160"/>
            <a:ext cx="15012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A78BC21-CDCB-4336-829D-4C6EDB228F58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9"/>
          </p:nvPr>
        </p:nvSpPr>
        <p:spPr>
          <a:xfrm>
            <a:off x="609120" y="6378120"/>
            <a:ext cx="2802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4760" y="4680"/>
            <a:ext cx="1217160" cy="6852600"/>
          </a:xfrm>
          <a:custGeom>
            <a:avLst/>
            <a:gdLst>
              <a:gd name="textAreaLeft" fmla="*/ 0 w 1217160"/>
              <a:gd name="textAreaRight" fmla="*/ 1217880 w 1217160"/>
              <a:gd name="textAreaTop" fmla="*/ 0 h 6852600"/>
              <a:gd name="textAreaBottom" fmla="*/ 6853680 h 685260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bg object 17"/>
          <p:cNvSpPr/>
          <p:nvPr/>
        </p:nvSpPr>
        <p:spPr>
          <a:xfrm>
            <a:off x="7446600" y="3695040"/>
            <a:ext cx="4740840" cy="3162600"/>
          </a:xfrm>
          <a:custGeom>
            <a:avLst/>
            <a:gdLst>
              <a:gd name="textAreaLeft" fmla="*/ 0 w 4740840"/>
              <a:gd name="textAreaRight" fmla="*/ 4741560 w 4740840"/>
              <a:gd name="textAreaTop" fmla="*/ 0 h 3162600"/>
              <a:gd name="textAreaBottom" fmla="*/ 3163680 h 316260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bg object 18"/>
          <p:cNvSpPr/>
          <p:nvPr/>
        </p:nvSpPr>
        <p:spPr>
          <a:xfrm>
            <a:off x="9179640" y="0"/>
            <a:ext cx="3008160" cy="6856920"/>
          </a:xfrm>
          <a:custGeom>
            <a:avLst/>
            <a:gdLst>
              <a:gd name="textAreaLeft" fmla="*/ 0 w 3008160"/>
              <a:gd name="textAreaRight" fmla="*/ 3008880 w 3008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bg object 19"/>
          <p:cNvSpPr/>
          <p:nvPr/>
        </p:nvSpPr>
        <p:spPr>
          <a:xfrm>
            <a:off x="9600120" y="0"/>
            <a:ext cx="2587680" cy="6856920"/>
          </a:xfrm>
          <a:custGeom>
            <a:avLst/>
            <a:gdLst>
              <a:gd name="textAreaLeft" fmla="*/ 0 w 2587680"/>
              <a:gd name="textAreaRight" fmla="*/ 2588400 w 2587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bg object 20"/>
          <p:cNvSpPr/>
          <p:nvPr/>
        </p:nvSpPr>
        <p:spPr>
          <a:xfrm>
            <a:off x="8931960" y="3048120"/>
            <a:ext cx="3255840" cy="3808800"/>
          </a:xfrm>
          <a:custGeom>
            <a:avLst/>
            <a:gdLst>
              <a:gd name="textAreaLeft" fmla="*/ 0 w 3255840"/>
              <a:gd name="textAreaRight" fmla="*/ 3256560 w 3255840"/>
              <a:gd name="textAreaTop" fmla="*/ 0 h 3808800"/>
              <a:gd name="textAreaBottom" fmla="*/ 3809880 h 380880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bg object 21"/>
          <p:cNvSpPr/>
          <p:nvPr/>
        </p:nvSpPr>
        <p:spPr>
          <a:xfrm>
            <a:off x="9335520" y="0"/>
            <a:ext cx="2852640" cy="6856920"/>
          </a:xfrm>
          <a:custGeom>
            <a:avLst/>
            <a:gdLst>
              <a:gd name="textAreaLeft" fmla="*/ 0 w 2852640"/>
              <a:gd name="textAreaRight" fmla="*/ 2853360 w 28526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bg object 22"/>
          <p:cNvSpPr/>
          <p:nvPr/>
        </p:nvSpPr>
        <p:spPr>
          <a:xfrm>
            <a:off x="10893240" y="0"/>
            <a:ext cx="1293840" cy="6856920"/>
          </a:xfrm>
          <a:custGeom>
            <a:avLst/>
            <a:gdLst>
              <a:gd name="textAreaLeft" fmla="*/ 0 w 1293840"/>
              <a:gd name="textAreaRight" fmla="*/ 1294560 w 12938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bg object 23"/>
          <p:cNvSpPr/>
          <p:nvPr/>
        </p:nvSpPr>
        <p:spPr>
          <a:xfrm>
            <a:off x="10932840" y="0"/>
            <a:ext cx="1254600" cy="685692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bg object 24"/>
          <p:cNvSpPr/>
          <p:nvPr/>
        </p:nvSpPr>
        <p:spPr>
          <a:xfrm>
            <a:off x="10369800" y="3591000"/>
            <a:ext cx="1818000" cy="3265920"/>
          </a:xfrm>
          <a:custGeom>
            <a:avLst/>
            <a:gdLst>
              <a:gd name="textAreaLeft" fmla="*/ 0 w 1818000"/>
              <a:gd name="textAreaRight" fmla="*/ 1818720 w 1818000"/>
              <a:gd name="textAreaTop" fmla="*/ 0 h 3265920"/>
              <a:gd name="textAreaBottom" fmla="*/ 3267000 h 326592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bg object 25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ftr" idx="10"/>
          </p:nvPr>
        </p:nvSpPr>
        <p:spPr>
          <a:xfrm>
            <a:off x="4143960" y="6378120"/>
            <a:ext cx="38991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11"/>
          </p:nvPr>
        </p:nvSpPr>
        <p:spPr>
          <a:xfrm>
            <a:off x="11350080" y="6473160"/>
            <a:ext cx="15012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3D0AA7D7-4A6E-48D4-8BBD-CC0B07692BFD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dt" idx="12"/>
          </p:nvPr>
        </p:nvSpPr>
        <p:spPr>
          <a:xfrm>
            <a:off x="609120" y="6378120"/>
            <a:ext cx="2802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g object 16"/>
          <p:cNvSpPr/>
          <p:nvPr/>
        </p:nvSpPr>
        <p:spPr>
          <a:xfrm>
            <a:off x="9374760" y="4680"/>
            <a:ext cx="1217160" cy="6852600"/>
          </a:xfrm>
          <a:custGeom>
            <a:avLst/>
            <a:gdLst>
              <a:gd name="textAreaLeft" fmla="*/ 0 w 1217160"/>
              <a:gd name="textAreaRight" fmla="*/ 1217880 w 1217160"/>
              <a:gd name="textAreaTop" fmla="*/ 0 h 6852600"/>
              <a:gd name="textAreaBottom" fmla="*/ 6853680 h 685260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bg object 17"/>
          <p:cNvSpPr/>
          <p:nvPr/>
        </p:nvSpPr>
        <p:spPr>
          <a:xfrm>
            <a:off x="7446600" y="3695040"/>
            <a:ext cx="4740840" cy="3162600"/>
          </a:xfrm>
          <a:custGeom>
            <a:avLst/>
            <a:gdLst>
              <a:gd name="textAreaLeft" fmla="*/ 0 w 4740840"/>
              <a:gd name="textAreaRight" fmla="*/ 4741560 w 4740840"/>
              <a:gd name="textAreaTop" fmla="*/ 0 h 3162600"/>
              <a:gd name="textAreaBottom" fmla="*/ 3163680 h 316260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bg object 18"/>
          <p:cNvSpPr/>
          <p:nvPr/>
        </p:nvSpPr>
        <p:spPr>
          <a:xfrm>
            <a:off x="9179640" y="0"/>
            <a:ext cx="3008160" cy="6856920"/>
          </a:xfrm>
          <a:custGeom>
            <a:avLst/>
            <a:gdLst>
              <a:gd name="textAreaLeft" fmla="*/ 0 w 3008160"/>
              <a:gd name="textAreaRight" fmla="*/ 3008880 w 3008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bg object 19"/>
          <p:cNvSpPr/>
          <p:nvPr/>
        </p:nvSpPr>
        <p:spPr>
          <a:xfrm>
            <a:off x="9600120" y="0"/>
            <a:ext cx="2587680" cy="6856920"/>
          </a:xfrm>
          <a:custGeom>
            <a:avLst/>
            <a:gdLst>
              <a:gd name="textAreaLeft" fmla="*/ 0 w 2587680"/>
              <a:gd name="textAreaRight" fmla="*/ 2588400 w 2587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bg object 20"/>
          <p:cNvSpPr/>
          <p:nvPr/>
        </p:nvSpPr>
        <p:spPr>
          <a:xfrm>
            <a:off x="8931960" y="3048120"/>
            <a:ext cx="3255840" cy="3808800"/>
          </a:xfrm>
          <a:custGeom>
            <a:avLst/>
            <a:gdLst>
              <a:gd name="textAreaLeft" fmla="*/ 0 w 3255840"/>
              <a:gd name="textAreaRight" fmla="*/ 3256560 w 3255840"/>
              <a:gd name="textAreaTop" fmla="*/ 0 h 3808800"/>
              <a:gd name="textAreaBottom" fmla="*/ 3809880 h 380880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bg object 21"/>
          <p:cNvSpPr/>
          <p:nvPr/>
        </p:nvSpPr>
        <p:spPr>
          <a:xfrm>
            <a:off x="9335520" y="0"/>
            <a:ext cx="2852640" cy="6856920"/>
          </a:xfrm>
          <a:custGeom>
            <a:avLst/>
            <a:gdLst>
              <a:gd name="textAreaLeft" fmla="*/ 0 w 2852640"/>
              <a:gd name="textAreaRight" fmla="*/ 2853360 w 28526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bg object 22"/>
          <p:cNvSpPr/>
          <p:nvPr/>
        </p:nvSpPr>
        <p:spPr>
          <a:xfrm>
            <a:off x="10893240" y="0"/>
            <a:ext cx="1293840" cy="6856920"/>
          </a:xfrm>
          <a:custGeom>
            <a:avLst/>
            <a:gdLst>
              <a:gd name="textAreaLeft" fmla="*/ 0 w 1293840"/>
              <a:gd name="textAreaRight" fmla="*/ 1294560 w 12938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bg object 23"/>
          <p:cNvSpPr/>
          <p:nvPr/>
        </p:nvSpPr>
        <p:spPr>
          <a:xfrm>
            <a:off x="10932840" y="0"/>
            <a:ext cx="1254600" cy="685692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bg object 24"/>
          <p:cNvSpPr/>
          <p:nvPr/>
        </p:nvSpPr>
        <p:spPr>
          <a:xfrm>
            <a:off x="10369800" y="3591000"/>
            <a:ext cx="1818000" cy="3265920"/>
          </a:xfrm>
          <a:custGeom>
            <a:avLst/>
            <a:gdLst>
              <a:gd name="textAreaLeft" fmla="*/ 0 w 1818000"/>
              <a:gd name="textAreaRight" fmla="*/ 1818720 w 1818000"/>
              <a:gd name="textAreaTop" fmla="*/ 0 h 3265920"/>
              <a:gd name="textAreaBottom" fmla="*/ 3267000 h 326592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bg object 25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54920" y="385560"/>
            <a:ext cx="1067724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13"/>
          </p:nvPr>
        </p:nvSpPr>
        <p:spPr>
          <a:xfrm>
            <a:off x="4143960" y="6378120"/>
            <a:ext cx="389916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14"/>
          </p:nvPr>
        </p:nvSpPr>
        <p:spPr>
          <a:xfrm>
            <a:off x="11350080" y="6473160"/>
            <a:ext cx="15012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9784E81-D77D-479F-A8C8-32F844E47F48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15"/>
          </p:nvPr>
        </p:nvSpPr>
        <p:spPr>
          <a:xfrm>
            <a:off x="609120" y="6378120"/>
            <a:ext cx="28022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object 2"/>
          <p:cNvGrpSpPr/>
          <p:nvPr/>
        </p:nvGrpSpPr>
        <p:grpSpPr>
          <a:xfrm>
            <a:off x="742680" y="1104840"/>
            <a:ext cx="1741320" cy="1332360"/>
            <a:chOff x="742680" y="1104840"/>
            <a:chExt cx="1741320" cy="1332360"/>
          </a:xfrm>
        </p:grpSpPr>
        <p:sp>
          <p:nvSpPr>
            <p:cNvPr id="86" name="object 3"/>
            <p:cNvSpPr/>
            <p:nvPr/>
          </p:nvSpPr>
          <p:spPr>
            <a:xfrm>
              <a:off x="742680" y="1380960"/>
              <a:ext cx="1227240" cy="1056240"/>
            </a:xfrm>
            <a:custGeom>
              <a:avLst/>
              <a:gdLst>
                <a:gd name="textAreaLeft" fmla="*/ 0 w 1227240"/>
                <a:gd name="textAreaRight" fmla="*/ 1227960 w 1227240"/>
                <a:gd name="textAreaTop" fmla="*/ 0 h 1056240"/>
                <a:gd name="textAreaBottom" fmla="*/ 1057320 h 105624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" name="object 4"/>
            <p:cNvSpPr/>
            <p:nvPr/>
          </p:nvSpPr>
          <p:spPr>
            <a:xfrm>
              <a:off x="1837440" y="1104840"/>
              <a:ext cx="646560" cy="560880"/>
            </a:xfrm>
            <a:custGeom>
              <a:avLst/>
              <a:gdLst>
                <a:gd name="textAreaLeft" fmla="*/ 0 w 646560"/>
                <a:gd name="textAreaRight" fmla="*/ 647640 w 646560"/>
                <a:gd name="textAreaTop" fmla="*/ 0 h 560880"/>
                <a:gd name="textAreaBottom" fmla="*/ 561960 h 56088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8" name="object 5"/>
          <p:cNvSpPr/>
          <p:nvPr/>
        </p:nvSpPr>
        <p:spPr>
          <a:xfrm>
            <a:off x="3751920" y="1190520"/>
            <a:ext cx="1665360" cy="1437120"/>
          </a:xfrm>
          <a:custGeom>
            <a:avLst/>
            <a:gdLst>
              <a:gd name="textAreaLeft" fmla="*/ 0 w 1665360"/>
              <a:gd name="textAreaRight" fmla="*/ 1666080 w 1665360"/>
              <a:gd name="textAreaTop" fmla="*/ 0 h 1437120"/>
              <a:gd name="textAreaBottom" fmla="*/ 1438200 h 1437120"/>
            </a:gdLst>
            <a:ah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3799440" y="5229360"/>
            <a:ext cx="722520" cy="618120"/>
          </a:xfrm>
          <a:custGeom>
            <a:avLst/>
            <a:gdLst>
              <a:gd name="textAreaLeft" fmla="*/ 0 w 722520"/>
              <a:gd name="textAreaRight" fmla="*/ 723240 w 722520"/>
              <a:gd name="textAreaTop" fmla="*/ 0 h 618120"/>
              <a:gd name="textAreaBottom" fmla="*/ 619200 h 61812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240" y="1371600"/>
            <a:ext cx="9597960" cy="11610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7" strike="noStrike">
                <a:solidFill>
                  <a:schemeClr val="dk1"/>
                </a:solidFill>
                <a:latin typeface="Trebuchet MS"/>
              </a:rPr>
              <a:t>Bodinatham Saranya</a:t>
            </a:r>
            <a:br>
              <a:rPr sz="3200"/>
            </a:br>
            <a:r>
              <a:rPr b="1" lang="en-US" sz="3200" spc="7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2000" spc="7" strike="noStrike">
                <a:solidFill>
                  <a:schemeClr val="dk1"/>
                </a:solidFill>
                <a:latin typeface="Trebuchet MS"/>
              </a:rPr>
              <a:t>Computer Science and Engineering,</a:t>
            </a:r>
            <a:br>
              <a:rPr sz="2000"/>
            </a:br>
            <a:r>
              <a:rPr b="1" lang="en-US" sz="2000" spc="7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2000" spc="7" strike="noStrike">
                <a:solidFill>
                  <a:schemeClr val="dk1"/>
                </a:solidFill>
                <a:latin typeface="Trebuchet MS"/>
              </a:rPr>
              <a:t>3rd year SEM-2,</a:t>
            </a:r>
            <a:br>
              <a:rPr sz="2000"/>
            </a:br>
            <a:r>
              <a:rPr b="1" lang="en-US" sz="2000" spc="7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2000" spc="7" strike="noStrike">
                <a:solidFill>
                  <a:schemeClr val="dk1"/>
                </a:solidFill>
                <a:latin typeface="Trebuchet MS"/>
              </a:rPr>
              <a:t>RGUKT-AP,IIIT-Rk Valley.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6482880" y="2821680"/>
            <a:ext cx="185796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object 9" descr=""/>
          <p:cNvPicPr/>
          <p:nvPr/>
        </p:nvPicPr>
        <p:blipFill>
          <a:blip r:embed="rId1"/>
          <a:stretch/>
        </p:blipFill>
        <p:spPr>
          <a:xfrm>
            <a:off x="676080" y="6467400"/>
            <a:ext cx="2141280" cy="1990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2"/>
          <p:cNvSpPr>
            <a:spLocks noGrp="1"/>
          </p:cNvSpPr>
          <p:nvPr>
            <p:ph type="sldNum" idx="16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AD963F0-E691-4AD7-9719-D8F4EBEFC960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4345560" y="3200400"/>
            <a:ext cx="594144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4" strike="noStrike">
                <a:solidFill>
                  <a:srgbClr val="2d936b"/>
                </a:solidFill>
                <a:latin typeface="Trebuchet MS"/>
              </a:rPr>
              <a:t>Final</a:t>
            </a:r>
            <a:r>
              <a:rPr b="1" lang="en-US" sz="2500" spc="-165" strike="noStrike">
                <a:solidFill>
                  <a:srgbClr val="2d936b"/>
                </a:solidFill>
                <a:latin typeface="Trebuchet MS"/>
              </a:rPr>
              <a:t> </a:t>
            </a:r>
            <a:r>
              <a:rPr b="1" lang="en-US" sz="2500" spc="-7" strike="noStrike">
                <a:solidFill>
                  <a:srgbClr val="2d936b"/>
                </a:solidFill>
                <a:latin typeface="Trebuchet MS"/>
              </a:rPr>
              <a:t>Project in Cyber security Conducted by APSSDC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43200" y="0"/>
            <a:ext cx="10929240" cy="67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4f4f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Arial"/>
              </a:rPr>
              <a:t>Class Diagram: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  <a:ea typeface="Tahoma"/>
              </a:rPr>
              <a:t>→ 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Classes and relationships: Tkinter widgets (Label, Button), keylogger class 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(on_press, on_release), file handling classes (json).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State Diagram: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  <a:ea typeface="Tahoma"/>
              </a:rPr>
              <a:t>→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States: Idle (keylogger inactive), Active (keylogger capturing events), Stopped (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keylogger stopped).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            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  <a:ea typeface="Tahoma"/>
              </a:rPr>
              <a:t>→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 </a:t>
            </a:r>
            <a:r>
              <a:rPr b="0" lang="en-US" sz="2000" spc="-1" strike="noStrike">
                <a:solidFill>
                  <a:srgbClr val="2f4f4f"/>
                </a:solidFill>
                <a:latin typeface="Arial"/>
                <a:ea typeface="Tahoma"/>
              </a:rPr>
              <a:t>Transitions: Start keylogger (Idle to Active), Stop keylogger (Active to Stopped).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object 6" descr=""/>
          <p:cNvPicPr/>
          <p:nvPr/>
        </p:nvPicPr>
        <p:blipFill>
          <a:blip r:embed="rId1"/>
          <a:stretch/>
        </p:blipFill>
        <p:spPr>
          <a:xfrm>
            <a:off x="1666080" y="6467400"/>
            <a:ext cx="75240" cy="17676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972440" cy="6857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br>
              <a:rPr sz="3000"/>
            </a:b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R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  <a:ea typeface="Tahoma"/>
              </a:rPr>
              <a:t>E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  <a:ea typeface="Tahoma"/>
              </a:rPr>
              <a:t>S</a:t>
            </a:r>
            <a:r>
              <a:rPr b="1" lang="en-US" sz="3000" spc="-32" strike="noStrike">
                <a:solidFill>
                  <a:schemeClr val="dk1"/>
                </a:solidFill>
                <a:latin typeface="Trebuchet MS"/>
                <a:ea typeface="Tahoma"/>
              </a:rPr>
              <a:t>U</a:t>
            </a:r>
            <a:r>
              <a:rPr b="1" lang="en-US" sz="3000" spc="-406" strike="noStrike">
                <a:solidFill>
                  <a:schemeClr val="dk1"/>
                </a:solidFill>
                <a:latin typeface="Trebuchet MS"/>
                <a:ea typeface="Tahoma"/>
              </a:rPr>
              <a:t>L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TS/OUTPUT</a:t>
            </a:r>
            <a:br>
              <a:rPr sz="3000"/>
            </a:b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→ 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Initial State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:The GUI window titled "Keylogger" opens with a label displaying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the message: "Click 'Start' to begin keylogging."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ahoma"/>
              </a:rPr>
              <a:t>→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 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File Output: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    →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 key_log.txt: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 Contains all captured keystrokes in a single continuous string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format. Each time the keylogger is started anew, the file is overwritten with the new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keystrokes.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9"/>
          <p:cNvSpPr/>
          <p:nvPr/>
        </p:nvSpPr>
        <p:spPr>
          <a:xfrm>
            <a:off x="11274120" y="6473160"/>
            <a:ext cx="22752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AA9D0421-04AE-401D-895A-E6C96283488D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3112920" y="1828800"/>
            <a:ext cx="596196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28080" y="228600"/>
            <a:ext cx="1208736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→ 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</a:rPr>
              <a:t>key_log.json: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 Stores structured data in JSON format, where each keystroke event is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recorded with a timestamp. This file provides a more organized and timestamped log of all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keystrokes captured during the keylogger's operation.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143000" y="2057400"/>
            <a:ext cx="89150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9"/>
          <p:cNvSpPr/>
          <p:nvPr/>
        </p:nvSpPr>
        <p:spPr>
          <a:xfrm>
            <a:off x="0" y="0"/>
            <a:ext cx="1097244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br>
              <a:rPr sz="3000"/>
            </a:b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CONCLUSION </a:t>
            </a:r>
            <a:br>
              <a:rPr sz="3000"/>
            </a:b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The keylogger project output not only captures and logs keystrokes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effectively but also demonstrates essential skills in software development,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data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handling, and GUI design. It serves as a valuable educational tool for learning about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system-level programming and cybersecurity fundamentals on Linux platforms like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Kali Linux or Ubuntu.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rgbClr val="000000"/>
                </a:solidFill>
                <a:latin typeface="Trebuchet MS"/>
                <a:ea typeface="Tahoma"/>
              </a:rPr>
              <a:t>GitHub Link: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1" lang="en-US" sz="3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br>
              <a:rPr sz="2000"/>
            </a:br>
            <a:r>
              <a:rPr b="1" lang="en-US" sz="2000" spc="-1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br>
              <a:rPr sz="3000"/>
            </a:br>
            <a:br>
              <a:rPr sz="3000"/>
            </a:br>
            <a:r>
              <a:rPr b="0" lang="en-US" sz="3000" spc="-1" strike="noStrike">
                <a:solidFill>
                  <a:srgbClr val="2f4f4f"/>
                </a:solidFill>
                <a:latin typeface="Trebuchet MS"/>
                <a:ea typeface="Tahoma"/>
              </a:rPr>
              <a:t>   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"/>
          <p:cNvSpPr/>
          <p:nvPr/>
        </p:nvSpPr>
        <p:spPr>
          <a:xfrm>
            <a:off x="-75240" y="228600"/>
            <a:ext cx="12187800" cy="6856920"/>
          </a:xfrm>
          <a:custGeom>
            <a:avLst/>
            <a:gdLst>
              <a:gd name="textAreaLeft" fmla="*/ 0 w 12187800"/>
              <a:gd name="textAreaRight" fmla="*/ 12188520 w 121878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96" name="object 3"/>
          <p:cNvGrpSpPr/>
          <p:nvPr/>
        </p:nvGrpSpPr>
        <p:grpSpPr>
          <a:xfrm>
            <a:off x="7446600" y="0"/>
            <a:ext cx="4741200" cy="6857640"/>
            <a:chOff x="7446600" y="0"/>
            <a:chExt cx="4741200" cy="6857640"/>
          </a:xfrm>
        </p:grpSpPr>
        <p:sp>
          <p:nvSpPr>
            <p:cNvPr id="97" name="object 4"/>
            <p:cNvSpPr/>
            <p:nvPr/>
          </p:nvSpPr>
          <p:spPr>
            <a:xfrm>
              <a:off x="9374760" y="4680"/>
              <a:ext cx="1217160" cy="6852600"/>
            </a:xfrm>
            <a:custGeom>
              <a:avLst/>
              <a:gdLst>
                <a:gd name="textAreaLeft" fmla="*/ 0 w 1217160"/>
                <a:gd name="textAreaRight" fmla="*/ 1217880 w 1217160"/>
                <a:gd name="textAreaTop" fmla="*/ 0 h 6852600"/>
                <a:gd name="textAreaBottom" fmla="*/ 6853680 h 685260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" name="object 5"/>
            <p:cNvSpPr/>
            <p:nvPr/>
          </p:nvSpPr>
          <p:spPr>
            <a:xfrm>
              <a:off x="7446600" y="3695040"/>
              <a:ext cx="4740840" cy="3162600"/>
            </a:xfrm>
            <a:custGeom>
              <a:avLst/>
              <a:gdLst>
                <a:gd name="textAreaLeft" fmla="*/ 0 w 4740840"/>
                <a:gd name="textAreaRight" fmla="*/ 4741560 w 4740840"/>
                <a:gd name="textAreaTop" fmla="*/ 0 h 3162600"/>
                <a:gd name="textAreaBottom" fmla="*/ 3163680 h 316260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" name="object 6"/>
            <p:cNvSpPr/>
            <p:nvPr/>
          </p:nvSpPr>
          <p:spPr>
            <a:xfrm>
              <a:off x="9179640" y="0"/>
              <a:ext cx="3007800" cy="6856920"/>
            </a:xfrm>
            <a:custGeom>
              <a:avLst/>
              <a:gdLst>
                <a:gd name="textAreaLeft" fmla="*/ 0 w 3007800"/>
                <a:gd name="textAreaRight" fmla="*/ 3008520 w 300780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" name="object 7"/>
            <p:cNvSpPr/>
            <p:nvPr/>
          </p:nvSpPr>
          <p:spPr>
            <a:xfrm>
              <a:off x="9600120" y="0"/>
              <a:ext cx="2587680" cy="6856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" name="object 8"/>
            <p:cNvSpPr/>
            <p:nvPr/>
          </p:nvSpPr>
          <p:spPr>
            <a:xfrm>
              <a:off x="8931960" y="3048120"/>
              <a:ext cx="3255480" cy="3808800"/>
            </a:xfrm>
            <a:custGeom>
              <a:avLst/>
              <a:gdLst>
                <a:gd name="textAreaLeft" fmla="*/ 0 w 3255480"/>
                <a:gd name="textAreaRight" fmla="*/ 3256200 w 3255480"/>
                <a:gd name="textAreaTop" fmla="*/ 0 h 3808800"/>
                <a:gd name="textAreaBottom" fmla="*/ 3809880 h 380880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object 9"/>
            <p:cNvSpPr/>
            <p:nvPr/>
          </p:nvSpPr>
          <p:spPr>
            <a:xfrm>
              <a:off x="9335520" y="0"/>
              <a:ext cx="2852280" cy="6856920"/>
            </a:xfrm>
            <a:custGeom>
              <a:avLst/>
              <a:gdLst>
                <a:gd name="textAreaLeft" fmla="*/ 0 w 2852280"/>
                <a:gd name="textAreaRight" fmla="*/ 2853000 w 285228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object 10"/>
            <p:cNvSpPr/>
            <p:nvPr/>
          </p:nvSpPr>
          <p:spPr>
            <a:xfrm>
              <a:off x="10893240" y="0"/>
              <a:ext cx="1293840" cy="6856920"/>
            </a:xfrm>
            <a:custGeom>
              <a:avLst/>
              <a:gdLst>
                <a:gd name="textAreaLeft" fmla="*/ 0 w 1293840"/>
                <a:gd name="textAreaRight" fmla="*/ 1294560 w 129384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object 11"/>
            <p:cNvSpPr/>
            <p:nvPr/>
          </p:nvSpPr>
          <p:spPr>
            <a:xfrm>
              <a:off x="10932840" y="0"/>
              <a:ext cx="1254600" cy="6856920"/>
            </a:xfrm>
            <a:custGeom>
              <a:avLst/>
              <a:gdLst>
                <a:gd name="textAreaLeft" fmla="*/ 0 w 1254600"/>
                <a:gd name="textAreaRight" fmla="*/ 1255320 w 125460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object 12"/>
            <p:cNvSpPr/>
            <p:nvPr/>
          </p:nvSpPr>
          <p:spPr>
            <a:xfrm>
              <a:off x="10369800" y="3591000"/>
              <a:ext cx="1817640" cy="3265920"/>
            </a:xfrm>
            <a:custGeom>
              <a:avLst/>
              <a:gdLst>
                <a:gd name="textAreaLeft" fmla="*/ 0 w 1817640"/>
                <a:gd name="textAreaRight" fmla="*/ 1818360 w 1817640"/>
                <a:gd name="textAreaTop" fmla="*/ 0 h 3265920"/>
                <a:gd name="textAreaBottom" fmla="*/ 3267000 h 326592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6" name="object 13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object 14"/>
          <p:cNvSpPr/>
          <p:nvPr/>
        </p:nvSpPr>
        <p:spPr>
          <a:xfrm>
            <a:off x="9351000" y="5362560"/>
            <a:ext cx="456120" cy="456120"/>
          </a:xfrm>
          <a:custGeom>
            <a:avLst/>
            <a:gdLst>
              <a:gd name="textAreaLeft" fmla="*/ 0 w 456120"/>
              <a:gd name="textAreaRight" fmla="*/ 457200 w 4561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object 16"/>
          <p:cNvSpPr/>
          <p:nvPr/>
        </p:nvSpPr>
        <p:spPr>
          <a:xfrm>
            <a:off x="9351000" y="5896080"/>
            <a:ext cx="180000" cy="180000"/>
          </a:xfrm>
          <a:custGeom>
            <a:avLst/>
            <a:gdLst>
              <a:gd name="textAreaLeft" fmla="*/ 0 w 180000"/>
              <a:gd name="textAreaRight" fmla="*/ 181080 w 180000"/>
              <a:gd name="textAreaTop" fmla="*/ 0 h 180000"/>
              <a:gd name="textAreaBottom" fmla="*/ 181080 h 18000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39440" y="829800"/>
            <a:ext cx="3602160" cy="7700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305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50" spc="18" strike="noStrike">
                <a:solidFill>
                  <a:schemeClr val="dk1"/>
                </a:solidFill>
                <a:latin typeface="Trebuchet MS"/>
              </a:rPr>
              <a:t>TITLE</a:t>
            </a:r>
            <a:endParaRPr b="0" lang="en-US" sz="3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object 18"/>
          <p:cNvGrpSpPr/>
          <p:nvPr/>
        </p:nvGrpSpPr>
        <p:grpSpPr>
          <a:xfrm>
            <a:off x="466200" y="6410160"/>
            <a:ext cx="3702960" cy="294120"/>
            <a:chOff x="466200" y="6410160"/>
            <a:chExt cx="3702960" cy="294120"/>
          </a:xfrm>
        </p:grpSpPr>
        <p:pic>
          <p:nvPicPr>
            <p:cNvPr id="111" name="object 19" descr=""/>
            <p:cNvPicPr/>
            <p:nvPr/>
          </p:nvPicPr>
          <p:blipFill>
            <a:blip r:embed="rId1"/>
            <a:stretch/>
          </p:blipFill>
          <p:spPr>
            <a:xfrm>
              <a:off x="676080" y="6467400"/>
              <a:ext cx="2141280" cy="199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object 20" descr=""/>
            <p:cNvPicPr/>
            <p:nvPr/>
          </p:nvPicPr>
          <p:blipFill>
            <a:blip r:embed="rId2"/>
            <a:stretch/>
          </p:blipFill>
          <p:spPr>
            <a:xfrm>
              <a:off x="466200" y="6410160"/>
              <a:ext cx="370296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3" name="PlaceHolder 2"/>
          <p:cNvSpPr>
            <a:spLocks noGrp="1"/>
          </p:cNvSpPr>
          <p:nvPr>
            <p:ph type="sldNum" idx="17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0D51E4F-AD3C-4D9A-9BC4-34DA96A28562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/>
          <p:nvPr/>
        </p:nvSpPr>
        <p:spPr>
          <a:xfrm>
            <a:off x="1913760" y="1991160"/>
            <a:ext cx="8455680" cy="16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0"/>
              </a:tabLst>
            </a:pPr>
            <a:r>
              <a:rPr b="1" lang="en-US" sz="4250" spc="-1" strike="noStrike">
                <a:solidFill>
                  <a:srgbClr val="191970"/>
                </a:solidFill>
                <a:latin typeface="Trebuchet MS"/>
              </a:rPr>
              <a:t>Key Logger and Security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2"/>
          <p:cNvSpPr/>
          <p:nvPr/>
        </p:nvSpPr>
        <p:spPr>
          <a:xfrm>
            <a:off x="360" y="0"/>
            <a:ext cx="12187800" cy="6856920"/>
          </a:xfrm>
          <a:custGeom>
            <a:avLst/>
            <a:gdLst>
              <a:gd name="textAreaLeft" fmla="*/ 0 w 12187800"/>
              <a:gd name="textAreaRight" fmla="*/ 12188520 w 121878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6" name="object 3"/>
          <p:cNvGrpSpPr/>
          <p:nvPr/>
        </p:nvGrpSpPr>
        <p:grpSpPr>
          <a:xfrm>
            <a:off x="7446600" y="0"/>
            <a:ext cx="4741200" cy="6857640"/>
            <a:chOff x="7446600" y="0"/>
            <a:chExt cx="4741200" cy="6857640"/>
          </a:xfrm>
        </p:grpSpPr>
        <p:sp>
          <p:nvSpPr>
            <p:cNvPr id="117" name="object 4"/>
            <p:cNvSpPr/>
            <p:nvPr/>
          </p:nvSpPr>
          <p:spPr>
            <a:xfrm>
              <a:off x="9374760" y="4680"/>
              <a:ext cx="1217160" cy="6852600"/>
            </a:xfrm>
            <a:custGeom>
              <a:avLst/>
              <a:gdLst>
                <a:gd name="textAreaLeft" fmla="*/ 0 w 1217160"/>
                <a:gd name="textAreaRight" fmla="*/ 1217880 w 1217160"/>
                <a:gd name="textAreaTop" fmla="*/ 0 h 6852600"/>
                <a:gd name="textAreaBottom" fmla="*/ 6853680 h 685260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8" name="object 5"/>
            <p:cNvSpPr/>
            <p:nvPr/>
          </p:nvSpPr>
          <p:spPr>
            <a:xfrm>
              <a:off x="7446600" y="3695040"/>
              <a:ext cx="4740840" cy="3162600"/>
            </a:xfrm>
            <a:custGeom>
              <a:avLst/>
              <a:gdLst>
                <a:gd name="textAreaLeft" fmla="*/ 0 w 4740840"/>
                <a:gd name="textAreaRight" fmla="*/ 4741560 w 4740840"/>
                <a:gd name="textAreaTop" fmla="*/ 0 h 3162600"/>
                <a:gd name="textAreaBottom" fmla="*/ 3163680 h 316260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9" name="object 6"/>
            <p:cNvSpPr/>
            <p:nvPr/>
          </p:nvSpPr>
          <p:spPr>
            <a:xfrm>
              <a:off x="9179640" y="0"/>
              <a:ext cx="3007800" cy="6856920"/>
            </a:xfrm>
            <a:custGeom>
              <a:avLst/>
              <a:gdLst>
                <a:gd name="textAreaLeft" fmla="*/ 0 w 3007800"/>
                <a:gd name="textAreaRight" fmla="*/ 3008520 w 300780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0" name="object 7"/>
            <p:cNvSpPr/>
            <p:nvPr/>
          </p:nvSpPr>
          <p:spPr>
            <a:xfrm>
              <a:off x="9600120" y="0"/>
              <a:ext cx="2587680" cy="6856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1" name="object 8"/>
            <p:cNvSpPr/>
            <p:nvPr/>
          </p:nvSpPr>
          <p:spPr>
            <a:xfrm>
              <a:off x="8931960" y="3048120"/>
              <a:ext cx="3255480" cy="3808800"/>
            </a:xfrm>
            <a:custGeom>
              <a:avLst/>
              <a:gdLst>
                <a:gd name="textAreaLeft" fmla="*/ 0 w 3255480"/>
                <a:gd name="textAreaRight" fmla="*/ 3256200 w 3255480"/>
                <a:gd name="textAreaTop" fmla="*/ 0 h 3808800"/>
                <a:gd name="textAreaBottom" fmla="*/ 3809880 h 380880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2" name="object 9"/>
            <p:cNvSpPr/>
            <p:nvPr/>
          </p:nvSpPr>
          <p:spPr>
            <a:xfrm>
              <a:off x="9335520" y="0"/>
              <a:ext cx="2852280" cy="6856920"/>
            </a:xfrm>
            <a:custGeom>
              <a:avLst/>
              <a:gdLst>
                <a:gd name="textAreaLeft" fmla="*/ 0 w 2852280"/>
                <a:gd name="textAreaRight" fmla="*/ 2853000 w 285228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10"/>
            <p:cNvSpPr/>
            <p:nvPr/>
          </p:nvSpPr>
          <p:spPr>
            <a:xfrm>
              <a:off x="10893240" y="0"/>
              <a:ext cx="1293840" cy="6856920"/>
            </a:xfrm>
            <a:custGeom>
              <a:avLst/>
              <a:gdLst>
                <a:gd name="textAreaLeft" fmla="*/ 0 w 1293840"/>
                <a:gd name="textAreaRight" fmla="*/ 1294560 w 129384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11"/>
            <p:cNvSpPr/>
            <p:nvPr/>
          </p:nvSpPr>
          <p:spPr>
            <a:xfrm>
              <a:off x="10932840" y="0"/>
              <a:ext cx="1254600" cy="6856920"/>
            </a:xfrm>
            <a:custGeom>
              <a:avLst/>
              <a:gdLst>
                <a:gd name="textAreaLeft" fmla="*/ 0 w 1254600"/>
                <a:gd name="textAreaRight" fmla="*/ 1255320 w 1254600"/>
                <a:gd name="textAreaTop" fmla="*/ 0 h 6856920"/>
                <a:gd name="textAreaBottom" fmla="*/ 6858000 h 685692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12"/>
            <p:cNvSpPr/>
            <p:nvPr/>
          </p:nvSpPr>
          <p:spPr>
            <a:xfrm>
              <a:off x="10369800" y="3591000"/>
              <a:ext cx="1817640" cy="3265920"/>
            </a:xfrm>
            <a:custGeom>
              <a:avLst/>
              <a:gdLst>
                <a:gd name="textAreaLeft" fmla="*/ 0 w 1817640"/>
                <a:gd name="textAreaRight" fmla="*/ 1818360 w 1817640"/>
                <a:gd name="textAreaTop" fmla="*/ 0 h 3265920"/>
                <a:gd name="textAreaBottom" fmla="*/ 3267000 h 326592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6" name="object 13"/>
          <p:cNvSpPr/>
          <p:nvPr/>
        </p:nvSpPr>
        <p:spPr>
          <a:xfrm>
            <a:off x="0" y="4010040"/>
            <a:ext cx="446760" cy="2846880"/>
          </a:xfrm>
          <a:custGeom>
            <a:avLst/>
            <a:gdLst>
              <a:gd name="textAreaLeft" fmla="*/ 0 w 446760"/>
              <a:gd name="textAreaRight" fmla="*/ 447840 w 446760"/>
              <a:gd name="textAreaTop" fmla="*/ 0 h 2846880"/>
              <a:gd name="textAreaBottom" fmla="*/ 2847960 h 284688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object 14"/>
          <p:cNvSpPr/>
          <p:nvPr/>
        </p:nvSpPr>
        <p:spPr>
          <a:xfrm>
            <a:off x="752040" y="6486120"/>
            <a:ext cx="177228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bject 15"/>
          <p:cNvSpPr/>
          <p:nvPr/>
        </p:nvSpPr>
        <p:spPr>
          <a:xfrm>
            <a:off x="7360560" y="447840"/>
            <a:ext cx="360720" cy="360720"/>
          </a:xfrm>
          <a:custGeom>
            <a:avLst/>
            <a:gdLst>
              <a:gd name="textAreaLeft" fmla="*/ 0 w 360720"/>
              <a:gd name="textAreaRight" fmla="*/ 361800 w 360720"/>
              <a:gd name="textAreaTop" fmla="*/ 0 h 360720"/>
              <a:gd name="textAreaBottom" fmla="*/ 361800 h 36072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object 16"/>
          <p:cNvSpPr/>
          <p:nvPr/>
        </p:nvSpPr>
        <p:spPr>
          <a:xfrm>
            <a:off x="11007720" y="5610240"/>
            <a:ext cx="646560" cy="646560"/>
          </a:xfrm>
          <a:custGeom>
            <a:avLst/>
            <a:gdLst>
              <a:gd name="textAreaLeft" fmla="*/ 0 w 646560"/>
              <a:gd name="textAreaRight" fmla="*/ 647640 w 646560"/>
              <a:gd name="textAreaTop" fmla="*/ 0 h 646560"/>
              <a:gd name="textAreaBottom" fmla="*/ 647640 h 64656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0" name="object 17" descr=""/>
          <p:cNvPicPr/>
          <p:nvPr/>
        </p:nvPicPr>
        <p:blipFill>
          <a:blip r:embed="rId1"/>
          <a:stretch/>
        </p:blipFill>
        <p:spPr>
          <a:xfrm>
            <a:off x="10684080" y="6134040"/>
            <a:ext cx="246600" cy="246600"/>
          </a:xfrm>
          <a:prstGeom prst="rect">
            <a:avLst/>
          </a:prstGeom>
          <a:ln w="0">
            <a:noFill/>
          </a:ln>
        </p:spPr>
      </p:pic>
      <p:grpSp>
        <p:nvGrpSpPr>
          <p:cNvPr id="131" name="object 18"/>
          <p:cNvGrpSpPr/>
          <p:nvPr/>
        </p:nvGrpSpPr>
        <p:grpSpPr>
          <a:xfrm>
            <a:off x="47160" y="3819600"/>
            <a:ext cx="4122000" cy="3008880"/>
            <a:chOff x="47160" y="3819600"/>
            <a:chExt cx="4122000" cy="3008880"/>
          </a:xfrm>
        </p:grpSpPr>
        <p:pic>
          <p:nvPicPr>
            <p:cNvPr id="132" name="object 19" descr=""/>
            <p:cNvPicPr/>
            <p:nvPr/>
          </p:nvPicPr>
          <p:blipFill>
            <a:blip r:embed="rId2"/>
            <a:stretch/>
          </p:blipFill>
          <p:spPr>
            <a:xfrm>
              <a:off x="466200" y="6410160"/>
              <a:ext cx="370296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object 20" descr=""/>
            <p:cNvPicPr/>
            <p:nvPr/>
          </p:nvPicPr>
          <p:blipFill>
            <a:blip r:embed="rId3"/>
            <a:stretch/>
          </p:blipFill>
          <p:spPr>
            <a:xfrm>
              <a:off x="47160" y="3819600"/>
              <a:ext cx="173196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39440" y="445320"/>
            <a:ext cx="2230920" cy="4687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0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30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</a:rPr>
              <a:t>DA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8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22A2B44-C0A3-4FFF-9A94-D46BFEC14153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/>
          <p:nvPr/>
        </p:nvSpPr>
        <p:spPr>
          <a:xfrm>
            <a:off x="739440" y="445680"/>
            <a:ext cx="22309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/>
          <p:nvPr/>
        </p:nvSpPr>
        <p:spPr>
          <a:xfrm>
            <a:off x="739440" y="445680"/>
            <a:ext cx="22309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0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30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</a:rPr>
              <a:t>DA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914400"/>
            <a:ext cx="12187440" cy="61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15" strike="noStrike">
                <a:solidFill>
                  <a:srgbClr val="2f4f4f"/>
                </a:solidFill>
                <a:latin typeface="Trebuchet MS"/>
              </a:rPr>
              <a:t>→ </a:t>
            </a:r>
            <a:r>
              <a:rPr b="1" lang="en-US" sz="2000" spc="15" strike="noStrike">
                <a:solidFill>
                  <a:srgbClr val="2f4f4f"/>
                </a:solidFill>
                <a:latin typeface="Trebuchet MS"/>
              </a:rPr>
              <a:t>Define Project Scope and Objectives: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 Clearly outline the goal of developing a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keylogger for educational purposes on Linux, focusing on understanding input event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handling and system security within Linux distributions like Kali Linux or Ubuntu.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3000" spc="15" strike="noStrike">
                <a:solidFill>
                  <a:srgbClr val="2f4f4f"/>
                </a:solidFill>
                <a:latin typeface="Trebuchet MS"/>
              </a:rPr>
              <a:t>→ </a:t>
            </a:r>
            <a:r>
              <a:rPr b="1" lang="en-US" sz="2000" spc="15" strike="noStrike">
                <a:solidFill>
                  <a:srgbClr val="2f4f4f"/>
                </a:solidFill>
                <a:latin typeface="Trebuchet MS"/>
              </a:rPr>
              <a:t>Set Up Development Environment: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 Install essential tools and libraries for Linux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development, ensuring compatibility with Kali Linux or Ubuntu. Configure the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</a:rPr>
              <a:t>environment to facilitate smooth coding and testing.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1" lang="en-US" sz="3000" spc="15" strike="noStrike">
                <a:solidFill>
                  <a:srgbClr val="2f4f4f"/>
                </a:solidFill>
                <a:latin typeface="Trebuchet MS"/>
                <a:ea typeface="Tahoma"/>
              </a:rPr>
              <a:t>→</a:t>
            </a:r>
            <a:r>
              <a:rPr b="1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Implement Logging Mechanism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: Design and implement a logging mechanism to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securely store captured keystrokes, prioritizing file access permissions and secure storage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practices within Linux file 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1" lang="en-US" sz="3000" spc="15" strike="noStrike">
                <a:solidFill>
                  <a:srgbClr val="2f4f4f"/>
                </a:solidFill>
                <a:latin typeface="Trebuchet MS"/>
                <a:ea typeface="Tahoma"/>
              </a:rPr>
              <a:t>→</a:t>
            </a:r>
            <a:r>
              <a:rPr b="1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Documentation and Reporting: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 Finalization and Archiving: Finalize all documentation,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code, and reports, ensuring they are securely stored and archived for future reference or 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educational purposes related to Linux-based keylogger development.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15" strike="noStrike">
                <a:solidFill>
                  <a:srgbClr val="2f4f4f"/>
                </a:solidFill>
                <a:latin typeface="Trebuchet MS"/>
                <a:ea typeface="Tahom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6"/>
          <p:cNvSpPr/>
          <p:nvPr/>
        </p:nvSpPr>
        <p:spPr>
          <a:xfrm>
            <a:off x="739440" y="445680"/>
            <a:ext cx="22309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0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30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</a:rPr>
              <a:t>DA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2"/>
          <p:cNvGrpSpPr/>
          <p:nvPr/>
        </p:nvGrpSpPr>
        <p:grpSpPr>
          <a:xfrm>
            <a:off x="7989480" y="2933640"/>
            <a:ext cx="2760480" cy="3256560"/>
            <a:chOff x="7989480" y="2933640"/>
            <a:chExt cx="2760480" cy="3256560"/>
          </a:xfrm>
        </p:grpSpPr>
        <p:sp>
          <p:nvSpPr>
            <p:cNvPr id="141" name="object 3"/>
            <p:cNvSpPr/>
            <p:nvPr/>
          </p:nvSpPr>
          <p:spPr>
            <a:xfrm>
              <a:off x="9351000" y="5362560"/>
              <a:ext cx="456120" cy="456120"/>
            </a:xfrm>
            <a:custGeom>
              <a:avLst/>
              <a:gdLst>
                <a:gd name="textAreaLeft" fmla="*/ 0 w 456120"/>
                <a:gd name="textAreaRight" fmla="*/ 457200 w 456120"/>
                <a:gd name="textAreaTop" fmla="*/ 0 h 456120"/>
                <a:gd name="textAreaBottom" fmla="*/ 457200 h 45612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2" name="object 4"/>
            <p:cNvSpPr/>
            <p:nvPr/>
          </p:nvSpPr>
          <p:spPr>
            <a:xfrm>
              <a:off x="9351000" y="5896080"/>
              <a:ext cx="180000" cy="180000"/>
            </a:xfrm>
            <a:custGeom>
              <a:avLst/>
              <a:gdLst>
                <a:gd name="textAreaLeft" fmla="*/ 0 w 180000"/>
                <a:gd name="textAreaRight" fmla="*/ 181080 w 180000"/>
                <a:gd name="textAreaTop" fmla="*/ 0 h 180000"/>
                <a:gd name="textAreaBottom" fmla="*/ 181080 h 18000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43" name="object 5" descr=""/>
            <p:cNvPicPr/>
            <p:nvPr/>
          </p:nvPicPr>
          <p:blipFill>
            <a:blip r:embed="rId1"/>
            <a:stretch/>
          </p:blipFill>
          <p:spPr>
            <a:xfrm>
              <a:off x="7989480" y="2933640"/>
              <a:ext cx="2760480" cy="3256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3760" y="574920"/>
            <a:ext cx="1104984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050" spc="-21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3050" spc="7" strike="noStrike">
                <a:solidFill>
                  <a:schemeClr val="dk1"/>
                </a:solidFill>
                <a:latin typeface="Trebuchet MS"/>
              </a:rPr>
              <a:t>ROB</a:t>
            </a:r>
            <a:r>
              <a:rPr b="1" lang="en-US" sz="3050" spc="46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305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50" spc="12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50" spc="4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050" spc="-37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050" spc="-37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050" spc="7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050" spc="-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50" spc="-21" strike="noStrike">
                <a:solidFill>
                  <a:schemeClr val="dk1"/>
                </a:solidFill>
                <a:latin typeface="Trebuchet MS"/>
              </a:rPr>
              <a:t>ME</a:t>
            </a:r>
            <a:r>
              <a:rPr b="1" lang="en-US" sz="3050" spc="4" strike="noStrike">
                <a:solidFill>
                  <a:schemeClr val="dk1"/>
                </a:solidFill>
                <a:latin typeface="Trebuchet MS"/>
              </a:rPr>
              <a:t>NT:</a:t>
            </a:r>
            <a:r>
              <a:rPr b="1" lang="en-US" sz="2650" spc="4" strike="noStrike">
                <a:solidFill>
                  <a:srgbClr val="778899"/>
                </a:solidFill>
                <a:latin typeface="Trebuchet MS"/>
              </a:rPr>
              <a:t>Development of a Keylogger for Educational Purposes on Kali Linux/Ubuntu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object 8" descr=""/>
          <p:cNvPicPr/>
          <p:nvPr/>
        </p:nvPicPr>
        <p:blipFill>
          <a:blip r:embed="rId2"/>
          <a:stretch/>
        </p:blipFill>
        <p:spPr>
          <a:xfrm>
            <a:off x="676080" y="6467400"/>
            <a:ext cx="2141280" cy="19908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2"/>
          <p:cNvSpPr>
            <a:spLocks noGrp="1"/>
          </p:cNvSpPr>
          <p:nvPr>
            <p:ph type="sldNum" idx="19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4B3A462-95BC-48FD-A586-A675AAC6F444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1600200"/>
            <a:ext cx="1218852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2f4f4f"/>
                </a:solidFill>
                <a:latin typeface="Arial"/>
              </a:rPr>
              <a:t>Objective: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The objective of this project is to develop a keylogger software specifically for 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educational purposes on Linux-based operating systems such as Kali Linux or Ubuntu. The 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keylogger will serve as a practical learning tool to deepen understanding of system-level 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2f4f4f"/>
                </a:solidFill>
                <a:latin typeface="Arial"/>
              </a:rPr>
              <a:t>programming, input event handling, and data security within the Linux environment.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object 2"/>
          <p:cNvGrpSpPr/>
          <p:nvPr/>
        </p:nvGrpSpPr>
        <p:grpSpPr>
          <a:xfrm>
            <a:off x="8655840" y="2647800"/>
            <a:ext cx="3531600" cy="3808800"/>
            <a:chOff x="8655840" y="2647800"/>
            <a:chExt cx="3531600" cy="3808800"/>
          </a:xfrm>
        </p:grpSpPr>
        <p:sp>
          <p:nvSpPr>
            <p:cNvPr id="149" name="object 3"/>
            <p:cNvSpPr/>
            <p:nvPr/>
          </p:nvSpPr>
          <p:spPr>
            <a:xfrm>
              <a:off x="9350640" y="5362560"/>
              <a:ext cx="456120" cy="456120"/>
            </a:xfrm>
            <a:custGeom>
              <a:avLst/>
              <a:gdLst>
                <a:gd name="textAreaLeft" fmla="*/ 0 w 456120"/>
                <a:gd name="textAreaRight" fmla="*/ 457200 w 456120"/>
                <a:gd name="textAreaTop" fmla="*/ 0 h 456120"/>
                <a:gd name="textAreaBottom" fmla="*/ 457200 h 45612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0" name="object 4"/>
            <p:cNvSpPr/>
            <p:nvPr/>
          </p:nvSpPr>
          <p:spPr>
            <a:xfrm>
              <a:off x="9350640" y="5896080"/>
              <a:ext cx="180000" cy="180000"/>
            </a:xfrm>
            <a:custGeom>
              <a:avLst/>
              <a:gdLst>
                <a:gd name="textAreaLeft" fmla="*/ 0 w 180000"/>
                <a:gd name="textAreaRight" fmla="*/ 181080 w 180000"/>
                <a:gd name="textAreaTop" fmla="*/ 0 h 180000"/>
                <a:gd name="textAreaBottom" fmla="*/ 181080 h 18000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1" name="object 5" descr=""/>
            <p:cNvPicPr/>
            <p:nvPr/>
          </p:nvPicPr>
          <p:blipFill>
            <a:blip r:embed="rId1"/>
            <a:stretch/>
          </p:blipFill>
          <p:spPr>
            <a:xfrm>
              <a:off x="8655840" y="2647800"/>
              <a:ext cx="3531600" cy="3808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9440" y="829800"/>
            <a:ext cx="474480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50" spc="-21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US" sz="3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object 8" descr=""/>
          <p:cNvPicPr/>
          <p:nvPr/>
        </p:nvPicPr>
        <p:blipFill>
          <a:blip r:embed="rId2"/>
          <a:stretch/>
        </p:blipFill>
        <p:spPr>
          <a:xfrm>
            <a:off x="676080" y="6467400"/>
            <a:ext cx="2141280" cy="19908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ldNum" idx="20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D418AB1-6DBF-4E57-B8E2-E6105502BA16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7"/>
          <p:cNvSpPr/>
          <p:nvPr/>
        </p:nvSpPr>
        <p:spPr>
          <a:xfrm>
            <a:off x="0" y="1371600"/>
            <a:ext cx="12188520" cy="54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0"/>
              </a:tabLst>
            </a:pP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This project aims to develop a keylogger for educational purposes on Linux-based 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systems like Kali Linux or Ubuntu. The keylogger will capture keystrokes discreetly, 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emphasizing secure logging practices and ethical considerations. Its goal is to deepen 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understanding of system-level programming, input handling, and data security, while 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50" spc="-1" strike="noStrike">
                <a:solidFill>
                  <a:srgbClr val="2f4f4f"/>
                </a:solidFill>
                <a:latin typeface="Trebuchet MS"/>
              </a:rPr>
              <a:t>promoting responsible use of monitoring tools in educational settings.</a:t>
            </a:r>
            <a:endParaRPr b="0" lang="en-US" sz="20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0"/>
              </a:tabLst>
            </a:pPr>
            <a:endParaRPr b="0" lang="en-US" sz="2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9351000" y="5362560"/>
            <a:ext cx="456120" cy="456120"/>
          </a:xfrm>
          <a:custGeom>
            <a:avLst/>
            <a:gdLst>
              <a:gd name="textAreaLeft" fmla="*/ 0 w 456120"/>
              <a:gd name="textAreaRight" fmla="*/ 457200 w 4561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object 4"/>
          <p:cNvSpPr/>
          <p:nvPr/>
        </p:nvSpPr>
        <p:spPr>
          <a:xfrm>
            <a:off x="9351000" y="5896080"/>
            <a:ext cx="180000" cy="180000"/>
          </a:xfrm>
          <a:custGeom>
            <a:avLst/>
            <a:gdLst>
              <a:gd name="textAreaLeft" fmla="*/ 0 w 180000"/>
              <a:gd name="textAreaRight" fmla="*/ 181080 w 180000"/>
              <a:gd name="textAreaTop" fmla="*/ 0 h 180000"/>
              <a:gd name="textAreaBottom" fmla="*/ 181080 h 18000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8520" cy="6857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br>
              <a:rPr sz="3000"/>
            </a:b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     </a:t>
            </a:r>
            <a:r>
              <a:rPr b="1" lang="en-US" sz="3000" spc="18" strike="noStrike">
                <a:solidFill>
                  <a:schemeClr val="dk1"/>
                </a:solidFill>
                <a:latin typeface="Trebuchet MS"/>
              </a:rPr>
              <a:t>W</a:t>
            </a:r>
            <a:r>
              <a:rPr b="1" lang="en-US" sz="3000" spc="-21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000" spc="12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000" spc="-23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00" spc="-12" strike="noStrike">
                <a:solidFill>
                  <a:schemeClr val="dk1"/>
                </a:solidFill>
                <a:latin typeface="Trebuchet MS"/>
              </a:rPr>
              <a:t>AR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00" spc="-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000" spc="-15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0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24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000" spc="7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000" spc="-4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000" spc="4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000" spc="-26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000" spc="-1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000" spc="-1" strike="noStrike">
                <a:solidFill>
                  <a:schemeClr val="dk1"/>
                </a:solidFill>
                <a:latin typeface="Trebuchet MS"/>
              </a:rPr>
              <a:t>S?</a:t>
            </a:r>
            <a:br>
              <a:rPr sz="3200"/>
            </a:b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</a:rPr>
              <a:t>Students and Learners: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Those studying cybersecurity, computer science, or related fields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who use the keylogger as an educational tool to understand system-level programming, input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handling, and data security concepts.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</a:rPr>
              <a:t>Researchers and Developers: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 Individuals conducting research or developing software who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may use the keylogger to test security measures, study behavior patterns, or explore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potential vulnerabilities in systems.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</a:rPr>
              <a:t>Ethical Hackers and Security Professionals: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Professionals in cyber security who may use the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keylogger for educational purposes, such as understanding attack vectors, monitoring system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behavior, or demonstrating security risks to stakeholders.</a:t>
            </a:r>
            <a:br>
              <a:rPr sz="2000"/>
            </a:b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2f4f4f"/>
                </a:solidFill>
                <a:latin typeface="Trebuchet MS"/>
              </a:rPr>
              <a:t>General Public (with Consent):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 In specific cases where consent is obtained and privacy laws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are respected, the general public might use the keylogger for personal educational purposes 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2f4f4f"/>
                </a:solidFill>
                <a:latin typeface="Trebuchet MS"/>
              </a:rPr>
              <a:t>or to understand software functionality and security implications.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object 6" descr=""/>
          <p:cNvPicPr/>
          <p:nvPr/>
        </p:nvPicPr>
        <p:blipFill>
          <a:blip r:embed="rId1"/>
          <a:stretch/>
        </p:blipFill>
        <p:spPr>
          <a:xfrm>
            <a:off x="723600" y="6172200"/>
            <a:ext cx="2179440" cy="484560"/>
          </a:xfrm>
          <a:prstGeom prst="rect">
            <a:avLst/>
          </a:prstGeom>
          <a:ln w="0">
            <a:noFill/>
          </a:ln>
        </p:spPr>
      </p:pic>
      <p:sp>
        <p:nvSpPr>
          <p:cNvPr id="160" name="object 7"/>
          <p:cNvSpPr/>
          <p:nvPr/>
        </p:nvSpPr>
        <p:spPr>
          <a:xfrm>
            <a:off x="739440" y="6473160"/>
            <a:ext cx="17974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1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1E7864A-58EE-4E3A-B338-B6F51D3C4D5E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object 2" descr=""/>
          <p:cNvPicPr/>
          <p:nvPr/>
        </p:nvPicPr>
        <p:blipFill>
          <a:blip r:embed="rId1"/>
          <a:stretch/>
        </p:blipFill>
        <p:spPr>
          <a:xfrm>
            <a:off x="47880" y="1828800"/>
            <a:ext cx="2236680" cy="5028840"/>
          </a:xfrm>
          <a:prstGeom prst="rect">
            <a:avLst/>
          </a:prstGeom>
          <a:ln w="0">
            <a:noFill/>
          </a:ln>
        </p:spPr>
      </p:pic>
      <p:sp>
        <p:nvSpPr>
          <p:cNvPr id="163" name="object 3"/>
          <p:cNvSpPr/>
          <p:nvPr/>
        </p:nvSpPr>
        <p:spPr>
          <a:xfrm>
            <a:off x="9351000" y="5362560"/>
            <a:ext cx="456120" cy="456120"/>
          </a:xfrm>
          <a:custGeom>
            <a:avLst/>
            <a:gdLst>
              <a:gd name="textAreaLeft" fmla="*/ 0 w 456120"/>
              <a:gd name="textAreaRight" fmla="*/ 457200 w 4561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object 5"/>
          <p:cNvSpPr/>
          <p:nvPr/>
        </p:nvSpPr>
        <p:spPr>
          <a:xfrm>
            <a:off x="9351000" y="5896080"/>
            <a:ext cx="180000" cy="180000"/>
          </a:xfrm>
          <a:custGeom>
            <a:avLst/>
            <a:gdLst>
              <a:gd name="textAreaLeft" fmla="*/ 0 w 180000"/>
              <a:gd name="textAreaRight" fmla="*/ 181080 w 180000"/>
              <a:gd name="textAreaTop" fmla="*/ 0 h 180000"/>
              <a:gd name="textAreaBottom" fmla="*/ 181080 h 18000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880" y="36000"/>
            <a:ext cx="12140280" cy="6857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       </a:t>
            </a: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PACKAGES AND LANGUAGE USED </a:t>
            </a:r>
            <a:br>
              <a:rPr sz="3000"/>
            </a:b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==&gt;Python is used in this project</a:t>
            </a:r>
            <a:br>
              <a:rPr sz="2500"/>
            </a:b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==&gt;The Packages that are needed to install</a:t>
            </a:r>
            <a:br>
              <a:rPr sz="2500"/>
            </a:br>
            <a:br>
              <a:rPr sz="2500"/>
            </a:b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→ pip install pynput</a:t>
            </a:r>
            <a:br>
              <a:rPr sz="2500"/>
            </a:br>
            <a:br>
              <a:rPr sz="2500"/>
            </a:b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→ pip install jsonlib</a:t>
            </a:r>
            <a:br>
              <a:rPr sz="2500"/>
            </a:br>
            <a:br>
              <a:rPr sz="2500"/>
            </a:b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500" spc="-41" strike="noStrike">
                <a:solidFill>
                  <a:srgbClr val="2f4f4f"/>
                </a:solidFill>
                <a:latin typeface="Trebuchet MS"/>
              </a:rPr>
              <a:t>	</a:t>
            </a:r>
            <a:br>
              <a:rPr sz="2500"/>
            </a:br>
            <a:br>
              <a:rPr sz="2500"/>
            </a:b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object 7" descr=""/>
          <p:cNvPicPr/>
          <p:nvPr/>
        </p:nvPicPr>
        <p:blipFill>
          <a:blip r:embed="rId2"/>
          <a:stretch/>
        </p:blipFill>
        <p:spPr>
          <a:xfrm>
            <a:off x="676080" y="6467400"/>
            <a:ext cx="2141280" cy="19908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sldNum" idx="22"/>
          </p:nvPr>
        </p:nvSpPr>
        <p:spPr>
          <a:xfrm>
            <a:off x="11350080" y="6473160"/>
            <a:ext cx="150120" cy="39837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4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B71ACDF-F8B0-4200-A13D-8C6C8B95AF41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/>
          <p:nvPr/>
        </p:nvSpPr>
        <p:spPr>
          <a:xfrm>
            <a:off x="752040" y="6486120"/>
            <a:ext cx="177228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bject 3"/>
          <p:cNvSpPr/>
          <p:nvPr/>
        </p:nvSpPr>
        <p:spPr>
          <a:xfrm>
            <a:off x="9351000" y="5362560"/>
            <a:ext cx="456120" cy="456120"/>
          </a:xfrm>
          <a:custGeom>
            <a:avLst/>
            <a:gdLst>
              <a:gd name="textAreaLeft" fmla="*/ 0 w 456120"/>
              <a:gd name="textAreaRight" fmla="*/ 457200 w 4561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object 5"/>
          <p:cNvSpPr/>
          <p:nvPr/>
        </p:nvSpPr>
        <p:spPr>
          <a:xfrm>
            <a:off x="9351000" y="5896080"/>
            <a:ext cx="180000" cy="180000"/>
          </a:xfrm>
          <a:custGeom>
            <a:avLst/>
            <a:gdLst>
              <a:gd name="textAreaLeft" fmla="*/ 0 w 180000"/>
              <a:gd name="textAreaRight" fmla="*/ 181080 w 180000"/>
              <a:gd name="textAreaTop" fmla="*/ 0 h 180000"/>
              <a:gd name="textAreaBottom" fmla="*/ 181080 h 18000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1" name="object 6" descr=""/>
          <p:cNvPicPr/>
          <p:nvPr/>
        </p:nvPicPr>
        <p:blipFill>
          <a:blip r:embed="rId1"/>
          <a:stretch/>
        </p:blipFill>
        <p:spPr>
          <a:xfrm>
            <a:off x="66240" y="3381480"/>
            <a:ext cx="2465280" cy="341856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28240" y="457200"/>
            <a:ext cx="11198160" cy="64314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50" spc="7" strike="noStrike">
                <a:solidFill>
                  <a:schemeClr val="dk1"/>
                </a:solidFill>
                <a:latin typeface="Trebuchet MS"/>
              </a:rPr>
              <a:t>	</a:t>
            </a:r>
            <a:br>
              <a:rPr sz="3250"/>
            </a:br>
            <a:r>
              <a:rPr b="1" lang="en-US" sz="3250" spc="7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7" strike="noStrike">
                <a:solidFill>
                  <a:schemeClr val="dk1"/>
                </a:solidFill>
                <a:latin typeface="Trebuchet MS"/>
              </a:rPr>
              <a:t>THE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50" spc="4" strike="noStrike">
                <a:solidFill>
                  <a:schemeClr val="dk1"/>
                </a:solidFill>
                <a:latin typeface="Trebuchet MS"/>
              </a:rPr>
              <a:t>WOW</a:t>
            </a:r>
            <a:r>
              <a:rPr b="1" lang="en-US" sz="3250" spc="7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50" spc="4" strike="noStrike">
                <a:solidFill>
                  <a:schemeClr val="dk1"/>
                </a:solidFill>
                <a:latin typeface="Trebuchet MS"/>
              </a:rPr>
              <a:t>IN</a:t>
            </a:r>
            <a:r>
              <a:rPr b="1" lang="en-US" sz="3250" spc="-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50" spc="7" strike="noStrike">
                <a:solidFill>
                  <a:schemeClr val="dk1"/>
                </a:solidFill>
                <a:latin typeface="Trebuchet MS"/>
              </a:rPr>
              <a:t>YOUR</a:t>
            </a:r>
            <a:r>
              <a:rPr b="1" lang="en-US" sz="3250" spc="-1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SOLUTION</a:t>
            </a:r>
            <a:br>
              <a:rPr sz="3250"/>
            </a:b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br>
              <a:rPr sz="3250"/>
            </a:b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By integrating advanced security features, hands-on learning 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experiences, and ethical considerations, our keylogger project on 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Kali Linux/Ubuntu not only educates but also inspires students and 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educators alike. It sets a benchmark in cybersecurity education by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offering practical insights and promoting responsible use of 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technology, ensuring learners are well-prepared for the complexities 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250" spc="12" strike="noStrike">
                <a:solidFill>
                  <a:srgbClr val="2f4f4f"/>
                </a:solidFill>
                <a:latin typeface="Trebuchet MS"/>
              </a:rPr>
              <a:t>of modern cybersecurity challenges.</a:t>
            </a:r>
            <a:br>
              <a:rPr sz="2250"/>
            </a:br>
            <a:br>
              <a:rPr sz="3250"/>
            </a:b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250" spc="12" strike="noStrike">
                <a:solidFill>
                  <a:schemeClr val="dk1"/>
                </a:solidFill>
                <a:latin typeface="Trebuchet MS"/>
              </a:rPr>
              <a:t>	</a:t>
            </a:r>
            <a:br>
              <a:rPr sz="3250"/>
            </a:br>
            <a:endParaRPr b="0" lang="en-US" sz="3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bject 8"/>
          <p:cNvSpPr/>
          <p:nvPr/>
        </p:nvSpPr>
        <p:spPr>
          <a:xfrm>
            <a:off x="11274120" y="6473160"/>
            <a:ext cx="22752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FBD96FCE-FF99-4D91-932D-37989044F80A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object 6" descr=""/>
          <p:cNvPicPr/>
          <p:nvPr/>
        </p:nvPicPr>
        <p:blipFill>
          <a:blip r:embed="rId1"/>
          <a:stretch/>
        </p:blipFill>
        <p:spPr>
          <a:xfrm>
            <a:off x="1666080" y="6467400"/>
            <a:ext cx="75240" cy="176760"/>
          </a:xfrm>
          <a:prstGeom prst="rect">
            <a:avLst/>
          </a:prstGeom>
          <a:ln w="0">
            <a:noFill/>
          </a:ln>
        </p:spPr>
      </p:pic>
      <p:sp>
        <p:nvSpPr>
          <p:cNvPr id="175" name="object 9"/>
          <p:cNvSpPr/>
          <p:nvPr/>
        </p:nvSpPr>
        <p:spPr>
          <a:xfrm>
            <a:off x="11274120" y="6473160"/>
            <a:ext cx="22752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90184DE8-0357-425D-BBC4-52D16D630FDE}" type="slidenum">
              <a:rPr b="0" lang="en-US" sz="1100" spc="4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8"/>
          <p:cNvSpPr/>
          <p:nvPr/>
        </p:nvSpPr>
        <p:spPr>
          <a:xfrm>
            <a:off x="48240" y="36000"/>
            <a:ext cx="1137816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       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MODELING</a:t>
            </a: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The code used in this project  implements a basic keylogger using Python's tkinter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for the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GUI, pynput for capturing keyboard events, and json for storing keystroke data.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Let's break down the modeling used in this keylogger project:</a:t>
            </a:r>
            <a:br>
              <a:rPr sz="2000"/>
            </a:b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br>
              <a:rPr sz="2000"/>
            </a:b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41" strike="noStrike">
                <a:solidFill>
                  <a:srgbClr val="2f4f4f"/>
                </a:solidFill>
                <a:latin typeface="Trebuchet MS"/>
              </a:rPr>
              <a:t>System Architecture Diagram: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→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Components identified: GUI (Tkinter), keylogger logic (pynput), and file handling (json).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3000" spc="-41" strike="noStrike">
                <a:solidFill>
                  <a:srgbClr val="2f4f4f"/>
                </a:solidFill>
                <a:latin typeface="Trebuchet MS"/>
              </a:rPr>
              <a:t>   </a:t>
            </a:r>
            <a:r>
              <a:rPr b="0" lang="en-US" sz="3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→ 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Interactions visualized: User interacts with GUI to start/stop keylogger; keylogger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captures keyboard events; data is stored in JSON and text files.</a:t>
            </a:r>
            <a:br>
              <a:rPr sz="2000"/>
            </a:b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41" strike="noStrike">
                <a:solidFill>
                  <a:srgbClr val="2f4f4f"/>
                </a:solidFill>
                <a:latin typeface="Trebuchet MS"/>
              </a:rPr>
              <a:t>Use Case Diagram:</a:t>
            </a:r>
            <a:br>
              <a:rPr sz="2000"/>
            </a:b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→ Actors: User, keylogger component, file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3000" spc="-41" strike="noStrike">
                <a:solidFill>
                  <a:srgbClr val="2f4f4f"/>
                </a:solidFill>
                <a:latin typeface="Trebuchet MS"/>
              </a:rPr>
              <a:t>    </a:t>
            </a:r>
            <a:r>
              <a:rPr b="0" lang="en-US" sz="3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→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Use cases defined: Starting keylogger, stopping keylogger, and file writing.</a:t>
            </a:r>
            <a:br>
              <a:rPr sz="2000"/>
            </a:b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1" lang="en-US" sz="2000" spc="-41" strike="noStrike">
                <a:solidFill>
                  <a:srgbClr val="2f4f4f"/>
                </a:solidFill>
                <a:latin typeface="Trebuchet MS"/>
              </a:rPr>
              <a:t>Sequence Diagrams: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→ 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Sequences depicted: User clicks "Start" -&gt; GUI triggers start_keylogger() -&gt; keylogger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starts capturing events (on_press, on_release) -&gt; User clicks "Stop" -&gt; GUI triggers 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	</a:t>
            </a:r>
            <a:r>
              <a:rPr b="0" lang="en-US" sz="2000" spc="-41" strike="noStrike">
                <a:solidFill>
                  <a:srgbClr val="2f4f4f"/>
                </a:solidFill>
                <a:latin typeface="Trebuchet MS"/>
              </a:rPr>
              <a:t>stop_keylogger() -&gt; keylogger stops capturing events.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br>
              <a:rPr sz="3000"/>
            </a:br>
            <a:br>
              <a:rPr sz="3000"/>
            </a:b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3000" spc="-41" strike="noStrike">
                <a:solidFill>
                  <a:schemeClr val="dk1"/>
                </a:solidFill>
                <a:latin typeface="Trebuchet MS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LibreOffice/24.2.0.3$Linux_X86_64 LibreOffice_project/420$Build-3</Application>
  <AppVersion>15.0000</AppVersion>
  <Words>76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en-US</dc:language>
  <cp:lastModifiedBy/>
  <dcterms:modified xsi:type="dcterms:W3CDTF">2024-06-15T23:37:38Z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10</vt:i4>
  </property>
</Properties>
</file>