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60" r:id="rId2"/>
    <p:sldId id="4421" r:id="rId3"/>
    <p:sldId id="4423" r:id="rId4"/>
    <p:sldId id="4422" r:id="rId5"/>
    <p:sldId id="4424" r:id="rId6"/>
    <p:sldId id="4425" r:id="rId7"/>
    <p:sldId id="4426" r:id="rId8"/>
    <p:sldId id="442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337"/>
    <a:srgbClr val="BF8511"/>
    <a:srgbClr val="912F75"/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376F2-132D-4717-9CDA-EB7A90761826}" v="109" dt="2024-06-04T09:36:3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Saranya" userId="4365c93770b024f7" providerId="LiveId" clId="{F0F376F2-132D-4717-9CDA-EB7A90761826}"/>
    <pc:docChg chg="undo redo custSel modSld">
      <pc:chgData name="P Saranya" userId="4365c93770b024f7" providerId="LiveId" clId="{F0F376F2-132D-4717-9CDA-EB7A90761826}" dt="2024-06-04T09:36:34.649" v="430" actId="20577"/>
      <pc:docMkLst>
        <pc:docMk/>
      </pc:docMkLst>
      <pc:sldChg chg="mod setBg modShow">
        <pc:chgData name="P Saranya" userId="4365c93770b024f7" providerId="LiveId" clId="{F0F376F2-132D-4717-9CDA-EB7A90761826}" dt="2024-06-04T03:49:32.767" v="30" actId="729"/>
        <pc:sldMkLst>
          <pc:docMk/>
          <pc:sldMk cId="0" sldId="260"/>
        </pc:sldMkLst>
      </pc:sldChg>
      <pc:sldChg chg="addSp delSp modSp mod setBg modShow">
        <pc:chgData name="P Saranya" userId="4365c93770b024f7" providerId="LiveId" clId="{F0F376F2-132D-4717-9CDA-EB7A90761826}" dt="2024-06-04T04:35:59.665" v="148" actId="9405"/>
        <pc:sldMkLst>
          <pc:docMk/>
          <pc:sldMk cId="4051022129" sldId="4421"/>
        </pc:sldMkLst>
        <pc:spChg chg="mod">
          <ac:chgData name="P Saranya" userId="4365c93770b024f7" providerId="LiveId" clId="{F0F376F2-132D-4717-9CDA-EB7A90761826}" dt="2024-06-04T04:08:25.496" v="101" actId="20577"/>
          <ac:spMkLst>
            <pc:docMk/>
            <pc:sldMk cId="4051022129" sldId="4421"/>
            <ac:spMk id="4" creationId="{DC834CDC-2435-88E7-E908-66FF8BBA8773}"/>
          </ac:spMkLst>
        </pc:spChg>
        <pc:spChg chg="mod">
          <ac:chgData name="P Saranya" userId="4365c93770b024f7" providerId="LiveId" clId="{F0F376F2-132D-4717-9CDA-EB7A90761826}" dt="2024-06-04T03:51:58.913" v="66"/>
          <ac:spMkLst>
            <pc:docMk/>
            <pc:sldMk cId="4051022129" sldId="4421"/>
            <ac:spMk id="6" creationId="{CB6264C8-542D-6BAC-F31C-291E314EAB7E}"/>
          </ac:spMkLst>
        </pc:spChg>
        <pc:grpChg chg="mod">
          <ac:chgData name="P Saranya" userId="4365c93770b024f7" providerId="LiveId" clId="{F0F376F2-132D-4717-9CDA-EB7A90761826}" dt="2024-06-04T04:35:57.414" v="146"/>
          <ac:grpSpMkLst>
            <pc:docMk/>
            <pc:sldMk cId="4051022129" sldId="4421"/>
            <ac:grpSpMk id="9" creationId="{7448A0C5-44D7-70AE-4704-C4B883120E9E}"/>
          </ac:grpSpMkLst>
        </pc:grpChg>
        <pc:inkChg chg="add del">
          <ac:chgData name="P Saranya" userId="4365c93770b024f7" providerId="LiveId" clId="{F0F376F2-132D-4717-9CDA-EB7A90761826}" dt="2024-06-04T04:35:59.665" v="148" actId="9405"/>
          <ac:inkMkLst>
            <pc:docMk/>
            <pc:sldMk cId="4051022129" sldId="4421"/>
            <ac:inkMk id="5" creationId="{5D9278CD-FE01-0F0E-FE89-1676989DE96E}"/>
          </ac:inkMkLst>
        </pc:inkChg>
        <pc:inkChg chg="add del mod">
          <ac:chgData name="P Saranya" userId="4365c93770b024f7" providerId="LiveId" clId="{F0F376F2-132D-4717-9CDA-EB7A90761826}" dt="2024-06-04T04:35:58.194" v="147" actId="9405"/>
          <ac:inkMkLst>
            <pc:docMk/>
            <pc:sldMk cId="4051022129" sldId="4421"/>
            <ac:inkMk id="7" creationId="{1CF6E891-A3A8-6799-5E93-3DE0583E3D69}"/>
          </ac:inkMkLst>
        </pc:inkChg>
        <pc:inkChg chg="add del mod">
          <ac:chgData name="P Saranya" userId="4365c93770b024f7" providerId="LiveId" clId="{F0F376F2-132D-4717-9CDA-EB7A90761826}" dt="2024-06-04T04:35:57.414" v="146"/>
          <ac:inkMkLst>
            <pc:docMk/>
            <pc:sldMk cId="4051022129" sldId="4421"/>
            <ac:inkMk id="8" creationId="{2A3ED328-E07A-EF2C-B9A8-B6E965F5D5FD}"/>
          </ac:inkMkLst>
        </pc:inkChg>
      </pc:sldChg>
      <pc:sldChg chg="addSp delSp modSp mod setBg modShow">
        <pc:chgData name="P Saranya" userId="4365c93770b024f7" providerId="LiveId" clId="{F0F376F2-132D-4717-9CDA-EB7A90761826}" dt="2024-06-04T04:50:32.065" v="413" actId="20577"/>
        <pc:sldMkLst>
          <pc:docMk/>
          <pc:sldMk cId="2661488398" sldId="4422"/>
        </pc:sldMkLst>
        <pc:spChg chg="mod">
          <ac:chgData name="P Saranya" userId="4365c93770b024f7" providerId="LiveId" clId="{F0F376F2-132D-4717-9CDA-EB7A90761826}" dt="2024-06-04T03:52:06.259" v="67"/>
          <ac:spMkLst>
            <pc:docMk/>
            <pc:sldMk cId="2661488398" sldId="4422"/>
            <ac:spMk id="6" creationId="{CB6264C8-542D-6BAC-F31C-291E314EAB7E}"/>
          </ac:spMkLst>
        </pc:spChg>
        <pc:spChg chg="add del mod">
          <ac:chgData name="P Saranya" userId="4365c93770b024f7" providerId="LiveId" clId="{F0F376F2-132D-4717-9CDA-EB7A90761826}" dt="2024-06-04T04:40:06.254" v="172" actId="478"/>
          <ac:spMkLst>
            <pc:docMk/>
            <pc:sldMk cId="2661488398" sldId="4422"/>
            <ac:spMk id="7" creationId="{BC82FD43-AD19-C733-057D-2785A98484D8}"/>
          </ac:spMkLst>
        </pc:spChg>
        <pc:spChg chg="mod">
          <ac:chgData name="P Saranya" userId="4365c93770b024f7" providerId="LiveId" clId="{F0F376F2-132D-4717-9CDA-EB7A90761826}" dt="2024-06-04T04:36:44.151" v="153" actId="207"/>
          <ac:spMkLst>
            <pc:docMk/>
            <pc:sldMk cId="2661488398" sldId="4422"/>
            <ac:spMk id="8" creationId="{38E75B9F-1CD6-00DD-EA07-9A9F93A77140}"/>
          </ac:spMkLst>
        </pc:spChg>
        <pc:spChg chg="mod">
          <ac:chgData name="P Saranya" userId="4365c93770b024f7" providerId="LiveId" clId="{F0F376F2-132D-4717-9CDA-EB7A90761826}" dt="2024-06-04T04:47:23.574" v="340" actId="14100"/>
          <ac:spMkLst>
            <pc:docMk/>
            <pc:sldMk cId="2661488398" sldId="4422"/>
            <ac:spMk id="9" creationId="{9063EA4F-BD97-B4C9-80CD-F3D1D19C0E0A}"/>
          </ac:spMkLst>
        </pc:spChg>
        <pc:spChg chg="mod">
          <ac:chgData name="P Saranya" userId="4365c93770b024f7" providerId="LiveId" clId="{F0F376F2-132D-4717-9CDA-EB7A90761826}" dt="2024-06-04T04:50:32.065" v="413" actId="20577"/>
          <ac:spMkLst>
            <pc:docMk/>
            <pc:sldMk cId="2661488398" sldId="4422"/>
            <ac:spMk id="10" creationId="{A74AA228-5F7E-084C-4776-D469369D9BE1}"/>
          </ac:spMkLst>
        </pc:spChg>
        <pc:spChg chg="mod">
          <ac:chgData name="P Saranya" userId="4365c93770b024f7" providerId="LiveId" clId="{F0F376F2-132D-4717-9CDA-EB7A90761826}" dt="2024-06-04T04:44:02.955" v="226" actId="207"/>
          <ac:spMkLst>
            <pc:docMk/>
            <pc:sldMk cId="2661488398" sldId="4422"/>
            <ac:spMk id="11" creationId="{E52C2A73-4E54-36BB-07EF-4C78EB1CC2FA}"/>
          </ac:spMkLst>
        </pc:spChg>
        <pc:spChg chg="mod">
          <ac:chgData name="P Saranya" userId="4365c93770b024f7" providerId="LiveId" clId="{F0F376F2-132D-4717-9CDA-EB7A90761826}" dt="2024-06-04T04:41:51.121" v="193" actId="1076"/>
          <ac:spMkLst>
            <pc:docMk/>
            <pc:sldMk cId="2661488398" sldId="4422"/>
            <ac:spMk id="12" creationId="{597169B3-7278-54D8-9D7E-20860B94FF64}"/>
          </ac:spMkLst>
        </pc:spChg>
        <pc:spChg chg="mod">
          <ac:chgData name="P Saranya" userId="4365c93770b024f7" providerId="LiveId" clId="{F0F376F2-132D-4717-9CDA-EB7A90761826}" dt="2024-06-04T04:42:22.157" v="201" actId="207"/>
          <ac:spMkLst>
            <pc:docMk/>
            <pc:sldMk cId="2661488398" sldId="4422"/>
            <ac:spMk id="13" creationId="{682D2B43-EC1E-01F5-442C-2F9106782AC3}"/>
          </ac:spMkLst>
        </pc:spChg>
        <pc:spChg chg="mod">
          <ac:chgData name="P Saranya" userId="4365c93770b024f7" providerId="LiveId" clId="{F0F376F2-132D-4717-9CDA-EB7A90761826}" dt="2024-06-04T04:44:22.209" v="231" actId="1076"/>
          <ac:spMkLst>
            <pc:docMk/>
            <pc:sldMk cId="2661488398" sldId="4422"/>
            <ac:spMk id="14" creationId="{3B154DC5-A43E-FA42-96C9-535B9ED4A81D}"/>
          </ac:spMkLst>
        </pc:spChg>
        <pc:spChg chg="mod">
          <ac:chgData name="P Saranya" userId="4365c93770b024f7" providerId="LiveId" clId="{F0F376F2-132D-4717-9CDA-EB7A90761826}" dt="2024-06-04T04:44:30.065" v="234" actId="20577"/>
          <ac:spMkLst>
            <pc:docMk/>
            <pc:sldMk cId="2661488398" sldId="4422"/>
            <ac:spMk id="15" creationId="{9B0E9C94-BDD1-B80A-9320-F837F593FDCF}"/>
          </ac:spMkLst>
        </pc:spChg>
        <pc:spChg chg="mod">
          <ac:chgData name="P Saranya" userId="4365c93770b024f7" providerId="LiveId" clId="{F0F376F2-132D-4717-9CDA-EB7A90761826}" dt="2024-06-04T04:48:31.176" v="350" actId="1076"/>
          <ac:spMkLst>
            <pc:docMk/>
            <pc:sldMk cId="2661488398" sldId="4422"/>
            <ac:spMk id="17" creationId="{4630C7B0-5783-425B-48DB-E76DB4A7182F}"/>
          </ac:spMkLst>
        </pc:spChg>
        <pc:spChg chg="mod">
          <ac:chgData name="P Saranya" userId="4365c93770b024f7" providerId="LiveId" clId="{F0F376F2-132D-4717-9CDA-EB7A90761826}" dt="2024-06-04T04:38:38.529" v="163" actId="208"/>
          <ac:spMkLst>
            <pc:docMk/>
            <pc:sldMk cId="2661488398" sldId="4422"/>
            <ac:spMk id="18" creationId="{67D7C76E-D4FE-B18B-F366-418646587705}"/>
          </ac:spMkLst>
        </pc:spChg>
        <pc:spChg chg="mod">
          <ac:chgData name="P Saranya" userId="4365c93770b024f7" providerId="LiveId" clId="{F0F376F2-132D-4717-9CDA-EB7A90761826}" dt="2024-06-04T04:37:46.863" v="160" actId="108"/>
          <ac:spMkLst>
            <pc:docMk/>
            <pc:sldMk cId="2661488398" sldId="4422"/>
            <ac:spMk id="19" creationId="{58309ECE-2457-E7E0-A43D-88AAA0D78D77}"/>
          </ac:spMkLst>
        </pc:spChg>
        <pc:spChg chg="add del mod">
          <ac:chgData name="P Saranya" userId="4365c93770b024f7" providerId="LiveId" clId="{F0F376F2-132D-4717-9CDA-EB7A90761826}" dt="2024-06-04T04:42:52.926" v="209" actId="21"/>
          <ac:spMkLst>
            <pc:docMk/>
            <pc:sldMk cId="2661488398" sldId="4422"/>
            <ac:spMk id="20" creationId="{95F51C36-500B-2A03-9ED0-0BD0B52B64A1}"/>
          </ac:spMkLst>
        </pc:spChg>
        <pc:spChg chg="mod">
          <ac:chgData name="P Saranya" userId="4365c93770b024f7" providerId="LiveId" clId="{F0F376F2-132D-4717-9CDA-EB7A90761826}" dt="2024-06-04T04:49:26.751" v="359" actId="14100"/>
          <ac:spMkLst>
            <pc:docMk/>
            <pc:sldMk cId="2661488398" sldId="4422"/>
            <ac:spMk id="21" creationId="{6FA9CF75-6C9D-B258-5876-6833FE78BE08}"/>
          </ac:spMkLst>
        </pc:spChg>
        <pc:spChg chg="mod">
          <ac:chgData name="P Saranya" userId="4365c93770b024f7" providerId="LiveId" clId="{F0F376F2-132D-4717-9CDA-EB7A90761826}" dt="2024-06-04T04:50:03.120" v="367" actId="14100"/>
          <ac:spMkLst>
            <pc:docMk/>
            <pc:sldMk cId="2661488398" sldId="4422"/>
            <ac:spMk id="22" creationId="{083A0B5D-9E0F-CD19-A83D-1B0121119675}"/>
          </ac:spMkLst>
        </pc:spChg>
        <pc:inkChg chg="add del">
          <ac:chgData name="P Saranya" userId="4365c93770b024f7" providerId="LiveId" clId="{F0F376F2-132D-4717-9CDA-EB7A90761826}" dt="2024-06-04T04:36:02.545" v="150" actId="9405"/>
          <ac:inkMkLst>
            <pc:docMk/>
            <pc:sldMk cId="2661488398" sldId="4422"/>
            <ac:inkMk id="4" creationId="{5EB0FB5B-3768-1D6D-5DB1-7272CD131BD2}"/>
          </ac:inkMkLst>
        </pc:inkChg>
        <pc:inkChg chg="add del">
          <ac:chgData name="P Saranya" userId="4365c93770b024f7" providerId="LiveId" clId="{F0F376F2-132D-4717-9CDA-EB7A90761826}" dt="2024-06-04T04:36:00.988" v="149" actId="9405"/>
          <ac:inkMkLst>
            <pc:docMk/>
            <pc:sldMk cId="2661488398" sldId="4422"/>
            <ac:inkMk id="5" creationId="{06FAC006-A9D3-93F3-4313-BA1C398B306C}"/>
          </ac:inkMkLst>
        </pc:inkChg>
        <pc:cxnChg chg="mod">
          <ac:chgData name="P Saranya" userId="4365c93770b024f7" providerId="LiveId" clId="{F0F376F2-132D-4717-9CDA-EB7A90761826}" dt="2024-06-04T04:49:01.411" v="355" actId="208"/>
          <ac:cxnSpMkLst>
            <pc:docMk/>
            <pc:sldMk cId="2661488398" sldId="4422"/>
            <ac:cxnSpMk id="16" creationId="{BE9B1453-D435-7DC0-6C7A-DB243F9D7D1A}"/>
          </ac:cxnSpMkLst>
        </pc:cxnChg>
        <pc:cxnChg chg="mod">
          <ac:chgData name="P Saranya" userId="4365c93770b024f7" providerId="LiveId" clId="{F0F376F2-132D-4717-9CDA-EB7A90761826}" dt="2024-06-04T04:48:54.455" v="354" actId="14100"/>
          <ac:cxnSpMkLst>
            <pc:docMk/>
            <pc:sldMk cId="2661488398" sldId="4422"/>
            <ac:cxnSpMk id="23" creationId="{9F66CB6B-90DE-BFC8-1E5B-D5D04C60D208}"/>
          </ac:cxnSpMkLst>
        </pc:cxnChg>
        <pc:cxnChg chg="add del mod">
          <ac:chgData name="P Saranya" userId="4365c93770b024f7" providerId="LiveId" clId="{F0F376F2-132D-4717-9CDA-EB7A90761826}" dt="2024-06-04T04:48:12.416" v="349" actId="14100"/>
          <ac:cxnSpMkLst>
            <pc:docMk/>
            <pc:sldMk cId="2661488398" sldId="4422"/>
            <ac:cxnSpMk id="24" creationId="{69072C31-AC42-4558-942D-5FE252AFEFF7}"/>
          </ac:cxnSpMkLst>
        </pc:cxnChg>
        <pc:cxnChg chg="add del mod">
          <ac:chgData name="P Saranya" userId="4365c93770b024f7" providerId="LiveId" clId="{F0F376F2-132D-4717-9CDA-EB7A90761826}" dt="2024-06-04T04:47:31.079" v="343" actId="11529"/>
          <ac:cxnSpMkLst>
            <pc:docMk/>
            <pc:sldMk cId="2661488398" sldId="4422"/>
            <ac:cxnSpMk id="26" creationId="{3FC53892-DD09-2B33-25C8-522928C41D2A}"/>
          </ac:cxnSpMkLst>
        </pc:cxnChg>
      </pc:sldChg>
      <pc:sldChg chg="modSp mod setBg modShow">
        <pc:chgData name="P Saranya" userId="4365c93770b024f7" providerId="LiveId" clId="{F0F376F2-132D-4717-9CDA-EB7A90761826}" dt="2024-06-04T05:56:20.324" v="418" actId="2711"/>
        <pc:sldMkLst>
          <pc:docMk/>
          <pc:sldMk cId="838365534" sldId="4423"/>
        </pc:sldMkLst>
        <pc:spChg chg="mod">
          <ac:chgData name="P Saranya" userId="4365c93770b024f7" providerId="LiveId" clId="{F0F376F2-132D-4717-9CDA-EB7A90761826}" dt="2024-06-04T05:56:20.324" v="418" actId="2711"/>
          <ac:spMkLst>
            <pc:docMk/>
            <pc:sldMk cId="838365534" sldId="4423"/>
            <ac:spMk id="4" creationId="{DC834CDC-2435-88E7-E908-66FF8BBA8773}"/>
          </ac:spMkLst>
        </pc:spChg>
        <pc:spChg chg="mod">
          <ac:chgData name="P Saranya" userId="4365c93770b024f7" providerId="LiveId" clId="{F0F376F2-132D-4717-9CDA-EB7A90761826}" dt="2024-06-04T03:49:07.789" v="29"/>
          <ac:spMkLst>
            <pc:docMk/>
            <pc:sldMk cId="838365534" sldId="4423"/>
            <ac:spMk id="6" creationId="{CB6264C8-542D-6BAC-F31C-291E314EAB7E}"/>
          </ac:spMkLst>
        </pc:spChg>
      </pc:sldChg>
      <pc:sldChg chg="modSp mod setBg modShow">
        <pc:chgData name="P Saranya" userId="4365c93770b024f7" providerId="LiveId" clId="{F0F376F2-132D-4717-9CDA-EB7A90761826}" dt="2024-06-04T06:21:50.111" v="428" actId="20577"/>
        <pc:sldMkLst>
          <pc:docMk/>
          <pc:sldMk cId="1660934168" sldId="4424"/>
        </pc:sldMkLst>
        <pc:spChg chg="mod">
          <ac:chgData name="P Saranya" userId="4365c93770b024f7" providerId="LiveId" clId="{F0F376F2-132D-4717-9CDA-EB7A90761826}" dt="2024-06-04T06:21:50.111" v="428" actId="20577"/>
          <ac:spMkLst>
            <pc:docMk/>
            <pc:sldMk cId="1660934168" sldId="4424"/>
            <ac:spMk id="4" creationId="{DC834CDC-2435-88E7-E908-66FF8BBA8773}"/>
          </ac:spMkLst>
        </pc:spChg>
        <pc:spChg chg="mod">
          <ac:chgData name="P Saranya" userId="4365c93770b024f7" providerId="LiveId" clId="{F0F376F2-132D-4717-9CDA-EB7A90761826}" dt="2024-06-04T03:49:07.789" v="29"/>
          <ac:spMkLst>
            <pc:docMk/>
            <pc:sldMk cId="1660934168" sldId="4424"/>
            <ac:spMk id="6" creationId="{CB6264C8-542D-6BAC-F31C-291E314EAB7E}"/>
          </ac:spMkLst>
        </pc:spChg>
      </pc:sldChg>
      <pc:sldChg chg="modSp mod setBg modShow">
        <pc:chgData name="P Saranya" userId="4365c93770b024f7" providerId="LiveId" clId="{F0F376F2-132D-4717-9CDA-EB7A90761826}" dt="2024-06-04T09:36:34.649" v="430" actId="20577"/>
        <pc:sldMkLst>
          <pc:docMk/>
          <pc:sldMk cId="2525327832" sldId="4425"/>
        </pc:sldMkLst>
        <pc:spChg chg="mod">
          <ac:chgData name="P Saranya" userId="4365c93770b024f7" providerId="LiveId" clId="{F0F376F2-132D-4717-9CDA-EB7A90761826}" dt="2024-06-04T09:36:34.649" v="430" actId="20577"/>
          <ac:spMkLst>
            <pc:docMk/>
            <pc:sldMk cId="2525327832" sldId="4425"/>
            <ac:spMk id="4" creationId="{DC834CDC-2435-88E7-E908-66FF8BBA8773}"/>
          </ac:spMkLst>
        </pc:spChg>
        <pc:spChg chg="mod">
          <ac:chgData name="P Saranya" userId="4365c93770b024f7" providerId="LiveId" clId="{F0F376F2-132D-4717-9CDA-EB7A90761826}" dt="2024-06-04T03:51:58.913" v="66"/>
          <ac:spMkLst>
            <pc:docMk/>
            <pc:sldMk cId="2525327832" sldId="4425"/>
            <ac:spMk id="6" creationId="{CB6264C8-542D-6BAC-F31C-291E314EAB7E}"/>
          </ac:spMkLst>
        </pc:spChg>
      </pc:sldChg>
      <pc:sldChg chg="modSp mod setBg modShow">
        <pc:chgData name="P Saranya" userId="4365c93770b024f7" providerId="LiveId" clId="{F0F376F2-132D-4717-9CDA-EB7A90761826}" dt="2024-06-04T03:52:06.259" v="67"/>
        <pc:sldMkLst>
          <pc:docMk/>
          <pc:sldMk cId="2858770131" sldId="4426"/>
        </pc:sldMkLst>
        <pc:spChg chg="mod">
          <ac:chgData name="P Saranya" userId="4365c93770b024f7" providerId="LiveId" clId="{F0F376F2-132D-4717-9CDA-EB7A90761826}" dt="2024-06-04T03:52:06.259" v="67"/>
          <ac:spMkLst>
            <pc:docMk/>
            <pc:sldMk cId="2858770131" sldId="4426"/>
            <ac:spMk id="6" creationId="{CB6264C8-542D-6BAC-F31C-291E314EAB7E}"/>
          </ac:spMkLst>
        </pc:spChg>
      </pc:sldChg>
      <pc:sldChg chg="modSp mod modShow">
        <pc:chgData name="P Saranya" userId="4365c93770b024f7" providerId="LiveId" clId="{F0F376F2-132D-4717-9CDA-EB7A90761826}" dt="2024-06-04T03:49:07.789" v="29"/>
        <pc:sldMkLst>
          <pc:docMk/>
          <pc:sldMk cId="1037820766" sldId="4427"/>
        </pc:sldMkLst>
        <pc:spChg chg="mod">
          <ac:chgData name="P Saranya" userId="4365c93770b024f7" providerId="LiveId" clId="{F0F376F2-132D-4717-9CDA-EB7A90761826}" dt="2024-06-04T03:49:07.789" v="29"/>
          <ac:spMkLst>
            <pc:docMk/>
            <pc:sldMk cId="1037820766" sldId="4427"/>
            <ac:spMk id="6" creationId="{CB6264C8-542D-6BAC-F31C-291E314EA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98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1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6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5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WIPRO NGA Program – LSP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Presentation – 04 May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Paidikondala Saranya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10638657" cy="283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– Linux Multi-Threaded Client-Server Using Shared Memory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187CC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Functionality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Demo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431513" y="479058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431513" y="1289953"/>
            <a:ext cx="10102565" cy="501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developing a client-server application that uses shared memory and semaphores for inter-process communication.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handles multiple clients concurrently, logging their interactions to a shared memory segment.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can send messages to the server and receive responses, with both the client and server able to view the current state of the shared memory.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setup demonstrates inter-process communication mechanisms, particularly shared memory and semaphores to manage access and synchronization between multiple processes. </a:t>
            </a:r>
            <a:endParaRPr lang="en-US" sz="2000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6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E75B9F-1CD6-00DD-EA07-9A9F93A77140}"/>
              </a:ext>
            </a:extLst>
          </p:cNvPr>
          <p:cNvSpPr/>
          <p:nvPr/>
        </p:nvSpPr>
        <p:spPr>
          <a:xfrm>
            <a:off x="4046150" y="1994693"/>
            <a:ext cx="1278207" cy="102362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</a:t>
            </a:r>
          </a:p>
          <a:p>
            <a:pPr algn="ctr"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Port: 5000</a:t>
            </a:r>
          </a:p>
          <a:p>
            <a:pPr algn="ctr"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 ID : 1220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063EA4F-BD97-B4C9-80CD-F3D1D19C0E0A}"/>
              </a:ext>
            </a:extLst>
          </p:cNvPr>
          <p:cNvSpPr/>
          <p:nvPr/>
        </p:nvSpPr>
        <p:spPr>
          <a:xfrm>
            <a:off x="4306034" y="4747765"/>
            <a:ext cx="758438" cy="53037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062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</a:t>
            </a:r>
            <a:r>
              <a:rPr lang="en-US" sz="1062" kern="1200" baseline="-250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n)</a:t>
            </a:r>
            <a:endParaRPr lang="en-IN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AA228-5F7E-084C-4776-D469369D9BE1}"/>
              </a:ext>
            </a:extLst>
          </p:cNvPr>
          <p:cNvSpPr txBox="1"/>
          <p:nvPr/>
        </p:nvSpPr>
        <p:spPr>
          <a:xfrm>
            <a:off x="8397582" y="1564745"/>
            <a:ext cx="3174303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</a:t>
            </a:r>
          </a:p>
          <a:p>
            <a:pPr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</a:p>
          <a:p>
            <a:pPr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Client Connect</a:t>
            </a:r>
          </a:p>
          <a:p>
            <a:pPr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Client Thread create</a:t>
            </a:r>
          </a:p>
          <a:p>
            <a:pPr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Process Task</a:t>
            </a:r>
          </a:p>
          <a:p>
            <a:pPr defTabSz="539496">
              <a:spcAft>
                <a:spcPts val="600"/>
              </a:spcAft>
            </a:pPr>
            <a:r>
              <a:rPr lang="en-US" sz="1062" dirty="0"/>
              <a:t>               Create log file</a:t>
            </a:r>
            <a:endParaRPr lang="en-US" sz="106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Process Complete</a:t>
            </a:r>
          </a:p>
          <a:p>
            <a:pPr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Client Thread Destroy</a:t>
            </a:r>
          </a:p>
          <a:p>
            <a:pPr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Client Connection Close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2C2A73-4E54-36BB-07EF-4C78EB1CC2FA}"/>
              </a:ext>
            </a:extLst>
          </p:cNvPr>
          <p:cNvSpPr/>
          <p:nvPr/>
        </p:nvSpPr>
        <p:spPr>
          <a:xfrm>
            <a:off x="6313082" y="2506505"/>
            <a:ext cx="1278207" cy="7179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062" b="1" dirty="0">
                <a:solidFill>
                  <a:schemeClr val="tx1"/>
                </a:solidFill>
              </a:rPr>
              <a:t>C1</a:t>
            </a:r>
            <a:endParaRPr lang="en-IN" sz="1062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7169B3-7278-54D8-9D7E-20860B94FF64}"/>
              </a:ext>
            </a:extLst>
          </p:cNvPr>
          <p:cNvSpPr/>
          <p:nvPr/>
        </p:nvSpPr>
        <p:spPr>
          <a:xfrm>
            <a:off x="6467517" y="2625231"/>
            <a:ext cx="1278207" cy="7179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06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2D2B43-EC1E-01F5-442C-2F9106782AC3}"/>
              </a:ext>
            </a:extLst>
          </p:cNvPr>
          <p:cNvSpPr/>
          <p:nvPr/>
        </p:nvSpPr>
        <p:spPr>
          <a:xfrm>
            <a:off x="6648761" y="2730859"/>
            <a:ext cx="1278207" cy="717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062" b="1" dirty="0">
                <a:solidFill>
                  <a:schemeClr val="tx1"/>
                </a:solidFill>
              </a:rPr>
              <a:t>C3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154DC5-A43E-FA42-96C9-535B9ED4A81D}"/>
              </a:ext>
            </a:extLst>
          </p:cNvPr>
          <p:cNvSpPr/>
          <p:nvPr/>
        </p:nvSpPr>
        <p:spPr>
          <a:xfrm>
            <a:off x="6716228" y="2796563"/>
            <a:ext cx="1278207" cy="717957"/>
          </a:xfrm>
          <a:prstGeom prst="ellipse">
            <a:avLst/>
          </a:prstGeom>
          <a:solidFill>
            <a:srgbClr val="BF85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100" b="1" dirty="0">
                <a:solidFill>
                  <a:schemeClr val="tx1"/>
                </a:solidFill>
              </a:rPr>
              <a:t>C4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0E9C94-BDD1-B80A-9320-F837F593FDCF}"/>
              </a:ext>
            </a:extLst>
          </p:cNvPr>
          <p:cNvSpPr/>
          <p:nvPr/>
        </p:nvSpPr>
        <p:spPr>
          <a:xfrm>
            <a:off x="6783695" y="2890020"/>
            <a:ext cx="1278207" cy="717957"/>
          </a:xfrm>
          <a:prstGeom prst="ellipse">
            <a:avLst/>
          </a:prstGeom>
          <a:solidFill>
            <a:srgbClr val="912F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496">
              <a:spcAft>
                <a:spcPts val="600"/>
              </a:spcAft>
            </a:pPr>
            <a:r>
              <a:rPr lang="en-US" sz="1062" b="1" dirty="0">
                <a:solidFill>
                  <a:schemeClr val="tx1"/>
                </a:solidFill>
              </a:rPr>
              <a:t>CN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9B1453-D435-7DC0-6C7A-DB243F9D7D1A}"/>
              </a:ext>
            </a:extLst>
          </p:cNvPr>
          <p:cNvCxnSpPr>
            <a:cxnSpLocks/>
          </p:cNvCxnSpPr>
          <p:nvPr/>
        </p:nvCxnSpPr>
        <p:spPr>
          <a:xfrm flipV="1">
            <a:off x="4905595" y="5002346"/>
            <a:ext cx="2814974" cy="10607"/>
          </a:xfrm>
          <a:prstGeom prst="straightConnector1">
            <a:avLst/>
          </a:prstGeom>
          <a:ln>
            <a:solidFill>
              <a:srgbClr val="EF933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30C7B0-5783-425B-48DB-E76DB4A7182F}"/>
              </a:ext>
            </a:extLst>
          </p:cNvPr>
          <p:cNvSpPr txBox="1"/>
          <p:nvPr/>
        </p:nvSpPr>
        <p:spPr>
          <a:xfrm>
            <a:off x="5416745" y="4021778"/>
            <a:ext cx="1792673" cy="58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496">
              <a:spcAft>
                <a:spcPts val="600"/>
              </a:spcAft>
            </a:pPr>
            <a:r>
              <a:rPr lang="en-US" sz="106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= Thread created per connection from the client and one thread for log file</a:t>
            </a:r>
            <a:endParaRPr lang="en-IN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7D7C76E-D4FE-B18B-F366-418646587705}"/>
              </a:ext>
            </a:extLst>
          </p:cNvPr>
          <p:cNvSpPr/>
          <p:nvPr/>
        </p:nvSpPr>
        <p:spPr>
          <a:xfrm>
            <a:off x="5599867" y="1550995"/>
            <a:ext cx="546288" cy="2206366"/>
          </a:xfrm>
          <a:prstGeom prst="leftBrac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09ECE-2457-E7E0-A43D-88AAA0D78D77}"/>
              </a:ext>
            </a:extLst>
          </p:cNvPr>
          <p:cNvSpPr txBox="1"/>
          <p:nvPr/>
        </p:nvSpPr>
        <p:spPr>
          <a:xfrm>
            <a:off x="5305301" y="2254115"/>
            <a:ext cx="709380" cy="25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496">
              <a:spcAft>
                <a:spcPts val="600"/>
              </a:spcAft>
            </a:pPr>
            <a:r>
              <a:rPr lang="en-US" sz="106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endParaRPr lang="en-IN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FA9CF75-6C9D-B258-5876-6833FE78BE08}"/>
              </a:ext>
            </a:extLst>
          </p:cNvPr>
          <p:cNvSpPr/>
          <p:nvPr/>
        </p:nvSpPr>
        <p:spPr>
          <a:xfrm>
            <a:off x="7851436" y="4277506"/>
            <a:ext cx="320737" cy="1263955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3A0B5D-9E0F-CD19-A83D-1B0121119675}"/>
              </a:ext>
            </a:extLst>
          </p:cNvPr>
          <p:cNvSpPr txBox="1"/>
          <p:nvPr/>
        </p:nvSpPr>
        <p:spPr>
          <a:xfrm>
            <a:off x="8320130" y="4636876"/>
            <a:ext cx="1148335" cy="58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496">
              <a:spcAft>
                <a:spcPts val="600"/>
              </a:spcAft>
            </a:pPr>
            <a:r>
              <a:rPr lang="en-US" sz="1062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when thread finishes execution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66CB6B-90DE-BFC8-1E5B-D5D04C60D20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731034" y="4313108"/>
            <a:ext cx="685711" cy="530679"/>
          </a:xfrm>
          <a:prstGeom prst="straightConnector1">
            <a:avLst/>
          </a:prstGeom>
          <a:ln>
            <a:solidFill>
              <a:srgbClr val="EF933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072C31-AC42-4558-942D-5FE252AFEF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685253" y="3018320"/>
            <a:ext cx="1" cy="1729445"/>
          </a:xfrm>
          <a:prstGeom prst="straightConnector1">
            <a:avLst/>
          </a:prstGeom>
          <a:ln>
            <a:solidFill>
              <a:srgbClr val="EF933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88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FUNCTIONALITY SERVER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431513" y="1473547"/>
            <a:ext cx="11129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the server socket to listen for incoming connections.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incoming connection, create a new thread to handle the client.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up resources (shared memory, semaphores) when the server shuts down.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client</a:t>
            </a: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client connection is handled in a separate 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 the client connection when done.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shared memory()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thread that continuously checks if the shared memory has been updated.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3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FUNCTIONALITY CLIENT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581594" y="1354574"/>
            <a:ext cx="101025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the client socket and connect to the server.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 the user to enter a message to send to the server.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the message to the server.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the response from the server and print it.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the current state of the shared memory.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up resources when the client program ends.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2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1044717" y="2601749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APLLICATION DEMO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70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1044717" y="2932546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20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Integral">
    <a:dk1>
      <a:srgbClr val="2E2B21"/>
    </a:dk1>
    <a:lt1>
      <a:srgbClr val="FFFFFF"/>
    </a:lt1>
    <a:dk2>
      <a:srgbClr val="605B4F"/>
    </a:dk2>
    <a:lt2>
      <a:srgbClr val="D8D6BE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2.xml><?xml version="1.0" encoding="utf-8"?>
<a:themeOverride xmlns:a="http://schemas.openxmlformats.org/drawingml/2006/main">
  <a:clrScheme name="Integral">
    <a:dk1>
      <a:srgbClr val="2E2B21"/>
    </a:dk1>
    <a:lt1>
      <a:srgbClr val="FFFFFF"/>
    </a:lt1>
    <a:dk2>
      <a:srgbClr val="605B4F"/>
    </a:dk2>
    <a:lt2>
      <a:srgbClr val="D8D6BE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3.xml><?xml version="1.0" encoding="utf-8"?>
<a:themeOverride xmlns:a="http://schemas.openxmlformats.org/drawingml/2006/main">
  <a:clrScheme name="Integral">
    <a:dk1>
      <a:srgbClr val="2E2B21"/>
    </a:dk1>
    <a:lt1>
      <a:srgbClr val="FFFFFF"/>
    </a:lt1>
    <a:dk2>
      <a:srgbClr val="605B4F"/>
    </a:dk2>
    <a:lt2>
      <a:srgbClr val="D8D6BE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4.xml><?xml version="1.0" encoding="utf-8"?>
<a:themeOverride xmlns:a="http://schemas.openxmlformats.org/drawingml/2006/main">
  <a:clrScheme name="Integral">
    <a:dk1>
      <a:srgbClr val="2E2B21"/>
    </a:dk1>
    <a:lt1>
      <a:srgbClr val="FFFFFF"/>
    </a:lt1>
    <a:dk2>
      <a:srgbClr val="605B4F"/>
    </a:dk2>
    <a:lt2>
      <a:srgbClr val="D8D6BE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405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Arial</vt:lpstr>
      <vt:lpstr>Calibri</vt:lpstr>
      <vt:lpstr>HK Grotesk</vt:lpstr>
      <vt:lpstr>HK Grotesk Light</vt:lpstr>
      <vt:lpstr>HK Grotesk Light Bold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P Saranya</cp:lastModifiedBy>
  <cp:revision>3</cp:revision>
  <dcterms:created xsi:type="dcterms:W3CDTF">2024-05-04T13:11:57Z</dcterms:created>
  <dcterms:modified xsi:type="dcterms:W3CDTF">2024-06-04T09:36:41Z</dcterms:modified>
</cp:coreProperties>
</file>