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3122207</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CPH2269</dc:creator>
  <dcterms:created xsi:type="dcterms:W3CDTF">2024-08-30T10:23:26Z</dcterms:created>
  <dcterms:modified xsi:type="dcterms:W3CDTF">2024-08-30T10:23:26Z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7e936a7ad7aa4948a92bac30bacdf8e2</vt:lpwstr>
  </property>
</Properties>
</file>