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slideViewPr>
    <p:cSldViewPr>
      <p:cViewPr>
        <p:scale>
          <a:sx n="0" d="0"/>
          <a:sy n="0" d="0"/>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85084434/f/8d37b73f-32b3-48f7-88f1-c393182b0575/Employee_Dataset%20(2)%20(Recovered).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[Employee_Dataset (2) (Recovered).xlsx]Sheet2!PivotTable2</c:name>
    <c:fmtId val="2"/>
  </c:pivotSource>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
        <c:idx val="2"/>
        <c:spPr>
          <a:solidFill>
            <a:schemeClr val="accent1"/>
          </a:solidFill>
          <a:ln w="19050">
            <a:solidFill>
              <a:schemeClr val="lt1"/>
            </a:solidFill>
          </a:ln>
          <a:effectLst/>
        </c:spPr>
        <c:marker>
          <c:symbol val="none"/>
        </c:marker>
      </c:pivotFmt>
      <c:pivotFmt>
        <c:idx val="3"/>
        <c:spPr>
          <a:solidFill>
            <a:schemeClr val="accent1"/>
          </a:solidFill>
          <a:ln w="19050">
            <a:solidFill>
              <a:schemeClr val="lt1"/>
            </a:solidFill>
          </a:ln>
          <a:effectLst/>
        </c:spPr>
        <c:marker>
          <c:symbol val="none"/>
        </c:marker>
      </c:pivotFmt>
      <c:pivotFmt>
        <c:idx val="4"/>
        <c:spPr>
          <a:solidFill>
            <a:schemeClr val="accent1"/>
          </a:solidFill>
          <a:ln w="19050">
            <a:solidFill>
              <a:schemeClr val="lt1"/>
            </a:solidFill>
          </a:ln>
          <a:effectLst/>
        </c:spPr>
        <c:marker>
          <c:symbol val="none"/>
        </c:marker>
      </c:pivotFmt>
      <c:pivotFmt>
        <c:idx val="5"/>
        <c:spPr>
          <a:solidFill>
            <a:schemeClr val="accent1"/>
          </a:solidFill>
          <a:ln w="19050">
            <a:solidFill>
              <a:schemeClr val="lt1"/>
            </a:solidFill>
          </a:ln>
          <a:effectLst/>
        </c:spPr>
        <c:marker>
          <c:symbol val="none"/>
        </c:marker>
      </c:pivotFmt>
      <c:pivotFmt>
        <c:idx val="6"/>
        <c:spPr>
          <a:solidFill>
            <a:schemeClr val="accent1"/>
          </a:solidFill>
          <a:ln w="19050">
            <a:solidFill>
              <a:schemeClr val="lt1"/>
            </a:solidFill>
          </a:ln>
          <a:effectLst/>
        </c:spPr>
        <c:marker>
          <c:symbol val="none"/>
        </c:marker>
      </c:pivotFmt>
      <c:pivotFmt>
        <c:idx val="7"/>
        <c:spPr>
          <a:solidFill>
            <a:schemeClr val="accent1"/>
          </a:solidFill>
          <a:ln w="19050">
            <a:solidFill>
              <a:schemeClr val="lt1"/>
            </a:solidFill>
          </a:ln>
          <a:effectLst/>
        </c:spPr>
        <c:marker>
          <c:symbol val="none"/>
        </c:marker>
      </c:pivotFmt>
      <c:pivotFmt>
        <c:idx val="8"/>
        <c:spPr>
          <a:solidFill>
            <a:schemeClr val="accent1"/>
          </a:solidFill>
          <a:ln w="19050">
            <a:solidFill>
              <a:schemeClr val="lt1"/>
            </a:solidFill>
          </a:ln>
          <a:effectLst/>
        </c:spPr>
        <c:marker>
          <c:symbol val="none"/>
        </c:marker>
      </c:pivotFmt>
      <c:pivotFmt>
        <c:idx val="9"/>
        <c:spPr>
          <a:solidFill>
            <a:schemeClr val="accent1"/>
          </a:solidFill>
          <a:ln w="19050">
            <a:solidFill>
              <a:schemeClr val="lt1"/>
            </a:solidFill>
          </a:ln>
          <a:effectLst/>
        </c:spPr>
        <c:marker>
          <c:symbol val="none"/>
        </c:marker>
      </c:pivotFmt>
      <c:pivotFmt>
        <c:idx val="10"/>
        <c:spPr>
          <a:solidFill>
            <a:schemeClr val="accent1"/>
          </a:solidFill>
          <a:ln w="19050">
            <a:solidFill>
              <a:schemeClr val="lt1"/>
            </a:solidFill>
          </a:ln>
          <a:effectLst/>
        </c:spPr>
        <c:marker>
          <c:symbol val="none"/>
        </c:marker>
      </c:pivotFmt>
      <c:pivotFmt>
        <c:idx val="11"/>
        <c:spPr>
          <a:solidFill>
            <a:schemeClr val="accent1"/>
          </a:solidFill>
          <a:ln w="19050">
            <a:solidFill>
              <a:schemeClr val="lt1"/>
            </a:solidFill>
          </a:ln>
          <a:effectLst/>
        </c:spPr>
        <c:marker>
          <c:symbol val="none"/>
        </c:marker>
      </c:pivotFmt>
      <c:pivotFmt>
        <c:idx val="12"/>
        <c:spPr>
          <a:solidFill>
            <a:schemeClr val="accent1"/>
          </a:solidFill>
          <a:ln w="19050">
            <a:solidFill>
              <a:schemeClr val="lt1"/>
            </a:solidFill>
          </a:ln>
          <a:effectLst/>
        </c:spPr>
        <c:marker>
          <c:symbol val="none"/>
        </c:marker>
      </c:pivotFmt>
      <c:pivotFmt>
        <c:idx val="13"/>
        <c:spPr>
          <a:solidFill>
            <a:schemeClr val="accent1"/>
          </a:solidFill>
          <a:ln w="19050">
            <a:solidFill>
              <a:schemeClr val="lt1"/>
            </a:solidFill>
          </a:ln>
          <a:effectLst/>
        </c:spPr>
        <c:marker>
          <c:symbol val="none"/>
        </c:marke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
        <c:idx val="115"/>
        <c:spPr>
          <a:solidFill>
            <a:schemeClr val="accent1"/>
          </a:solidFill>
          <a:ln w="19050">
            <a:solidFill>
              <a:schemeClr val="lt1"/>
            </a:solidFill>
          </a:ln>
          <a:effectLst/>
        </c:spPr>
      </c:pivotFmt>
      <c:pivotFmt>
        <c:idx val="116"/>
        <c:spPr>
          <a:solidFill>
            <a:schemeClr val="accent1"/>
          </a:solidFill>
          <a:ln w="19050">
            <a:solidFill>
              <a:schemeClr val="lt1"/>
            </a:solidFill>
          </a:ln>
          <a:effectLst/>
        </c:spPr>
      </c:pivotFmt>
      <c:pivotFmt>
        <c:idx val="117"/>
        <c:spPr>
          <a:solidFill>
            <a:schemeClr val="accent1"/>
          </a:solidFill>
          <a:ln w="19050">
            <a:solidFill>
              <a:schemeClr val="lt1"/>
            </a:solidFill>
          </a:ln>
          <a:effectLst/>
        </c:spPr>
      </c:pivotFmt>
      <c:pivotFmt>
        <c:idx val="118"/>
        <c:spPr>
          <a:solidFill>
            <a:schemeClr val="accent1"/>
          </a:solidFill>
          <a:ln w="19050">
            <a:solidFill>
              <a:schemeClr val="lt1"/>
            </a:solidFill>
          </a:ln>
          <a:effectLst/>
        </c:spPr>
      </c:pivotFmt>
      <c:pivotFmt>
        <c:idx val="119"/>
        <c:spPr>
          <a:solidFill>
            <a:schemeClr val="accent1"/>
          </a:solidFill>
          <a:ln w="19050">
            <a:solidFill>
              <a:schemeClr val="lt1"/>
            </a:solidFill>
          </a:ln>
          <a:effectLst/>
        </c:spPr>
      </c:pivotFmt>
      <c:pivotFmt>
        <c:idx val="120"/>
        <c:spPr>
          <a:solidFill>
            <a:schemeClr val="accent1"/>
          </a:solidFill>
          <a:ln w="19050">
            <a:solidFill>
              <a:schemeClr val="lt1"/>
            </a:solidFill>
          </a:ln>
          <a:effectLst/>
        </c:spPr>
      </c:pivotFmt>
      <c:pivotFmt>
        <c:idx val="121"/>
        <c:spPr>
          <a:solidFill>
            <a:schemeClr val="accent1"/>
          </a:solidFill>
          <a:ln w="19050">
            <a:solidFill>
              <a:schemeClr val="lt1"/>
            </a:solidFill>
          </a:ln>
          <a:effectLst/>
        </c:spPr>
      </c:pivotFmt>
      <c:pivotFmt>
        <c:idx val="122"/>
        <c:spPr>
          <a:solidFill>
            <a:schemeClr val="accent1"/>
          </a:solidFill>
          <a:ln w="19050">
            <a:solidFill>
              <a:schemeClr val="lt1"/>
            </a:solidFill>
          </a:ln>
          <a:effectLst/>
        </c:spPr>
      </c:pivotFmt>
      <c:pivotFmt>
        <c:idx val="123"/>
        <c:spPr>
          <a:solidFill>
            <a:schemeClr val="accent1"/>
          </a:solidFill>
          <a:ln w="19050">
            <a:solidFill>
              <a:schemeClr val="lt1"/>
            </a:solidFill>
          </a:ln>
          <a:effectLst/>
        </c:spPr>
      </c:pivotFmt>
      <c:pivotFmt>
        <c:idx val="124"/>
        <c:spPr>
          <a:solidFill>
            <a:schemeClr val="accent1"/>
          </a:solidFill>
          <a:ln w="19050">
            <a:solidFill>
              <a:schemeClr val="lt1"/>
            </a:solidFill>
          </a:ln>
          <a:effectLst/>
        </c:spPr>
      </c:pivotFmt>
      <c:pivotFmt>
        <c:idx val="125"/>
        <c:spPr>
          <a:solidFill>
            <a:schemeClr val="accent1"/>
          </a:solidFill>
          <a:ln w="19050">
            <a:solidFill>
              <a:schemeClr val="lt1"/>
            </a:solidFill>
          </a:ln>
          <a:effectLst/>
        </c:spPr>
      </c:pivotFmt>
      <c:pivotFmt>
        <c:idx val="126"/>
        <c:spPr>
          <a:solidFill>
            <a:schemeClr val="accent1"/>
          </a:solidFill>
          <a:ln w="19050">
            <a:solidFill>
              <a:schemeClr val="lt1"/>
            </a:solidFill>
          </a:ln>
          <a:effectLst/>
        </c:spPr>
      </c:pivotFmt>
      <c:pivotFmt>
        <c:idx val="127"/>
        <c:spPr>
          <a:solidFill>
            <a:schemeClr val="accent1"/>
          </a:solidFill>
          <a:ln w="19050">
            <a:solidFill>
              <a:schemeClr val="lt1"/>
            </a:solidFill>
          </a:ln>
          <a:effectLst/>
        </c:spPr>
      </c:pivotFmt>
      <c:pivotFmt>
        <c:idx val="128"/>
        <c:spPr>
          <a:solidFill>
            <a:schemeClr val="accent1"/>
          </a:solidFill>
          <a:ln w="19050">
            <a:solidFill>
              <a:schemeClr val="lt1"/>
            </a:solidFill>
          </a:ln>
          <a:effectLst/>
        </c:spPr>
      </c:pivotFmt>
      <c:pivotFmt>
        <c:idx val="129"/>
        <c:spPr>
          <a:solidFill>
            <a:schemeClr val="accent1"/>
          </a:solidFill>
          <a:ln w="19050">
            <a:solidFill>
              <a:schemeClr val="lt1"/>
            </a:solidFill>
          </a:ln>
          <a:effectLst/>
        </c:spPr>
      </c:pivotFmt>
      <c:pivotFmt>
        <c:idx val="130"/>
        <c:spPr>
          <a:solidFill>
            <a:schemeClr val="accent1"/>
          </a:solidFill>
          <a:ln w="19050">
            <a:solidFill>
              <a:schemeClr val="lt1"/>
            </a:solidFill>
          </a:ln>
          <a:effectLst/>
        </c:spPr>
      </c:pivotFmt>
      <c:pivotFmt>
        <c:idx val="131"/>
        <c:spPr>
          <a:solidFill>
            <a:schemeClr val="accent1"/>
          </a:solidFill>
          <a:ln w="19050">
            <a:solidFill>
              <a:schemeClr val="lt1"/>
            </a:solidFill>
          </a:ln>
          <a:effectLst/>
        </c:spPr>
      </c:pivotFmt>
      <c:pivotFmt>
        <c:idx val="132"/>
        <c:spPr>
          <a:solidFill>
            <a:schemeClr val="accent1"/>
          </a:solidFill>
          <a:ln w="19050">
            <a:solidFill>
              <a:schemeClr val="lt1"/>
            </a:solidFill>
          </a:ln>
          <a:effectLst/>
        </c:spPr>
      </c:pivotFmt>
      <c:pivotFmt>
        <c:idx val="133"/>
        <c:spPr>
          <a:solidFill>
            <a:schemeClr val="accent1"/>
          </a:solidFill>
          <a:ln w="19050">
            <a:solidFill>
              <a:schemeClr val="lt1"/>
            </a:solidFill>
          </a:ln>
          <a:effectLst/>
        </c:spPr>
      </c:pivotFmt>
      <c:pivotFmt>
        <c:idx val="134"/>
        <c:spPr>
          <a:solidFill>
            <a:schemeClr val="accent1"/>
          </a:solidFill>
          <a:ln w="19050">
            <a:solidFill>
              <a:schemeClr val="lt1"/>
            </a:solidFill>
          </a:ln>
          <a:effectLst/>
        </c:spPr>
      </c:pivotFmt>
      <c:pivotFmt>
        <c:idx val="135"/>
        <c:spPr>
          <a:solidFill>
            <a:schemeClr val="accent1"/>
          </a:solidFill>
          <a:ln w="19050">
            <a:solidFill>
              <a:schemeClr val="lt1"/>
            </a:solidFill>
          </a:ln>
          <a:effectLst/>
        </c:spPr>
      </c:pivotFmt>
      <c:pivotFmt>
        <c:idx val="136"/>
        <c:spPr>
          <a:solidFill>
            <a:schemeClr val="accent1"/>
          </a:solidFill>
          <a:ln w="19050">
            <a:solidFill>
              <a:schemeClr val="lt1"/>
            </a:solidFill>
          </a:ln>
          <a:effectLst/>
        </c:spPr>
      </c:pivotFmt>
      <c:pivotFmt>
        <c:idx val="137"/>
        <c:spPr>
          <a:solidFill>
            <a:schemeClr val="accent1"/>
          </a:solidFill>
          <a:ln w="19050">
            <a:solidFill>
              <a:schemeClr val="lt1"/>
            </a:solidFill>
          </a:ln>
          <a:effectLst/>
        </c:spPr>
      </c:pivotFmt>
      <c:pivotFmt>
        <c:idx val="138"/>
        <c:spPr>
          <a:solidFill>
            <a:schemeClr val="accent1"/>
          </a:solidFill>
          <a:ln w="19050">
            <a:solidFill>
              <a:schemeClr val="lt1"/>
            </a:solidFill>
          </a:ln>
          <a:effectLst/>
        </c:spPr>
      </c:pivotFmt>
      <c:pivotFmt>
        <c:idx val="139"/>
        <c:spPr>
          <a:solidFill>
            <a:schemeClr val="accent1"/>
          </a:solidFill>
          <a:ln w="19050">
            <a:solidFill>
              <a:schemeClr val="lt1"/>
            </a:solidFill>
          </a:ln>
          <a:effectLst/>
        </c:spPr>
      </c:pivotFmt>
      <c:pivotFmt>
        <c:idx val="140"/>
        <c:spPr>
          <a:solidFill>
            <a:schemeClr val="accent1"/>
          </a:solidFill>
          <a:ln w="19050">
            <a:solidFill>
              <a:schemeClr val="lt1"/>
            </a:solidFill>
          </a:ln>
          <a:effectLst/>
        </c:spPr>
      </c:pivotFmt>
      <c:pivotFmt>
        <c:idx val="141"/>
        <c:spPr>
          <a:solidFill>
            <a:schemeClr val="accent1"/>
          </a:solidFill>
          <a:ln w="19050">
            <a:solidFill>
              <a:schemeClr val="lt1"/>
            </a:solidFill>
          </a:ln>
          <a:effectLst/>
        </c:spPr>
      </c:pivotFmt>
      <c:pivotFmt>
        <c:idx val="142"/>
        <c:spPr>
          <a:solidFill>
            <a:schemeClr val="accent1"/>
          </a:solidFill>
          <a:ln w="19050">
            <a:solidFill>
              <a:schemeClr val="lt1"/>
            </a:solidFill>
          </a:ln>
          <a:effectLst/>
        </c:spPr>
      </c:pivotFmt>
      <c:pivotFmt>
        <c:idx val="143"/>
        <c:spPr>
          <a:solidFill>
            <a:schemeClr val="accent1"/>
          </a:solidFill>
          <a:ln w="19050">
            <a:solidFill>
              <a:schemeClr val="lt1"/>
            </a:solidFill>
          </a:ln>
          <a:effectLst/>
        </c:spPr>
      </c:pivotFmt>
      <c:pivotFmt>
        <c:idx val="144"/>
        <c:spPr>
          <a:solidFill>
            <a:schemeClr val="accent1"/>
          </a:solidFill>
          <a:ln w="19050">
            <a:solidFill>
              <a:schemeClr val="lt1"/>
            </a:solidFill>
          </a:ln>
          <a:effectLst/>
        </c:spPr>
      </c:pivotFmt>
      <c:pivotFmt>
        <c:idx val="145"/>
        <c:spPr>
          <a:solidFill>
            <a:schemeClr val="accent1"/>
          </a:solidFill>
          <a:ln w="19050">
            <a:solidFill>
              <a:schemeClr val="lt1"/>
            </a:solidFill>
          </a:ln>
          <a:effectLst/>
        </c:spPr>
      </c:pivotFmt>
      <c:pivotFmt>
        <c:idx val="146"/>
        <c:spPr>
          <a:solidFill>
            <a:schemeClr val="accent1"/>
          </a:solidFill>
          <a:ln w="19050">
            <a:solidFill>
              <a:schemeClr val="lt1"/>
            </a:solidFill>
          </a:ln>
          <a:effectLst/>
        </c:spPr>
      </c:pivotFmt>
      <c:pivotFmt>
        <c:idx val="147"/>
        <c:spPr>
          <a:solidFill>
            <a:schemeClr val="accent1"/>
          </a:solidFill>
          <a:ln w="19050">
            <a:solidFill>
              <a:schemeClr val="lt1"/>
            </a:solidFill>
          </a:ln>
          <a:effectLst/>
        </c:spPr>
      </c:pivotFmt>
      <c:pivotFmt>
        <c:idx val="148"/>
        <c:spPr>
          <a:solidFill>
            <a:schemeClr val="accent1"/>
          </a:solidFill>
          <a:ln w="19050">
            <a:solidFill>
              <a:schemeClr val="lt1"/>
            </a:solidFill>
          </a:ln>
          <a:effectLst/>
        </c:spPr>
      </c:pivotFmt>
      <c:pivotFmt>
        <c:idx val="149"/>
        <c:spPr>
          <a:solidFill>
            <a:schemeClr val="accent1"/>
          </a:solidFill>
          <a:ln w="19050">
            <a:solidFill>
              <a:schemeClr val="lt1"/>
            </a:solidFill>
          </a:ln>
          <a:effectLst/>
        </c:spPr>
      </c:pivotFmt>
      <c:pivotFmt>
        <c:idx val="150"/>
        <c:spPr>
          <a:solidFill>
            <a:schemeClr val="accent1"/>
          </a:solidFill>
          <a:ln w="19050">
            <a:solidFill>
              <a:schemeClr val="lt1"/>
            </a:solidFill>
          </a:ln>
          <a:effectLst/>
        </c:spPr>
      </c:pivotFmt>
      <c:pivotFmt>
        <c:idx val="151"/>
        <c:spPr>
          <a:solidFill>
            <a:schemeClr val="accent1"/>
          </a:solidFill>
          <a:ln w="19050">
            <a:solidFill>
              <a:schemeClr val="lt1"/>
            </a:solidFill>
          </a:ln>
          <a:effectLst/>
        </c:spPr>
      </c:pivotFmt>
      <c:pivotFmt>
        <c:idx val="152"/>
        <c:spPr>
          <a:solidFill>
            <a:schemeClr val="accent1"/>
          </a:solidFill>
          <a:ln w="19050">
            <a:solidFill>
              <a:schemeClr val="lt1"/>
            </a:solidFill>
          </a:ln>
          <a:effectLst/>
        </c:spPr>
      </c:pivotFmt>
      <c:pivotFmt>
        <c:idx val="153"/>
        <c:spPr>
          <a:solidFill>
            <a:schemeClr val="accent1"/>
          </a:solidFill>
          <a:ln w="19050">
            <a:solidFill>
              <a:schemeClr val="lt1"/>
            </a:solidFill>
          </a:ln>
          <a:effectLst/>
        </c:spPr>
      </c:pivotFmt>
      <c:pivotFmt>
        <c:idx val="154"/>
        <c:spPr>
          <a:solidFill>
            <a:schemeClr val="accent1"/>
          </a:solidFill>
          <a:ln w="19050">
            <a:solidFill>
              <a:schemeClr val="lt1"/>
            </a:solidFill>
          </a:ln>
          <a:effectLst/>
        </c:spPr>
      </c:pivotFmt>
      <c:pivotFmt>
        <c:idx val="155"/>
        <c:spPr>
          <a:solidFill>
            <a:schemeClr val="accent1"/>
          </a:solidFill>
          <a:ln w="19050">
            <a:solidFill>
              <a:schemeClr val="lt1"/>
            </a:solidFill>
          </a:ln>
          <a:effectLst/>
        </c:spPr>
      </c:pivotFmt>
      <c:pivotFmt>
        <c:idx val="156"/>
        <c:spPr>
          <a:solidFill>
            <a:schemeClr val="accent1"/>
          </a:solidFill>
          <a:ln w="19050">
            <a:solidFill>
              <a:schemeClr val="lt1"/>
            </a:solidFill>
          </a:ln>
          <a:effectLst/>
        </c:spPr>
      </c:pivotFmt>
      <c:pivotFmt>
        <c:idx val="157"/>
        <c:spPr>
          <a:solidFill>
            <a:schemeClr val="accent1"/>
          </a:solidFill>
          <a:ln w="19050">
            <a:solidFill>
              <a:schemeClr val="lt1"/>
            </a:solidFill>
          </a:ln>
          <a:effectLst/>
        </c:spPr>
      </c:pivotFmt>
      <c:pivotFmt>
        <c:idx val="158"/>
        <c:spPr>
          <a:solidFill>
            <a:schemeClr val="accent1"/>
          </a:solidFill>
          <a:ln w="19050">
            <a:solidFill>
              <a:schemeClr val="lt1"/>
            </a:solidFill>
          </a:ln>
          <a:effectLst/>
        </c:spPr>
      </c:pivotFmt>
      <c:pivotFmt>
        <c:idx val="159"/>
        <c:spPr>
          <a:solidFill>
            <a:schemeClr val="accent1"/>
          </a:solidFill>
          <a:ln w="19050">
            <a:solidFill>
              <a:schemeClr val="lt1"/>
            </a:solidFill>
          </a:ln>
          <a:effectLst/>
        </c:spPr>
      </c:pivotFmt>
      <c:pivotFmt>
        <c:idx val="160"/>
        <c:spPr>
          <a:solidFill>
            <a:schemeClr val="accent1"/>
          </a:solidFill>
          <a:ln w="19050">
            <a:solidFill>
              <a:schemeClr val="lt1"/>
            </a:solidFill>
          </a:ln>
          <a:effectLst/>
        </c:spPr>
      </c:pivotFmt>
      <c:pivotFmt>
        <c:idx val="161"/>
        <c:spPr>
          <a:solidFill>
            <a:schemeClr val="accent1"/>
          </a:solidFill>
          <a:ln w="19050">
            <a:solidFill>
              <a:schemeClr val="lt1"/>
            </a:solidFill>
          </a:ln>
          <a:effectLst/>
        </c:spPr>
      </c:pivotFmt>
      <c:pivotFmt>
        <c:idx val="162"/>
        <c:spPr>
          <a:solidFill>
            <a:schemeClr val="accent1"/>
          </a:solidFill>
          <a:ln w="19050">
            <a:solidFill>
              <a:schemeClr val="lt1"/>
            </a:solidFill>
          </a:ln>
          <a:effectLst/>
        </c:spPr>
      </c:pivotFmt>
      <c:pivotFmt>
        <c:idx val="163"/>
        <c:spPr>
          <a:solidFill>
            <a:schemeClr val="accent1"/>
          </a:solidFill>
          <a:ln w="19050">
            <a:solidFill>
              <a:schemeClr val="lt1"/>
            </a:solidFill>
          </a:ln>
          <a:effectLst/>
        </c:spPr>
      </c:pivotFmt>
      <c:pivotFmt>
        <c:idx val="164"/>
        <c:spPr>
          <a:solidFill>
            <a:schemeClr val="accent1"/>
          </a:solidFill>
          <a:ln w="19050">
            <a:solidFill>
              <a:schemeClr val="lt1"/>
            </a:solidFill>
          </a:ln>
          <a:effectLst/>
        </c:spPr>
      </c:pivotFmt>
      <c:pivotFmt>
        <c:idx val="165"/>
        <c:spPr>
          <a:solidFill>
            <a:schemeClr val="accent1"/>
          </a:solidFill>
          <a:ln w="19050">
            <a:solidFill>
              <a:schemeClr val="lt1"/>
            </a:solidFill>
          </a:ln>
          <a:effectLst/>
        </c:spPr>
      </c:pivotFmt>
      <c:pivotFmt>
        <c:idx val="166"/>
        <c:spPr>
          <a:solidFill>
            <a:schemeClr val="accent1"/>
          </a:solidFill>
          <a:ln w="19050">
            <a:solidFill>
              <a:schemeClr val="lt1"/>
            </a:solidFill>
          </a:ln>
          <a:effectLst/>
        </c:spPr>
      </c:pivotFmt>
      <c:pivotFmt>
        <c:idx val="167"/>
        <c:spPr>
          <a:solidFill>
            <a:schemeClr val="accent1"/>
          </a:solidFill>
          <a:ln w="19050">
            <a:solidFill>
              <a:schemeClr val="lt1"/>
            </a:solidFill>
          </a:ln>
          <a:effectLst/>
        </c:spPr>
      </c:pivotFmt>
      <c:pivotFmt>
        <c:idx val="168"/>
        <c:spPr>
          <a:solidFill>
            <a:schemeClr val="accent1"/>
          </a:solidFill>
          <a:ln w="19050">
            <a:solidFill>
              <a:schemeClr val="lt1"/>
            </a:solidFill>
          </a:ln>
          <a:effectLst/>
        </c:spPr>
      </c:pivotFmt>
      <c:pivotFmt>
        <c:idx val="169"/>
        <c:spPr>
          <a:solidFill>
            <a:schemeClr val="accent1"/>
          </a:solidFill>
          <a:ln w="19050">
            <a:solidFill>
              <a:schemeClr val="lt1"/>
            </a:solidFill>
          </a:ln>
          <a:effectLst/>
        </c:spPr>
      </c:pivotFmt>
      <c:pivotFmt>
        <c:idx val="170"/>
        <c:spPr>
          <a:solidFill>
            <a:schemeClr val="accent1"/>
          </a:solidFill>
          <a:ln w="19050">
            <a:solidFill>
              <a:schemeClr val="lt1"/>
            </a:solidFill>
          </a:ln>
          <a:effectLst/>
        </c:spPr>
      </c:pivotFmt>
      <c:pivotFmt>
        <c:idx val="171"/>
        <c:spPr>
          <a:solidFill>
            <a:schemeClr val="accent1"/>
          </a:solidFill>
          <a:ln w="19050">
            <a:solidFill>
              <a:schemeClr val="lt1"/>
            </a:solidFill>
          </a:ln>
          <a:effectLst/>
        </c:spPr>
      </c:pivotFmt>
      <c:pivotFmt>
        <c:idx val="172"/>
        <c:spPr>
          <a:solidFill>
            <a:schemeClr val="accent1"/>
          </a:solidFill>
          <a:ln w="19050">
            <a:solidFill>
              <a:schemeClr val="lt1"/>
            </a:solidFill>
          </a:ln>
          <a:effectLst/>
        </c:spPr>
      </c:pivotFmt>
      <c:pivotFmt>
        <c:idx val="173"/>
        <c:spPr>
          <a:solidFill>
            <a:schemeClr val="accent1"/>
          </a:solidFill>
          <a:ln w="19050">
            <a:solidFill>
              <a:schemeClr val="lt1"/>
            </a:solidFill>
          </a:ln>
          <a:effectLst/>
        </c:spPr>
      </c:pivotFmt>
      <c:pivotFmt>
        <c:idx val="174"/>
        <c:spPr>
          <a:solidFill>
            <a:schemeClr val="accent1"/>
          </a:solidFill>
          <a:ln w="19050">
            <a:solidFill>
              <a:schemeClr val="lt1"/>
            </a:solidFill>
          </a:ln>
          <a:effectLst/>
        </c:spPr>
      </c:pivotFmt>
      <c:pivotFmt>
        <c:idx val="175"/>
        <c:spPr>
          <a:solidFill>
            <a:schemeClr val="accent1"/>
          </a:solidFill>
          <a:ln w="19050">
            <a:solidFill>
              <a:schemeClr val="lt1"/>
            </a:solidFill>
          </a:ln>
          <a:effectLst/>
        </c:spPr>
      </c:pivotFmt>
      <c:pivotFmt>
        <c:idx val="176"/>
        <c:spPr>
          <a:solidFill>
            <a:schemeClr val="accent1"/>
          </a:solidFill>
          <a:ln w="19050">
            <a:solidFill>
              <a:schemeClr val="lt1"/>
            </a:solidFill>
          </a:ln>
          <a:effectLst/>
        </c:spPr>
      </c:pivotFmt>
      <c:pivotFmt>
        <c:idx val="177"/>
        <c:spPr>
          <a:solidFill>
            <a:schemeClr val="accent1"/>
          </a:solidFill>
          <a:ln w="19050">
            <a:solidFill>
              <a:schemeClr val="lt1"/>
            </a:solidFill>
          </a:ln>
          <a:effectLst/>
        </c:spPr>
      </c:pivotFmt>
      <c:pivotFmt>
        <c:idx val="178"/>
        <c:spPr>
          <a:solidFill>
            <a:schemeClr val="accent1"/>
          </a:solidFill>
          <a:ln w="19050">
            <a:solidFill>
              <a:schemeClr val="lt1"/>
            </a:solidFill>
          </a:ln>
          <a:effectLst/>
        </c:spPr>
      </c:pivotFmt>
      <c:pivotFmt>
        <c:idx val="179"/>
        <c:spPr>
          <a:solidFill>
            <a:schemeClr val="accent1"/>
          </a:solidFill>
          <a:ln w="19050">
            <a:solidFill>
              <a:schemeClr val="lt1"/>
            </a:solidFill>
          </a:ln>
          <a:effectLst/>
        </c:spPr>
      </c:pivotFmt>
      <c:pivotFmt>
        <c:idx val="180"/>
        <c:spPr>
          <a:solidFill>
            <a:schemeClr val="accent1"/>
          </a:solidFill>
          <a:ln w="19050">
            <a:solidFill>
              <a:schemeClr val="lt1"/>
            </a:solidFill>
          </a:ln>
          <a:effectLst/>
        </c:spPr>
      </c:pivotFmt>
      <c:pivotFmt>
        <c:idx val="181"/>
        <c:spPr>
          <a:solidFill>
            <a:schemeClr val="accent1"/>
          </a:solidFill>
          <a:ln w="19050">
            <a:solidFill>
              <a:schemeClr val="lt1"/>
            </a:solidFill>
          </a:ln>
          <a:effectLst/>
        </c:spPr>
      </c:pivotFmt>
      <c:pivotFmt>
        <c:idx val="182"/>
        <c:spPr>
          <a:solidFill>
            <a:schemeClr val="accent1"/>
          </a:solidFill>
          <a:ln w="19050">
            <a:solidFill>
              <a:schemeClr val="lt1"/>
            </a:solidFill>
          </a:ln>
          <a:effectLst/>
        </c:spPr>
      </c:pivotFmt>
      <c:pivotFmt>
        <c:idx val="183"/>
        <c:spPr>
          <a:solidFill>
            <a:schemeClr val="accent1"/>
          </a:solidFill>
          <a:ln w="19050">
            <a:solidFill>
              <a:schemeClr val="lt1"/>
            </a:solidFill>
          </a:ln>
          <a:effectLst/>
        </c:spPr>
      </c:pivotFmt>
      <c:pivotFmt>
        <c:idx val="184"/>
        <c:spPr>
          <a:solidFill>
            <a:schemeClr val="accent1"/>
          </a:solidFill>
          <a:ln w="19050">
            <a:solidFill>
              <a:schemeClr val="lt1"/>
            </a:solidFill>
          </a:ln>
          <a:effectLst/>
        </c:spPr>
      </c:pivotFmt>
      <c:pivotFmt>
        <c:idx val="185"/>
        <c:spPr>
          <a:solidFill>
            <a:schemeClr val="accent1"/>
          </a:solidFill>
          <a:ln w="19050">
            <a:solidFill>
              <a:schemeClr val="lt1"/>
            </a:solidFill>
          </a:ln>
          <a:effectLst/>
        </c:spPr>
      </c:pivotFmt>
      <c:pivotFmt>
        <c:idx val="186"/>
        <c:spPr>
          <a:solidFill>
            <a:schemeClr val="accent1"/>
          </a:solidFill>
          <a:ln w="19050">
            <a:solidFill>
              <a:schemeClr val="lt1"/>
            </a:solidFill>
          </a:ln>
          <a:effectLst/>
        </c:spPr>
      </c:pivotFmt>
      <c:pivotFmt>
        <c:idx val="187"/>
        <c:spPr>
          <a:solidFill>
            <a:schemeClr val="accent1"/>
          </a:solidFill>
          <a:ln w="19050">
            <a:solidFill>
              <a:schemeClr val="lt1"/>
            </a:solidFill>
          </a:ln>
          <a:effectLst/>
        </c:spPr>
      </c:pivotFmt>
      <c:pivotFmt>
        <c:idx val="188"/>
        <c:spPr>
          <a:solidFill>
            <a:schemeClr val="accent1"/>
          </a:solidFill>
          <a:ln w="19050">
            <a:solidFill>
              <a:schemeClr val="lt1"/>
            </a:solidFill>
          </a:ln>
          <a:effectLst/>
        </c:spPr>
      </c:pivotFmt>
      <c:pivotFmt>
        <c:idx val="189"/>
        <c:spPr>
          <a:solidFill>
            <a:schemeClr val="accent1"/>
          </a:solidFill>
          <a:ln w="19050">
            <a:solidFill>
              <a:schemeClr val="lt1"/>
            </a:solidFill>
          </a:ln>
          <a:effectLst/>
        </c:spPr>
      </c:pivotFmt>
      <c:pivotFmt>
        <c:idx val="190"/>
        <c:spPr>
          <a:solidFill>
            <a:schemeClr val="accent1"/>
          </a:solidFill>
          <a:ln w="19050">
            <a:solidFill>
              <a:schemeClr val="lt1"/>
            </a:solidFill>
          </a:ln>
          <a:effectLst/>
        </c:spPr>
      </c:pivotFmt>
      <c:pivotFmt>
        <c:idx val="191"/>
        <c:spPr>
          <a:solidFill>
            <a:schemeClr val="accent1"/>
          </a:solidFill>
          <a:ln w="19050">
            <a:solidFill>
              <a:schemeClr val="lt1"/>
            </a:solidFill>
          </a:ln>
          <a:effectLst/>
        </c:spPr>
        <c:marker>
          <c:symbol val="none"/>
        </c:marker>
      </c:pivotFmt>
      <c:pivotFmt>
        <c:idx val="192"/>
        <c:spPr>
          <a:solidFill>
            <a:schemeClr val="accent1"/>
          </a:solidFill>
          <a:ln w="19050">
            <a:solidFill>
              <a:schemeClr val="lt1"/>
            </a:solidFill>
          </a:ln>
          <a:effectLst/>
        </c:spPr>
      </c:pivotFmt>
      <c:pivotFmt>
        <c:idx val="193"/>
        <c:spPr>
          <a:solidFill>
            <a:schemeClr val="accent1"/>
          </a:solidFill>
          <a:ln w="19050">
            <a:solidFill>
              <a:schemeClr val="lt1"/>
            </a:solidFill>
          </a:ln>
          <a:effectLst/>
        </c:spPr>
      </c:pivotFmt>
      <c:pivotFmt>
        <c:idx val="194"/>
        <c:spPr>
          <a:solidFill>
            <a:schemeClr val="accent1"/>
          </a:solidFill>
          <a:ln w="19050">
            <a:solidFill>
              <a:schemeClr val="lt1"/>
            </a:solidFill>
          </a:ln>
          <a:effectLst/>
        </c:spPr>
      </c:pivotFmt>
      <c:pivotFmt>
        <c:idx val="195"/>
        <c:spPr>
          <a:solidFill>
            <a:schemeClr val="accent1"/>
          </a:solidFill>
          <a:ln w="19050">
            <a:solidFill>
              <a:schemeClr val="lt1"/>
            </a:solidFill>
          </a:ln>
          <a:effectLst/>
        </c:spPr>
      </c:pivotFmt>
      <c:pivotFmt>
        <c:idx val="196"/>
        <c:spPr>
          <a:solidFill>
            <a:schemeClr val="accent1"/>
          </a:solidFill>
          <a:ln w="19050">
            <a:solidFill>
              <a:schemeClr val="lt1"/>
            </a:solidFill>
          </a:ln>
          <a:effectLst/>
        </c:spPr>
      </c:pivotFmt>
      <c:pivotFmt>
        <c:idx val="197"/>
        <c:spPr>
          <a:solidFill>
            <a:schemeClr val="accent1"/>
          </a:solidFill>
          <a:ln w="19050">
            <a:solidFill>
              <a:schemeClr val="lt1"/>
            </a:solidFill>
          </a:ln>
          <a:effectLst/>
        </c:spPr>
      </c:pivotFmt>
      <c:pivotFmt>
        <c:idx val="198"/>
        <c:spPr>
          <a:solidFill>
            <a:schemeClr val="accent1"/>
          </a:solidFill>
          <a:ln w="19050">
            <a:solidFill>
              <a:schemeClr val="lt1"/>
            </a:solidFill>
          </a:ln>
          <a:effectLst/>
        </c:spPr>
      </c:pivotFmt>
      <c:pivotFmt>
        <c:idx val="199"/>
        <c:spPr>
          <a:solidFill>
            <a:schemeClr val="accent1"/>
          </a:solidFill>
          <a:ln w="19050">
            <a:solidFill>
              <a:schemeClr val="lt1"/>
            </a:solidFill>
          </a:ln>
          <a:effectLst/>
        </c:spPr>
      </c:pivotFmt>
      <c:pivotFmt>
        <c:idx val="200"/>
        <c:spPr>
          <a:solidFill>
            <a:schemeClr val="accent1"/>
          </a:solidFill>
          <a:ln w="19050">
            <a:solidFill>
              <a:schemeClr val="lt1"/>
            </a:solidFill>
          </a:ln>
          <a:effectLst/>
        </c:spPr>
      </c:pivotFmt>
      <c:pivotFmt>
        <c:idx val="201"/>
        <c:spPr>
          <a:solidFill>
            <a:schemeClr val="accent1"/>
          </a:solidFill>
          <a:ln w="19050">
            <a:solidFill>
              <a:schemeClr val="lt1"/>
            </a:solidFill>
          </a:ln>
          <a:effectLst/>
        </c:spPr>
      </c:pivotFmt>
      <c:pivotFmt>
        <c:idx val="202"/>
        <c:spPr>
          <a:solidFill>
            <a:schemeClr val="accent1"/>
          </a:solidFill>
          <a:ln w="19050">
            <a:solidFill>
              <a:schemeClr val="lt1"/>
            </a:solidFill>
          </a:ln>
          <a:effectLst/>
        </c:spPr>
      </c:pivotFmt>
      <c:pivotFmt>
        <c:idx val="203"/>
        <c:spPr>
          <a:solidFill>
            <a:schemeClr val="accent1"/>
          </a:solidFill>
          <a:ln w="19050">
            <a:solidFill>
              <a:schemeClr val="lt1"/>
            </a:solidFill>
          </a:ln>
          <a:effectLst/>
        </c:spPr>
      </c:pivotFmt>
      <c:pivotFmt>
        <c:idx val="204"/>
        <c:spPr>
          <a:solidFill>
            <a:schemeClr val="accent1"/>
          </a:solidFill>
          <a:ln w="19050">
            <a:solidFill>
              <a:schemeClr val="lt1"/>
            </a:solidFill>
          </a:ln>
          <a:effectLst/>
        </c:spPr>
      </c:pivotFmt>
      <c:pivotFmt>
        <c:idx val="205"/>
        <c:spPr>
          <a:solidFill>
            <a:schemeClr val="accent1"/>
          </a:solidFill>
          <a:ln w="19050">
            <a:solidFill>
              <a:schemeClr val="lt1"/>
            </a:solidFill>
          </a:ln>
          <a:effectLst/>
        </c:spPr>
      </c:pivotFmt>
      <c:pivotFmt>
        <c:idx val="206"/>
        <c:spPr>
          <a:solidFill>
            <a:schemeClr val="accent1"/>
          </a:solidFill>
          <a:ln w="19050">
            <a:solidFill>
              <a:schemeClr val="lt1"/>
            </a:solidFill>
          </a:ln>
          <a:effectLst/>
        </c:spPr>
      </c:pivotFmt>
      <c:pivotFmt>
        <c:idx val="207"/>
        <c:spPr>
          <a:solidFill>
            <a:schemeClr val="accent1"/>
          </a:solidFill>
          <a:ln w="19050">
            <a:solidFill>
              <a:schemeClr val="lt1"/>
            </a:solidFill>
          </a:ln>
          <a:effectLst/>
        </c:spPr>
      </c:pivotFmt>
      <c:pivotFmt>
        <c:idx val="208"/>
        <c:spPr>
          <a:solidFill>
            <a:schemeClr val="accent1"/>
          </a:solidFill>
          <a:ln w="19050">
            <a:solidFill>
              <a:schemeClr val="lt1"/>
            </a:solidFill>
          </a:ln>
          <a:effectLst/>
        </c:spPr>
      </c:pivotFmt>
      <c:pivotFmt>
        <c:idx val="209"/>
        <c:spPr>
          <a:solidFill>
            <a:schemeClr val="accent1"/>
          </a:solidFill>
          <a:ln w="19050">
            <a:solidFill>
              <a:schemeClr val="lt1"/>
            </a:solidFill>
          </a:ln>
          <a:effectLst/>
        </c:spPr>
      </c:pivotFmt>
      <c:pivotFmt>
        <c:idx val="210"/>
        <c:spPr>
          <a:solidFill>
            <a:schemeClr val="accent1"/>
          </a:solidFill>
          <a:ln w="19050">
            <a:solidFill>
              <a:schemeClr val="lt1"/>
            </a:solidFill>
          </a:ln>
          <a:effectLst/>
        </c:spPr>
      </c:pivotFmt>
      <c:pivotFmt>
        <c:idx val="211"/>
        <c:spPr>
          <a:solidFill>
            <a:schemeClr val="accent1"/>
          </a:solidFill>
          <a:ln w="19050">
            <a:solidFill>
              <a:schemeClr val="lt1"/>
            </a:solidFill>
          </a:ln>
          <a:effectLst/>
        </c:spPr>
      </c:pivotFmt>
      <c:pivotFmt>
        <c:idx val="212"/>
        <c:spPr>
          <a:solidFill>
            <a:schemeClr val="accent1"/>
          </a:solidFill>
          <a:ln w="19050">
            <a:solidFill>
              <a:schemeClr val="lt1"/>
            </a:solidFill>
          </a:ln>
          <a:effectLst/>
        </c:spPr>
      </c:pivotFmt>
      <c:pivotFmt>
        <c:idx val="213"/>
        <c:spPr>
          <a:solidFill>
            <a:schemeClr val="accent1"/>
          </a:solidFill>
          <a:ln w="19050">
            <a:solidFill>
              <a:schemeClr val="lt1"/>
            </a:solidFill>
          </a:ln>
          <a:effectLst/>
        </c:spPr>
      </c:pivotFmt>
      <c:pivotFmt>
        <c:idx val="214"/>
        <c:spPr>
          <a:solidFill>
            <a:schemeClr val="accent1"/>
          </a:solidFill>
          <a:ln w="19050">
            <a:solidFill>
              <a:schemeClr val="lt1"/>
            </a:solidFill>
          </a:ln>
          <a:effectLst/>
        </c:spPr>
      </c:pivotFmt>
      <c:pivotFmt>
        <c:idx val="215"/>
        <c:spPr>
          <a:solidFill>
            <a:schemeClr val="accent1"/>
          </a:solidFill>
          <a:ln w="19050">
            <a:solidFill>
              <a:schemeClr val="lt1"/>
            </a:solidFill>
          </a:ln>
          <a:effectLst/>
        </c:spPr>
      </c:pivotFmt>
      <c:pivotFmt>
        <c:idx val="216"/>
        <c:spPr>
          <a:solidFill>
            <a:schemeClr val="accent1"/>
          </a:solidFill>
          <a:ln w="19050">
            <a:solidFill>
              <a:schemeClr val="lt1"/>
            </a:solidFill>
          </a:ln>
          <a:effectLst/>
        </c:spPr>
      </c:pivotFmt>
      <c:pivotFmt>
        <c:idx val="217"/>
        <c:spPr>
          <a:solidFill>
            <a:schemeClr val="accent1"/>
          </a:solidFill>
          <a:ln w="19050">
            <a:solidFill>
              <a:schemeClr val="lt1"/>
            </a:solidFill>
          </a:ln>
          <a:effectLst/>
        </c:spPr>
      </c:pivotFmt>
      <c:pivotFmt>
        <c:idx val="218"/>
        <c:spPr>
          <a:solidFill>
            <a:schemeClr val="accent1"/>
          </a:solidFill>
          <a:ln w="19050">
            <a:solidFill>
              <a:schemeClr val="lt1"/>
            </a:solidFill>
          </a:ln>
          <a:effectLst/>
        </c:spPr>
      </c:pivotFmt>
      <c:pivotFmt>
        <c:idx val="219"/>
        <c:spPr>
          <a:solidFill>
            <a:schemeClr val="accent1"/>
          </a:solidFill>
          <a:ln w="19050">
            <a:solidFill>
              <a:schemeClr val="lt1"/>
            </a:solidFill>
          </a:ln>
          <a:effectLst/>
        </c:spPr>
      </c:pivotFmt>
      <c:pivotFmt>
        <c:idx val="220"/>
        <c:spPr>
          <a:solidFill>
            <a:schemeClr val="accent1"/>
          </a:solidFill>
          <a:ln w="19050">
            <a:solidFill>
              <a:schemeClr val="lt1"/>
            </a:solidFill>
          </a:ln>
          <a:effectLst/>
        </c:spPr>
      </c:pivotFmt>
      <c:pivotFmt>
        <c:idx val="221"/>
        <c:spPr>
          <a:solidFill>
            <a:schemeClr val="accent1"/>
          </a:solidFill>
          <a:ln w="19050">
            <a:solidFill>
              <a:schemeClr val="lt1"/>
            </a:solidFill>
          </a:ln>
          <a:effectLst/>
        </c:spPr>
      </c:pivotFmt>
      <c:pivotFmt>
        <c:idx val="222"/>
        <c:spPr>
          <a:solidFill>
            <a:schemeClr val="accent1"/>
          </a:solidFill>
          <a:ln w="19050">
            <a:solidFill>
              <a:schemeClr val="lt1"/>
            </a:solidFill>
          </a:ln>
          <a:effectLst/>
        </c:spPr>
      </c:pivotFmt>
      <c:pivotFmt>
        <c:idx val="223"/>
        <c:spPr>
          <a:solidFill>
            <a:schemeClr val="accent1"/>
          </a:solidFill>
          <a:ln w="19050">
            <a:solidFill>
              <a:schemeClr val="lt1"/>
            </a:solidFill>
          </a:ln>
          <a:effectLst/>
        </c:spPr>
      </c:pivotFmt>
      <c:pivotFmt>
        <c:idx val="224"/>
        <c:spPr>
          <a:solidFill>
            <a:schemeClr val="accent1"/>
          </a:solidFill>
          <a:ln w="19050">
            <a:solidFill>
              <a:schemeClr val="lt1"/>
            </a:solidFill>
          </a:ln>
          <a:effectLst/>
        </c:spPr>
      </c:pivotFmt>
      <c:pivotFmt>
        <c:idx val="225"/>
        <c:spPr>
          <a:solidFill>
            <a:schemeClr val="accent1"/>
          </a:solidFill>
          <a:ln w="19050">
            <a:solidFill>
              <a:schemeClr val="lt1"/>
            </a:solidFill>
          </a:ln>
          <a:effectLst/>
        </c:spPr>
      </c:pivotFmt>
      <c:pivotFmt>
        <c:idx val="226"/>
        <c:spPr>
          <a:solidFill>
            <a:schemeClr val="accent1"/>
          </a:solidFill>
          <a:ln w="19050">
            <a:solidFill>
              <a:schemeClr val="lt1"/>
            </a:solidFill>
          </a:ln>
          <a:effectLst/>
        </c:spPr>
      </c:pivotFmt>
      <c:pivotFmt>
        <c:idx val="227"/>
        <c:spPr>
          <a:solidFill>
            <a:schemeClr val="accent1"/>
          </a:solidFill>
          <a:ln w="19050">
            <a:solidFill>
              <a:schemeClr val="lt1"/>
            </a:solidFill>
          </a:ln>
          <a:effectLst/>
        </c:spPr>
      </c:pivotFmt>
      <c:pivotFmt>
        <c:idx val="228"/>
        <c:spPr>
          <a:solidFill>
            <a:schemeClr val="accent1"/>
          </a:solidFill>
          <a:ln w="19050">
            <a:solidFill>
              <a:schemeClr val="lt1"/>
            </a:solidFill>
          </a:ln>
          <a:effectLst/>
        </c:spPr>
      </c:pivotFmt>
      <c:pivotFmt>
        <c:idx val="229"/>
        <c:spPr>
          <a:solidFill>
            <a:schemeClr val="accent1"/>
          </a:solidFill>
          <a:ln w="19050">
            <a:solidFill>
              <a:schemeClr val="lt1"/>
            </a:solidFill>
          </a:ln>
          <a:effectLst/>
        </c:spPr>
      </c:pivotFmt>
      <c:pivotFmt>
        <c:idx val="230"/>
        <c:spPr>
          <a:solidFill>
            <a:schemeClr val="accent1"/>
          </a:solidFill>
          <a:ln w="19050">
            <a:solidFill>
              <a:schemeClr val="lt1"/>
            </a:solidFill>
          </a:ln>
          <a:effectLst/>
        </c:spPr>
      </c:pivotFmt>
      <c:pivotFmt>
        <c:idx val="231"/>
        <c:spPr>
          <a:solidFill>
            <a:schemeClr val="accent1"/>
          </a:solidFill>
          <a:ln w="19050">
            <a:solidFill>
              <a:schemeClr val="lt1"/>
            </a:solidFill>
          </a:ln>
          <a:effectLst/>
        </c:spPr>
      </c:pivotFmt>
      <c:pivotFmt>
        <c:idx val="232"/>
        <c:spPr>
          <a:solidFill>
            <a:schemeClr val="accent1"/>
          </a:solidFill>
          <a:ln w="19050">
            <a:solidFill>
              <a:schemeClr val="lt1"/>
            </a:solidFill>
          </a:ln>
          <a:effectLst/>
        </c:spPr>
      </c:pivotFmt>
      <c:pivotFmt>
        <c:idx val="233"/>
        <c:spPr>
          <a:solidFill>
            <a:schemeClr val="accent1"/>
          </a:solidFill>
          <a:ln w="19050">
            <a:solidFill>
              <a:schemeClr val="lt1"/>
            </a:solidFill>
          </a:ln>
          <a:effectLst/>
        </c:spPr>
      </c:pivotFmt>
      <c:pivotFmt>
        <c:idx val="234"/>
        <c:spPr>
          <a:solidFill>
            <a:schemeClr val="accent1"/>
          </a:solidFill>
          <a:ln w="19050">
            <a:solidFill>
              <a:schemeClr val="lt1"/>
            </a:solidFill>
          </a:ln>
          <a:effectLst/>
        </c:spPr>
      </c:pivotFmt>
      <c:pivotFmt>
        <c:idx val="235"/>
        <c:spPr>
          <a:solidFill>
            <a:schemeClr val="accent1"/>
          </a:solidFill>
          <a:ln w="19050">
            <a:solidFill>
              <a:schemeClr val="lt1"/>
            </a:solidFill>
          </a:ln>
          <a:effectLst/>
        </c:spPr>
      </c:pivotFmt>
      <c:pivotFmt>
        <c:idx val="236"/>
        <c:spPr>
          <a:solidFill>
            <a:schemeClr val="accent1"/>
          </a:solidFill>
          <a:ln w="19050">
            <a:solidFill>
              <a:schemeClr val="lt1"/>
            </a:solidFill>
          </a:ln>
          <a:effectLst/>
        </c:spPr>
      </c:pivotFmt>
      <c:pivotFmt>
        <c:idx val="237"/>
        <c:spPr>
          <a:solidFill>
            <a:schemeClr val="accent1"/>
          </a:solidFill>
          <a:ln w="19050">
            <a:solidFill>
              <a:schemeClr val="lt1"/>
            </a:solidFill>
          </a:ln>
          <a:effectLst/>
        </c:spPr>
      </c:pivotFmt>
      <c:pivotFmt>
        <c:idx val="238"/>
        <c:spPr>
          <a:solidFill>
            <a:schemeClr val="accent1"/>
          </a:solidFill>
          <a:ln w="19050">
            <a:solidFill>
              <a:schemeClr val="lt1"/>
            </a:solidFill>
          </a:ln>
          <a:effectLst/>
        </c:spPr>
      </c:pivotFmt>
      <c:pivotFmt>
        <c:idx val="239"/>
        <c:spPr>
          <a:solidFill>
            <a:schemeClr val="accent1"/>
          </a:solidFill>
          <a:ln w="19050">
            <a:solidFill>
              <a:schemeClr val="lt1"/>
            </a:solidFill>
          </a:ln>
          <a:effectLst/>
        </c:spPr>
      </c:pivotFmt>
      <c:pivotFmt>
        <c:idx val="240"/>
        <c:spPr>
          <a:solidFill>
            <a:schemeClr val="accent1"/>
          </a:solidFill>
          <a:ln w="19050">
            <a:solidFill>
              <a:schemeClr val="lt1"/>
            </a:solidFill>
          </a:ln>
          <a:effectLst/>
        </c:spPr>
      </c:pivotFmt>
      <c:pivotFmt>
        <c:idx val="241"/>
        <c:spPr>
          <a:solidFill>
            <a:schemeClr val="accent1"/>
          </a:solidFill>
          <a:ln w="19050">
            <a:solidFill>
              <a:schemeClr val="lt1"/>
            </a:solidFill>
          </a:ln>
          <a:effectLst/>
        </c:spPr>
      </c:pivotFmt>
      <c:pivotFmt>
        <c:idx val="242"/>
        <c:spPr>
          <a:solidFill>
            <a:schemeClr val="accent1"/>
          </a:solidFill>
          <a:ln w="19050">
            <a:solidFill>
              <a:schemeClr val="lt1"/>
            </a:solidFill>
          </a:ln>
          <a:effectLst/>
        </c:spPr>
      </c:pivotFmt>
      <c:pivotFmt>
        <c:idx val="243"/>
        <c:spPr>
          <a:solidFill>
            <a:schemeClr val="accent1"/>
          </a:solidFill>
          <a:ln w="19050">
            <a:solidFill>
              <a:schemeClr val="lt1"/>
            </a:solidFill>
          </a:ln>
          <a:effectLst/>
        </c:spPr>
      </c:pivotFmt>
      <c:pivotFmt>
        <c:idx val="244"/>
        <c:spPr>
          <a:solidFill>
            <a:schemeClr val="accent1"/>
          </a:solidFill>
          <a:ln w="19050">
            <a:solidFill>
              <a:schemeClr val="lt1"/>
            </a:solidFill>
          </a:ln>
          <a:effectLst/>
        </c:spPr>
      </c:pivotFmt>
      <c:pivotFmt>
        <c:idx val="245"/>
        <c:spPr>
          <a:solidFill>
            <a:schemeClr val="accent1"/>
          </a:solidFill>
          <a:ln w="19050">
            <a:solidFill>
              <a:schemeClr val="lt1"/>
            </a:solidFill>
          </a:ln>
          <a:effectLst/>
        </c:spPr>
      </c:pivotFmt>
      <c:pivotFmt>
        <c:idx val="246"/>
        <c:spPr>
          <a:solidFill>
            <a:schemeClr val="accent1"/>
          </a:solidFill>
          <a:ln w="19050">
            <a:solidFill>
              <a:schemeClr val="lt1"/>
            </a:solidFill>
          </a:ln>
          <a:effectLst/>
        </c:spPr>
      </c:pivotFmt>
      <c:pivotFmt>
        <c:idx val="247"/>
        <c:spPr>
          <a:solidFill>
            <a:schemeClr val="accent1"/>
          </a:solidFill>
          <a:ln w="19050">
            <a:solidFill>
              <a:schemeClr val="lt1"/>
            </a:solidFill>
          </a:ln>
          <a:effectLst/>
        </c:spPr>
      </c:pivotFmt>
      <c:pivotFmt>
        <c:idx val="248"/>
        <c:spPr>
          <a:solidFill>
            <a:schemeClr val="accent1"/>
          </a:solidFill>
          <a:ln w="19050">
            <a:solidFill>
              <a:schemeClr val="lt1"/>
            </a:solidFill>
          </a:ln>
          <a:effectLst/>
        </c:spPr>
      </c:pivotFmt>
      <c:pivotFmt>
        <c:idx val="249"/>
        <c:spPr>
          <a:solidFill>
            <a:schemeClr val="accent1"/>
          </a:solidFill>
          <a:ln w="19050">
            <a:solidFill>
              <a:schemeClr val="lt1"/>
            </a:solidFill>
          </a:ln>
          <a:effectLst/>
        </c:spPr>
      </c:pivotFmt>
      <c:pivotFmt>
        <c:idx val="250"/>
        <c:spPr>
          <a:solidFill>
            <a:schemeClr val="accent1"/>
          </a:solidFill>
          <a:ln w="19050">
            <a:solidFill>
              <a:schemeClr val="lt1"/>
            </a:solidFill>
          </a:ln>
          <a:effectLst/>
        </c:spPr>
      </c:pivotFmt>
      <c:pivotFmt>
        <c:idx val="251"/>
        <c:spPr>
          <a:solidFill>
            <a:schemeClr val="accent1"/>
          </a:solidFill>
          <a:ln w="19050">
            <a:solidFill>
              <a:schemeClr val="lt1"/>
            </a:solidFill>
          </a:ln>
          <a:effectLst/>
        </c:spPr>
      </c:pivotFmt>
      <c:pivotFmt>
        <c:idx val="252"/>
        <c:spPr>
          <a:solidFill>
            <a:schemeClr val="accent1"/>
          </a:solidFill>
          <a:ln w="19050">
            <a:solidFill>
              <a:schemeClr val="lt1"/>
            </a:solidFill>
          </a:ln>
          <a:effectLst/>
        </c:spPr>
      </c:pivotFmt>
      <c:pivotFmt>
        <c:idx val="253"/>
        <c:spPr>
          <a:solidFill>
            <a:schemeClr val="accent1"/>
          </a:solidFill>
          <a:ln w="19050">
            <a:solidFill>
              <a:schemeClr val="lt1"/>
            </a:solidFill>
          </a:ln>
          <a:effectLst/>
        </c:spPr>
      </c:pivotFmt>
      <c:pivotFmt>
        <c:idx val="254"/>
        <c:spPr>
          <a:solidFill>
            <a:schemeClr val="accent1"/>
          </a:solidFill>
          <a:ln w="19050">
            <a:solidFill>
              <a:schemeClr val="lt1"/>
            </a:solidFill>
          </a:ln>
          <a:effectLst/>
        </c:spPr>
      </c:pivotFmt>
      <c:pivotFmt>
        <c:idx val="255"/>
        <c:spPr>
          <a:solidFill>
            <a:schemeClr val="accent1"/>
          </a:solidFill>
          <a:ln w="19050">
            <a:solidFill>
              <a:schemeClr val="lt1"/>
            </a:solidFill>
          </a:ln>
          <a:effectLst/>
        </c:spPr>
      </c:pivotFmt>
      <c:pivotFmt>
        <c:idx val="256"/>
        <c:spPr>
          <a:solidFill>
            <a:schemeClr val="accent1"/>
          </a:solidFill>
          <a:ln w="19050">
            <a:solidFill>
              <a:schemeClr val="lt1"/>
            </a:solidFill>
          </a:ln>
          <a:effectLst/>
        </c:spPr>
      </c:pivotFmt>
      <c:pivotFmt>
        <c:idx val="257"/>
        <c:spPr>
          <a:solidFill>
            <a:schemeClr val="accent1"/>
          </a:solidFill>
          <a:ln w="19050">
            <a:solidFill>
              <a:schemeClr val="lt1"/>
            </a:solidFill>
          </a:ln>
          <a:effectLst/>
        </c:spPr>
      </c:pivotFmt>
      <c:pivotFmt>
        <c:idx val="258"/>
        <c:spPr>
          <a:solidFill>
            <a:schemeClr val="accent1"/>
          </a:solidFill>
          <a:ln w="19050">
            <a:solidFill>
              <a:schemeClr val="lt1"/>
            </a:solidFill>
          </a:ln>
          <a:effectLst/>
        </c:spPr>
      </c:pivotFmt>
      <c:pivotFmt>
        <c:idx val="259"/>
        <c:spPr>
          <a:solidFill>
            <a:schemeClr val="accent1"/>
          </a:solidFill>
          <a:ln w="19050">
            <a:solidFill>
              <a:schemeClr val="lt1"/>
            </a:solidFill>
          </a:ln>
          <a:effectLst/>
        </c:spPr>
      </c:pivotFmt>
      <c:pivotFmt>
        <c:idx val="260"/>
        <c:spPr>
          <a:solidFill>
            <a:schemeClr val="accent1"/>
          </a:solidFill>
          <a:ln w="19050">
            <a:solidFill>
              <a:schemeClr val="lt1"/>
            </a:solidFill>
          </a:ln>
          <a:effectLst/>
        </c:spPr>
      </c:pivotFmt>
      <c:pivotFmt>
        <c:idx val="261"/>
        <c:spPr>
          <a:solidFill>
            <a:schemeClr val="accent1"/>
          </a:solidFill>
          <a:ln w="19050">
            <a:solidFill>
              <a:schemeClr val="lt1"/>
            </a:solidFill>
          </a:ln>
          <a:effectLst/>
        </c:spPr>
      </c:pivotFmt>
      <c:pivotFmt>
        <c:idx val="262"/>
        <c:spPr>
          <a:solidFill>
            <a:schemeClr val="accent1"/>
          </a:solidFill>
          <a:ln w="19050">
            <a:solidFill>
              <a:schemeClr val="lt1"/>
            </a:solidFill>
          </a:ln>
          <a:effectLst/>
        </c:spPr>
      </c:pivotFmt>
      <c:pivotFmt>
        <c:idx val="263"/>
        <c:spPr>
          <a:solidFill>
            <a:schemeClr val="accent1"/>
          </a:solidFill>
          <a:ln w="19050">
            <a:solidFill>
              <a:schemeClr val="lt1"/>
            </a:solidFill>
          </a:ln>
          <a:effectLst/>
        </c:spPr>
      </c:pivotFmt>
      <c:pivotFmt>
        <c:idx val="264"/>
        <c:spPr>
          <a:solidFill>
            <a:schemeClr val="accent1"/>
          </a:solidFill>
          <a:ln w="19050">
            <a:solidFill>
              <a:schemeClr val="lt1"/>
            </a:solidFill>
          </a:ln>
          <a:effectLst/>
        </c:spPr>
      </c:pivotFmt>
      <c:pivotFmt>
        <c:idx val="265"/>
        <c:spPr>
          <a:solidFill>
            <a:schemeClr val="accent1"/>
          </a:solidFill>
          <a:ln w="19050">
            <a:solidFill>
              <a:schemeClr val="lt1"/>
            </a:solidFill>
          </a:ln>
          <a:effectLst/>
        </c:spPr>
      </c:pivotFmt>
      <c:pivotFmt>
        <c:idx val="266"/>
        <c:spPr>
          <a:solidFill>
            <a:schemeClr val="accent1"/>
          </a:solidFill>
          <a:ln w="19050">
            <a:solidFill>
              <a:schemeClr val="lt1"/>
            </a:solidFill>
          </a:ln>
          <a:effectLst/>
        </c:spPr>
      </c:pivotFmt>
      <c:pivotFmt>
        <c:idx val="267"/>
        <c:spPr>
          <a:solidFill>
            <a:schemeClr val="accent1"/>
          </a:solidFill>
          <a:ln w="19050">
            <a:solidFill>
              <a:schemeClr val="lt1"/>
            </a:solidFill>
          </a:ln>
          <a:effectLst/>
        </c:spPr>
      </c:pivotFmt>
      <c:pivotFmt>
        <c:idx val="268"/>
        <c:spPr>
          <a:solidFill>
            <a:schemeClr val="accent1"/>
          </a:solidFill>
          <a:ln w="19050">
            <a:solidFill>
              <a:schemeClr val="lt1"/>
            </a:solidFill>
          </a:ln>
          <a:effectLst/>
        </c:spPr>
      </c:pivotFmt>
      <c:pivotFmt>
        <c:idx val="269"/>
        <c:spPr>
          <a:solidFill>
            <a:schemeClr val="accent1"/>
          </a:solidFill>
          <a:ln w="19050">
            <a:solidFill>
              <a:schemeClr val="lt1"/>
            </a:solidFill>
          </a:ln>
          <a:effectLst/>
        </c:spPr>
      </c:pivotFmt>
      <c:pivotFmt>
        <c:idx val="270"/>
        <c:spPr>
          <a:solidFill>
            <a:schemeClr val="accent1"/>
          </a:solidFill>
          <a:ln w="19050">
            <a:solidFill>
              <a:schemeClr val="lt1"/>
            </a:solidFill>
          </a:ln>
          <a:effectLst/>
        </c:spPr>
      </c:pivotFmt>
      <c:pivotFmt>
        <c:idx val="271"/>
        <c:spPr>
          <a:solidFill>
            <a:schemeClr val="accent1"/>
          </a:solidFill>
          <a:ln w="19050">
            <a:solidFill>
              <a:schemeClr val="lt1"/>
            </a:solidFill>
          </a:ln>
          <a:effectLst/>
        </c:spPr>
      </c:pivotFmt>
      <c:pivotFmt>
        <c:idx val="272"/>
        <c:spPr>
          <a:solidFill>
            <a:schemeClr val="accent1"/>
          </a:solidFill>
          <a:ln w="19050">
            <a:solidFill>
              <a:schemeClr val="lt1"/>
            </a:solidFill>
          </a:ln>
          <a:effectLst/>
        </c:spPr>
      </c:pivotFmt>
      <c:pivotFmt>
        <c:idx val="273"/>
        <c:spPr>
          <a:solidFill>
            <a:schemeClr val="accent1"/>
          </a:solidFill>
          <a:ln w="19050">
            <a:solidFill>
              <a:schemeClr val="lt1"/>
            </a:solidFill>
          </a:ln>
          <a:effectLst/>
        </c:spPr>
      </c:pivotFmt>
      <c:pivotFmt>
        <c:idx val="274"/>
        <c:spPr>
          <a:solidFill>
            <a:schemeClr val="accent1"/>
          </a:solidFill>
          <a:ln w="19050">
            <a:solidFill>
              <a:schemeClr val="lt1"/>
            </a:solidFill>
          </a:ln>
          <a:effectLst/>
        </c:spPr>
      </c:pivotFmt>
      <c:pivotFmt>
        <c:idx val="275"/>
        <c:spPr>
          <a:solidFill>
            <a:schemeClr val="accent1"/>
          </a:solidFill>
          <a:ln w="19050">
            <a:solidFill>
              <a:schemeClr val="lt1"/>
            </a:solidFill>
          </a:ln>
          <a:effectLst/>
        </c:spPr>
      </c:pivotFmt>
      <c:pivotFmt>
        <c:idx val="276"/>
        <c:spPr>
          <a:solidFill>
            <a:schemeClr val="accent1"/>
          </a:solidFill>
          <a:ln w="19050">
            <a:solidFill>
              <a:schemeClr val="lt1"/>
            </a:solidFill>
          </a:ln>
          <a:effectLst/>
        </c:spPr>
      </c:pivotFmt>
      <c:pivotFmt>
        <c:idx val="277"/>
        <c:spPr>
          <a:solidFill>
            <a:schemeClr val="accent1"/>
          </a:solidFill>
          <a:ln w="19050">
            <a:solidFill>
              <a:schemeClr val="lt1"/>
            </a:solidFill>
          </a:ln>
          <a:effectLst/>
        </c:spPr>
      </c:pivotFmt>
      <c:pivotFmt>
        <c:idx val="278"/>
        <c:spPr>
          <a:solidFill>
            <a:schemeClr val="accent1"/>
          </a:solidFill>
          <a:ln w="19050">
            <a:solidFill>
              <a:schemeClr val="lt1"/>
            </a:solidFill>
          </a:ln>
          <a:effectLst/>
        </c:spPr>
      </c:pivotFmt>
      <c:pivotFmt>
        <c:idx val="279"/>
        <c:spPr>
          <a:solidFill>
            <a:schemeClr val="accent1"/>
          </a:solidFill>
          <a:ln w="19050">
            <a:solidFill>
              <a:schemeClr val="lt1"/>
            </a:solidFill>
          </a:ln>
          <a:effectLst/>
        </c:spPr>
      </c:pivotFmt>
      <c:pivotFmt>
        <c:idx val="280"/>
        <c:spPr>
          <a:solidFill>
            <a:schemeClr val="accent1"/>
          </a:solidFill>
          <a:ln w="19050">
            <a:solidFill>
              <a:schemeClr val="lt1"/>
            </a:solidFill>
          </a:ln>
          <a:effectLst/>
        </c:spPr>
      </c:pivotFmt>
      <c:pivotFmt>
        <c:idx val="281"/>
        <c:spPr>
          <a:solidFill>
            <a:schemeClr val="accent1"/>
          </a:solidFill>
          <a:ln w="19050">
            <a:solidFill>
              <a:schemeClr val="lt1"/>
            </a:solidFill>
          </a:ln>
          <a:effectLst/>
        </c:spPr>
      </c:pivotFmt>
      <c:pivotFmt>
        <c:idx val="282"/>
        <c:spPr>
          <a:solidFill>
            <a:schemeClr val="accent1"/>
          </a:solidFill>
          <a:ln w="19050">
            <a:solidFill>
              <a:schemeClr val="lt1"/>
            </a:solidFill>
          </a:ln>
          <a:effectLst/>
        </c:spPr>
      </c:pivotFmt>
      <c:pivotFmt>
        <c:idx val="283"/>
        <c:spPr>
          <a:solidFill>
            <a:schemeClr val="accent1"/>
          </a:solidFill>
          <a:ln w="19050">
            <a:solidFill>
              <a:schemeClr val="lt1"/>
            </a:solidFill>
          </a:ln>
          <a:effectLst/>
        </c:spPr>
      </c:pivotFmt>
      <c:pivotFmt>
        <c:idx val="284"/>
        <c:spPr>
          <a:solidFill>
            <a:schemeClr val="accent1"/>
          </a:solidFill>
          <a:ln w="19050">
            <a:solidFill>
              <a:schemeClr val="lt1"/>
            </a:solidFill>
          </a:ln>
          <a:effectLst/>
        </c:spPr>
      </c:pivotFmt>
      <c:pivotFmt>
        <c:idx val="285"/>
        <c:spPr>
          <a:solidFill>
            <a:schemeClr val="accent1"/>
          </a:solidFill>
          <a:ln w="19050">
            <a:solidFill>
              <a:schemeClr val="lt1"/>
            </a:solidFill>
          </a:ln>
          <a:effectLst/>
        </c:spPr>
      </c:pivotFmt>
      <c:pivotFmt>
        <c:idx val="286"/>
        <c:spPr>
          <a:solidFill>
            <a:schemeClr val="accent1"/>
          </a:solidFill>
          <a:ln w="19050">
            <a:solidFill>
              <a:schemeClr val="lt1"/>
            </a:solidFill>
          </a:ln>
          <a:effectLst/>
        </c:spPr>
      </c:pivotFmt>
      <c:pivotFmt>
        <c:idx val="287"/>
        <c:spPr>
          <a:solidFill>
            <a:schemeClr val="accent1"/>
          </a:solidFill>
          <a:ln w="19050">
            <a:solidFill>
              <a:schemeClr val="lt1"/>
            </a:solidFill>
          </a:ln>
          <a:effectLst/>
        </c:spPr>
      </c:pivotFmt>
      <c:pivotFmt>
        <c:idx val="288"/>
        <c:spPr>
          <a:solidFill>
            <a:schemeClr val="accent1"/>
          </a:solidFill>
          <a:ln w="19050">
            <a:solidFill>
              <a:schemeClr val="lt1"/>
            </a:solidFill>
          </a:ln>
          <a:effectLst/>
        </c:spPr>
      </c:pivotFmt>
      <c:pivotFmt>
        <c:idx val="289"/>
        <c:spPr>
          <a:solidFill>
            <a:schemeClr val="accent1"/>
          </a:solidFill>
          <a:ln w="19050">
            <a:solidFill>
              <a:schemeClr val="lt1"/>
            </a:solidFill>
          </a:ln>
          <a:effectLst/>
        </c:spPr>
      </c:pivotFmt>
      <c:pivotFmt>
        <c:idx val="290"/>
        <c:spPr>
          <a:solidFill>
            <a:schemeClr val="accent1"/>
          </a:solidFill>
          <a:ln w="19050">
            <a:solidFill>
              <a:schemeClr val="lt1"/>
            </a:solidFill>
          </a:ln>
          <a:effectLst/>
        </c:spPr>
      </c:pivotFmt>
      <c:pivotFmt>
        <c:idx val="291"/>
        <c:spPr>
          <a:solidFill>
            <a:schemeClr val="accent1"/>
          </a:solidFill>
          <a:ln w="19050">
            <a:solidFill>
              <a:schemeClr val="lt1"/>
            </a:solidFill>
          </a:ln>
          <a:effectLst/>
        </c:spPr>
      </c:pivotFmt>
      <c:pivotFmt>
        <c:idx val="292"/>
        <c:spPr>
          <a:solidFill>
            <a:schemeClr val="accent1"/>
          </a:solidFill>
          <a:ln w="19050">
            <a:solidFill>
              <a:schemeClr val="lt1"/>
            </a:solidFill>
          </a:ln>
          <a:effectLst/>
        </c:spPr>
      </c:pivotFmt>
      <c:pivotFmt>
        <c:idx val="293"/>
        <c:spPr>
          <a:solidFill>
            <a:schemeClr val="accent1"/>
          </a:solidFill>
          <a:ln w="19050">
            <a:solidFill>
              <a:schemeClr val="lt1"/>
            </a:solidFill>
          </a:ln>
          <a:effectLst/>
        </c:spPr>
      </c:pivotFmt>
      <c:pivotFmt>
        <c:idx val="294"/>
        <c:spPr>
          <a:solidFill>
            <a:schemeClr val="accent1"/>
          </a:solidFill>
          <a:ln w="19050">
            <a:solidFill>
              <a:schemeClr val="lt1"/>
            </a:solidFill>
          </a:ln>
          <a:effectLst/>
        </c:spPr>
      </c:pivotFmt>
      <c:pivotFmt>
        <c:idx val="295"/>
        <c:spPr>
          <a:solidFill>
            <a:schemeClr val="accent1"/>
          </a:solidFill>
          <a:ln w="19050">
            <a:solidFill>
              <a:schemeClr val="lt1"/>
            </a:solidFill>
          </a:ln>
          <a:effectLst/>
        </c:spPr>
      </c:pivotFmt>
      <c:pivotFmt>
        <c:idx val="296"/>
        <c:spPr>
          <a:solidFill>
            <a:schemeClr val="accent1"/>
          </a:solidFill>
          <a:ln w="19050">
            <a:solidFill>
              <a:schemeClr val="lt1"/>
            </a:solidFill>
          </a:ln>
          <a:effectLst/>
        </c:spPr>
      </c:pivotFmt>
      <c:pivotFmt>
        <c:idx val="297"/>
        <c:spPr>
          <a:solidFill>
            <a:schemeClr val="accent1"/>
          </a:solidFill>
          <a:ln w="19050">
            <a:solidFill>
              <a:schemeClr val="lt1"/>
            </a:solidFill>
          </a:ln>
          <a:effectLst/>
        </c:spPr>
      </c:pivotFmt>
      <c:pivotFmt>
        <c:idx val="298"/>
        <c:spPr>
          <a:solidFill>
            <a:schemeClr val="accent1"/>
          </a:solidFill>
          <a:ln w="19050">
            <a:solidFill>
              <a:schemeClr val="lt1"/>
            </a:solidFill>
          </a:ln>
          <a:effectLst/>
        </c:spPr>
      </c:pivotFmt>
      <c:pivotFmt>
        <c:idx val="299"/>
        <c:spPr>
          <a:solidFill>
            <a:schemeClr val="accent1"/>
          </a:solidFill>
          <a:ln w="19050">
            <a:solidFill>
              <a:schemeClr val="lt1"/>
            </a:solidFill>
          </a:ln>
          <a:effectLst/>
        </c:spPr>
      </c:pivotFmt>
      <c:pivotFmt>
        <c:idx val="300"/>
        <c:spPr>
          <a:solidFill>
            <a:schemeClr val="accent1"/>
          </a:solidFill>
          <a:ln w="19050">
            <a:solidFill>
              <a:schemeClr val="lt1"/>
            </a:solidFill>
          </a:ln>
          <a:effectLst/>
        </c:spPr>
      </c:pivotFmt>
      <c:pivotFmt>
        <c:idx val="301"/>
        <c:spPr>
          <a:solidFill>
            <a:schemeClr val="accent1"/>
          </a:solidFill>
          <a:ln w="19050">
            <a:solidFill>
              <a:schemeClr val="lt1"/>
            </a:solidFill>
          </a:ln>
          <a:effectLst/>
        </c:spPr>
      </c:pivotFmt>
      <c:pivotFmt>
        <c:idx val="302"/>
        <c:spPr>
          <a:solidFill>
            <a:schemeClr val="accent1"/>
          </a:solidFill>
          <a:ln w="19050">
            <a:solidFill>
              <a:schemeClr val="lt1"/>
            </a:solidFill>
          </a:ln>
          <a:effectLst/>
        </c:spPr>
      </c:pivotFmt>
      <c:pivotFmt>
        <c:idx val="303"/>
        <c:spPr>
          <a:solidFill>
            <a:schemeClr val="accent1"/>
          </a:solidFill>
          <a:ln w="19050">
            <a:solidFill>
              <a:schemeClr val="lt1"/>
            </a:solidFill>
          </a:ln>
          <a:effectLst/>
        </c:spPr>
      </c:pivotFmt>
      <c:pivotFmt>
        <c:idx val="304"/>
        <c:spPr>
          <a:solidFill>
            <a:schemeClr val="accent1"/>
          </a:solidFill>
          <a:ln w="19050">
            <a:solidFill>
              <a:schemeClr val="lt1"/>
            </a:solidFill>
          </a:ln>
          <a:effectLst/>
        </c:spPr>
      </c:pivotFmt>
      <c:pivotFmt>
        <c:idx val="305"/>
        <c:spPr>
          <a:solidFill>
            <a:schemeClr val="accent1"/>
          </a:solidFill>
          <a:ln w="19050">
            <a:solidFill>
              <a:schemeClr val="lt1"/>
            </a:solidFill>
          </a:ln>
          <a:effectLst/>
        </c:spPr>
      </c:pivotFmt>
      <c:pivotFmt>
        <c:idx val="306"/>
        <c:spPr>
          <a:solidFill>
            <a:schemeClr val="accent1"/>
          </a:solidFill>
          <a:ln w="19050">
            <a:solidFill>
              <a:schemeClr val="lt1"/>
            </a:solidFill>
          </a:ln>
          <a:effectLst/>
        </c:spPr>
      </c:pivotFmt>
      <c:pivotFmt>
        <c:idx val="307"/>
        <c:spPr>
          <a:solidFill>
            <a:schemeClr val="accent1"/>
          </a:solidFill>
          <a:ln w="19050">
            <a:solidFill>
              <a:schemeClr val="lt1"/>
            </a:solidFill>
          </a:ln>
          <a:effectLst/>
        </c:spPr>
      </c:pivotFmt>
      <c:pivotFmt>
        <c:idx val="308"/>
        <c:spPr>
          <a:solidFill>
            <a:schemeClr val="accent1"/>
          </a:solidFill>
          <a:ln w="19050">
            <a:solidFill>
              <a:schemeClr val="lt1"/>
            </a:solidFill>
          </a:ln>
          <a:effectLst/>
        </c:spPr>
      </c:pivotFmt>
      <c:pivotFmt>
        <c:idx val="309"/>
        <c:spPr>
          <a:solidFill>
            <a:schemeClr val="accent1"/>
          </a:solidFill>
          <a:ln w="19050">
            <a:solidFill>
              <a:schemeClr val="lt1"/>
            </a:solidFill>
          </a:ln>
          <a:effectLst/>
        </c:spPr>
      </c:pivotFmt>
      <c:pivotFmt>
        <c:idx val="310"/>
        <c:spPr>
          <a:solidFill>
            <a:schemeClr val="accent1"/>
          </a:solidFill>
          <a:ln w="19050">
            <a:solidFill>
              <a:schemeClr val="lt1"/>
            </a:solidFill>
          </a:ln>
          <a:effectLst/>
        </c:spPr>
      </c:pivotFmt>
      <c:pivotFmt>
        <c:idx val="311"/>
        <c:spPr>
          <a:solidFill>
            <a:schemeClr val="accent1"/>
          </a:solidFill>
          <a:ln w="19050">
            <a:solidFill>
              <a:schemeClr val="lt1"/>
            </a:solidFill>
          </a:ln>
          <a:effectLst/>
        </c:spPr>
      </c:pivotFmt>
      <c:pivotFmt>
        <c:idx val="312"/>
        <c:spPr>
          <a:solidFill>
            <a:schemeClr val="accent1"/>
          </a:solidFill>
          <a:ln w="19050">
            <a:solidFill>
              <a:schemeClr val="lt1"/>
            </a:solidFill>
          </a:ln>
          <a:effectLst/>
        </c:spPr>
      </c:pivotFmt>
      <c:pivotFmt>
        <c:idx val="313"/>
        <c:spPr>
          <a:solidFill>
            <a:schemeClr val="accent1"/>
          </a:solidFill>
          <a:ln w="19050">
            <a:solidFill>
              <a:schemeClr val="lt1"/>
            </a:solidFill>
          </a:ln>
          <a:effectLst/>
        </c:spPr>
      </c:pivotFmt>
      <c:pivotFmt>
        <c:idx val="314"/>
        <c:spPr>
          <a:solidFill>
            <a:schemeClr val="accent1"/>
          </a:solidFill>
          <a:ln w="19050">
            <a:solidFill>
              <a:schemeClr val="lt1"/>
            </a:solidFill>
          </a:ln>
          <a:effectLst/>
        </c:spPr>
      </c:pivotFmt>
      <c:pivotFmt>
        <c:idx val="315"/>
        <c:spPr>
          <a:solidFill>
            <a:schemeClr val="accent1"/>
          </a:solidFill>
          <a:ln w="19050">
            <a:solidFill>
              <a:schemeClr val="lt1"/>
            </a:solidFill>
          </a:ln>
          <a:effectLst/>
        </c:spPr>
      </c:pivotFmt>
      <c:pivotFmt>
        <c:idx val="316"/>
        <c:spPr>
          <a:solidFill>
            <a:schemeClr val="accent1"/>
          </a:solidFill>
          <a:ln w="19050">
            <a:solidFill>
              <a:schemeClr val="lt1"/>
            </a:solidFill>
          </a:ln>
          <a:effectLst/>
        </c:spPr>
      </c:pivotFmt>
      <c:pivotFmt>
        <c:idx val="317"/>
        <c:spPr>
          <a:solidFill>
            <a:schemeClr val="accent1"/>
          </a:solidFill>
          <a:ln w="19050">
            <a:solidFill>
              <a:schemeClr val="lt1"/>
            </a:solidFill>
          </a:ln>
          <a:effectLst/>
        </c:spPr>
      </c:pivotFmt>
      <c:pivotFmt>
        <c:idx val="318"/>
        <c:spPr>
          <a:solidFill>
            <a:schemeClr val="accent1"/>
          </a:solidFill>
          <a:ln w="19050">
            <a:solidFill>
              <a:schemeClr val="lt1"/>
            </a:solidFill>
          </a:ln>
          <a:effectLst/>
        </c:spPr>
      </c:pivotFmt>
      <c:pivotFmt>
        <c:idx val="319"/>
        <c:spPr>
          <a:solidFill>
            <a:schemeClr val="accent1"/>
          </a:solidFill>
          <a:ln w="19050">
            <a:solidFill>
              <a:schemeClr val="lt1"/>
            </a:solidFill>
          </a:ln>
          <a:effectLst/>
        </c:spPr>
      </c:pivotFmt>
      <c:pivotFmt>
        <c:idx val="320"/>
        <c:spPr>
          <a:solidFill>
            <a:schemeClr val="accent1"/>
          </a:solidFill>
          <a:ln w="19050">
            <a:solidFill>
              <a:schemeClr val="lt1"/>
            </a:solidFill>
          </a:ln>
          <a:effectLst/>
        </c:spPr>
      </c:pivotFmt>
      <c:pivotFmt>
        <c:idx val="321"/>
        <c:spPr>
          <a:solidFill>
            <a:schemeClr val="accent1"/>
          </a:solidFill>
          <a:ln w="19050">
            <a:solidFill>
              <a:schemeClr val="lt1"/>
            </a:solidFill>
          </a:ln>
          <a:effectLst/>
        </c:spPr>
      </c:pivotFmt>
      <c:pivotFmt>
        <c:idx val="322"/>
        <c:spPr>
          <a:solidFill>
            <a:schemeClr val="accent1"/>
          </a:solidFill>
          <a:ln w="19050">
            <a:solidFill>
              <a:schemeClr val="lt1"/>
            </a:solidFill>
          </a:ln>
          <a:effectLst/>
        </c:spPr>
      </c:pivotFmt>
      <c:pivotFmt>
        <c:idx val="323"/>
        <c:spPr>
          <a:solidFill>
            <a:schemeClr val="accent1"/>
          </a:solidFill>
          <a:ln w="19050">
            <a:solidFill>
              <a:schemeClr val="lt1"/>
            </a:solidFill>
          </a:ln>
          <a:effectLst/>
        </c:spPr>
      </c:pivotFmt>
      <c:pivotFmt>
        <c:idx val="324"/>
        <c:spPr>
          <a:solidFill>
            <a:schemeClr val="accent1"/>
          </a:solidFill>
          <a:ln w="19050">
            <a:solidFill>
              <a:schemeClr val="lt1"/>
            </a:solidFill>
          </a:ln>
          <a:effectLst/>
        </c:spPr>
      </c:pivotFmt>
      <c:pivotFmt>
        <c:idx val="325"/>
        <c:spPr>
          <a:solidFill>
            <a:schemeClr val="accent1"/>
          </a:solidFill>
          <a:ln w="19050">
            <a:solidFill>
              <a:schemeClr val="lt1"/>
            </a:solidFill>
          </a:ln>
          <a:effectLst/>
        </c:spPr>
      </c:pivotFmt>
      <c:pivotFmt>
        <c:idx val="326"/>
        <c:spPr>
          <a:solidFill>
            <a:schemeClr val="accent1"/>
          </a:solidFill>
          <a:ln w="19050">
            <a:solidFill>
              <a:schemeClr val="lt1"/>
            </a:solidFill>
          </a:ln>
          <a:effectLst/>
        </c:spPr>
      </c:pivotFmt>
      <c:pivotFmt>
        <c:idx val="327"/>
        <c:spPr>
          <a:solidFill>
            <a:schemeClr val="accent1"/>
          </a:solidFill>
          <a:ln w="19050">
            <a:solidFill>
              <a:schemeClr val="lt1"/>
            </a:solidFill>
          </a:ln>
          <a:effectLst/>
        </c:spPr>
      </c:pivotFmt>
      <c:pivotFmt>
        <c:idx val="328"/>
        <c:spPr>
          <a:solidFill>
            <a:schemeClr val="accent1"/>
          </a:solidFill>
          <a:ln w="19050">
            <a:solidFill>
              <a:schemeClr val="lt1"/>
            </a:solidFill>
          </a:ln>
          <a:effectLst/>
        </c:spPr>
      </c:pivotFmt>
      <c:pivotFmt>
        <c:idx val="329"/>
        <c:spPr>
          <a:solidFill>
            <a:schemeClr val="accent1"/>
          </a:solidFill>
          <a:ln w="19050">
            <a:solidFill>
              <a:schemeClr val="lt1"/>
            </a:solidFill>
          </a:ln>
          <a:effectLst/>
        </c:spPr>
      </c:pivotFmt>
      <c:pivotFmt>
        <c:idx val="330"/>
        <c:spPr>
          <a:solidFill>
            <a:schemeClr val="accent1"/>
          </a:solidFill>
          <a:ln w="19050">
            <a:solidFill>
              <a:schemeClr val="lt1"/>
            </a:solidFill>
          </a:ln>
          <a:effectLst/>
        </c:spPr>
      </c:pivotFmt>
      <c:pivotFmt>
        <c:idx val="331"/>
        <c:spPr>
          <a:solidFill>
            <a:schemeClr val="accent1"/>
          </a:solidFill>
          <a:ln w="19050">
            <a:solidFill>
              <a:schemeClr val="lt1"/>
            </a:solidFill>
          </a:ln>
          <a:effectLst/>
        </c:spPr>
      </c:pivotFmt>
      <c:pivotFmt>
        <c:idx val="332"/>
        <c:spPr>
          <a:solidFill>
            <a:schemeClr val="accent1"/>
          </a:solidFill>
          <a:ln w="19050">
            <a:solidFill>
              <a:schemeClr val="lt1"/>
            </a:solidFill>
          </a:ln>
          <a:effectLst/>
        </c:spPr>
      </c:pivotFmt>
      <c:pivotFmt>
        <c:idx val="333"/>
        <c:spPr>
          <a:solidFill>
            <a:schemeClr val="accent1"/>
          </a:solidFill>
          <a:ln w="19050">
            <a:solidFill>
              <a:schemeClr val="lt1"/>
            </a:solidFill>
          </a:ln>
          <a:effectLst/>
        </c:spPr>
      </c:pivotFmt>
      <c:pivotFmt>
        <c:idx val="334"/>
        <c:spPr>
          <a:solidFill>
            <a:schemeClr val="accent1"/>
          </a:solidFill>
          <a:ln w="19050">
            <a:solidFill>
              <a:schemeClr val="lt1"/>
            </a:solidFill>
          </a:ln>
          <a:effectLst/>
        </c:spPr>
      </c:pivotFmt>
      <c:pivotFmt>
        <c:idx val="335"/>
        <c:spPr>
          <a:solidFill>
            <a:schemeClr val="accent1"/>
          </a:solidFill>
          <a:ln w="19050">
            <a:solidFill>
              <a:schemeClr val="lt1"/>
            </a:solidFill>
          </a:ln>
          <a:effectLst/>
        </c:spPr>
      </c:pivotFmt>
      <c:pivotFmt>
        <c:idx val="336"/>
        <c:spPr>
          <a:solidFill>
            <a:schemeClr val="accent1"/>
          </a:solidFill>
          <a:ln w="19050">
            <a:solidFill>
              <a:schemeClr val="lt1"/>
            </a:solidFill>
          </a:ln>
          <a:effectLst/>
        </c:spPr>
      </c:pivotFmt>
      <c:pivotFmt>
        <c:idx val="337"/>
        <c:spPr>
          <a:solidFill>
            <a:schemeClr val="accent1"/>
          </a:solidFill>
          <a:ln w="19050">
            <a:solidFill>
              <a:schemeClr val="lt1"/>
            </a:solidFill>
          </a:ln>
          <a:effectLst/>
        </c:spPr>
      </c:pivotFmt>
      <c:pivotFmt>
        <c:idx val="338"/>
        <c:spPr>
          <a:solidFill>
            <a:schemeClr val="accent1"/>
          </a:solidFill>
          <a:ln w="19050">
            <a:solidFill>
              <a:schemeClr val="lt1"/>
            </a:solidFill>
          </a:ln>
          <a:effectLst/>
        </c:spPr>
      </c:pivotFmt>
      <c:pivotFmt>
        <c:idx val="339"/>
        <c:spPr>
          <a:solidFill>
            <a:schemeClr val="accent1"/>
          </a:solidFill>
          <a:ln w="19050">
            <a:solidFill>
              <a:schemeClr val="lt1"/>
            </a:solidFill>
          </a:ln>
          <a:effectLst/>
        </c:spPr>
      </c:pivotFmt>
      <c:pivotFmt>
        <c:idx val="340"/>
        <c:spPr>
          <a:solidFill>
            <a:schemeClr val="accent1"/>
          </a:solidFill>
          <a:ln w="19050">
            <a:solidFill>
              <a:schemeClr val="lt1"/>
            </a:solidFill>
          </a:ln>
          <a:effectLst/>
        </c:spPr>
      </c:pivotFmt>
      <c:pivotFmt>
        <c:idx val="341"/>
        <c:spPr>
          <a:solidFill>
            <a:schemeClr val="accent1"/>
          </a:solidFill>
          <a:ln w="19050">
            <a:solidFill>
              <a:schemeClr val="lt1"/>
            </a:solidFill>
          </a:ln>
          <a:effectLst/>
        </c:spPr>
      </c:pivotFmt>
      <c:pivotFmt>
        <c:idx val="342"/>
        <c:spPr>
          <a:solidFill>
            <a:schemeClr val="accent1"/>
          </a:solidFill>
          <a:ln w="19050">
            <a:solidFill>
              <a:schemeClr val="lt1"/>
            </a:solidFill>
          </a:ln>
          <a:effectLst/>
        </c:spPr>
      </c:pivotFmt>
      <c:pivotFmt>
        <c:idx val="343"/>
        <c:spPr>
          <a:solidFill>
            <a:schemeClr val="accent1"/>
          </a:solidFill>
          <a:ln w="19050">
            <a:solidFill>
              <a:schemeClr val="lt1"/>
            </a:solidFill>
          </a:ln>
          <a:effectLst/>
        </c:spPr>
      </c:pivotFmt>
      <c:pivotFmt>
        <c:idx val="344"/>
        <c:spPr>
          <a:solidFill>
            <a:schemeClr val="accent1"/>
          </a:solidFill>
          <a:ln w="19050">
            <a:solidFill>
              <a:schemeClr val="lt1"/>
            </a:solidFill>
          </a:ln>
          <a:effectLst/>
        </c:spPr>
      </c:pivotFmt>
      <c:pivotFmt>
        <c:idx val="345"/>
        <c:spPr>
          <a:solidFill>
            <a:schemeClr val="accent1"/>
          </a:solidFill>
          <a:ln w="19050">
            <a:solidFill>
              <a:schemeClr val="lt1"/>
            </a:solidFill>
          </a:ln>
          <a:effectLst/>
        </c:spPr>
      </c:pivotFmt>
      <c:pivotFmt>
        <c:idx val="346"/>
        <c:spPr>
          <a:solidFill>
            <a:schemeClr val="accent1"/>
          </a:solidFill>
          <a:ln w="19050">
            <a:solidFill>
              <a:schemeClr val="lt1"/>
            </a:solidFill>
          </a:ln>
          <a:effectLst/>
        </c:spPr>
      </c:pivotFmt>
      <c:pivotFmt>
        <c:idx val="347"/>
        <c:spPr>
          <a:solidFill>
            <a:schemeClr val="accent1"/>
          </a:solidFill>
          <a:ln w="19050">
            <a:solidFill>
              <a:schemeClr val="lt1"/>
            </a:solidFill>
          </a:ln>
          <a:effectLst/>
        </c:spPr>
      </c:pivotFmt>
      <c:pivotFmt>
        <c:idx val="348"/>
        <c:spPr>
          <a:solidFill>
            <a:schemeClr val="accent1"/>
          </a:solidFill>
          <a:ln w="19050">
            <a:solidFill>
              <a:schemeClr val="lt1"/>
            </a:solidFill>
          </a:ln>
          <a:effectLst/>
        </c:spPr>
      </c:pivotFmt>
      <c:pivotFmt>
        <c:idx val="349"/>
        <c:spPr>
          <a:solidFill>
            <a:schemeClr val="accent1"/>
          </a:solidFill>
          <a:ln w="19050">
            <a:solidFill>
              <a:schemeClr val="lt1"/>
            </a:solidFill>
          </a:ln>
          <a:effectLst/>
        </c:spPr>
      </c:pivotFmt>
      <c:pivotFmt>
        <c:idx val="350"/>
        <c:spPr>
          <a:solidFill>
            <a:schemeClr val="accent1"/>
          </a:solidFill>
          <a:ln w="19050">
            <a:solidFill>
              <a:schemeClr val="lt1"/>
            </a:solidFill>
          </a:ln>
          <a:effectLst/>
        </c:spPr>
      </c:pivotFmt>
      <c:pivotFmt>
        <c:idx val="351"/>
        <c:spPr>
          <a:solidFill>
            <a:schemeClr val="accent1"/>
          </a:solidFill>
          <a:ln w="19050">
            <a:solidFill>
              <a:schemeClr val="lt1"/>
            </a:solidFill>
          </a:ln>
          <a:effectLst/>
        </c:spPr>
      </c:pivotFmt>
      <c:pivotFmt>
        <c:idx val="352"/>
        <c:spPr>
          <a:solidFill>
            <a:schemeClr val="accent1"/>
          </a:solidFill>
          <a:ln w="19050">
            <a:solidFill>
              <a:schemeClr val="lt1"/>
            </a:solidFill>
          </a:ln>
          <a:effectLst/>
        </c:spPr>
      </c:pivotFmt>
      <c:pivotFmt>
        <c:idx val="353"/>
        <c:spPr>
          <a:solidFill>
            <a:schemeClr val="accent1"/>
          </a:solidFill>
          <a:ln w="19050">
            <a:solidFill>
              <a:schemeClr val="lt1"/>
            </a:solidFill>
          </a:ln>
          <a:effectLst/>
        </c:spPr>
      </c:pivotFmt>
      <c:pivotFmt>
        <c:idx val="354"/>
        <c:spPr>
          <a:solidFill>
            <a:schemeClr val="accent1"/>
          </a:solidFill>
          <a:ln w="19050">
            <a:solidFill>
              <a:schemeClr val="lt1"/>
            </a:solidFill>
          </a:ln>
          <a:effectLst/>
        </c:spPr>
      </c:pivotFmt>
      <c:pivotFmt>
        <c:idx val="355"/>
        <c:spPr>
          <a:solidFill>
            <a:schemeClr val="accent1"/>
          </a:solidFill>
          <a:ln w="19050">
            <a:solidFill>
              <a:schemeClr val="lt1"/>
            </a:solidFill>
          </a:ln>
          <a:effectLst/>
        </c:spPr>
      </c:pivotFmt>
      <c:pivotFmt>
        <c:idx val="356"/>
        <c:spPr>
          <a:solidFill>
            <a:schemeClr val="accent1"/>
          </a:solidFill>
          <a:ln w="19050">
            <a:solidFill>
              <a:schemeClr val="lt1"/>
            </a:solidFill>
          </a:ln>
          <a:effectLst/>
        </c:spPr>
      </c:pivotFmt>
      <c:pivotFmt>
        <c:idx val="357"/>
        <c:spPr>
          <a:solidFill>
            <a:schemeClr val="accent1"/>
          </a:solidFill>
          <a:ln w="19050">
            <a:solidFill>
              <a:schemeClr val="lt1"/>
            </a:solidFill>
          </a:ln>
          <a:effectLst/>
        </c:spPr>
      </c:pivotFmt>
      <c:pivotFmt>
        <c:idx val="358"/>
        <c:spPr>
          <a:solidFill>
            <a:schemeClr val="accent1"/>
          </a:solidFill>
          <a:ln w="19050">
            <a:solidFill>
              <a:schemeClr val="lt1"/>
            </a:solidFill>
          </a:ln>
          <a:effectLst/>
        </c:spPr>
      </c:pivotFmt>
      <c:pivotFmt>
        <c:idx val="359"/>
        <c:spPr>
          <a:solidFill>
            <a:schemeClr val="accent1"/>
          </a:solidFill>
          <a:ln w="19050">
            <a:solidFill>
              <a:schemeClr val="lt1"/>
            </a:solidFill>
          </a:ln>
          <a:effectLst/>
        </c:spPr>
      </c:pivotFmt>
      <c:pivotFmt>
        <c:idx val="360"/>
        <c:spPr>
          <a:solidFill>
            <a:schemeClr val="accent1"/>
          </a:solidFill>
          <a:ln w="19050">
            <a:solidFill>
              <a:schemeClr val="lt1"/>
            </a:solidFill>
          </a:ln>
          <a:effectLst/>
        </c:spPr>
      </c:pivotFmt>
      <c:pivotFmt>
        <c:idx val="361"/>
        <c:spPr>
          <a:solidFill>
            <a:schemeClr val="accent1"/>
          </a:solidFill>
          <a:ln w="19050">
            <a:solidFill>
              <a:schemeClr val="lt1"/>
            </a:solidFill>
          </a:ln>
          <a:effectLst/>
        </c:spPr>
      </c:pivotFmt>
      <c:pivotFmt>
        <c:idx val="362"/>
        <c:spPr>
          <a:solidFill>
            <a:schemeClr val="accent1"/>
          </a:solidFill>
          <a:ln w="19050">
            <a:solidFill>
              <a:schemeClr val="lt1"/>
            </a:solidFill>
          </a:ln>
          <a:effectLst/>
        </c:spPr>
      </c:pivotFmt>
      <c:pivotFmt>
        <c:idx val="363"/>
        <c:spPr>
          <a:solidFill>
            <a:schemeClr val="accent1"/>
          </a:solidFill>
          <a:ln w="19050">
            <a:solidFill>
              <a:schemeClr val="lt1"/>
            </a:solidFill>
          </a:ln>
          <a:effectLst/>
        </c:spPr>
      </c:pivotFmt>
      <c:pivotFmt>
        <c:idx val="364"/>
        <c:spPr>
          <a:solidFill>
            <a:schemeClr val="accent1"/>
          </a:solidFill>
          <a:ln w="19050">
            <a:solidFill>
              <a:schemeClr val="lt1"/>
            </a:solidFill>
          </a:ln>
          <a:effectLst/>
        </c:spPr>
      </c:pivotFmt>
      <c:pivotFmt>
        <c:idx val="365"/>
        <c:spPr>
          <a:solidFill>
            <a:schemeClr val="accent1"/>
          </a:solidFill>
          <a:ln w="19050">
            <a:solidFill>
              <a:schemeClr val="lt1"/>
            </a:solidFill>
          </a:ln>
          <a:effectLst/>
        </c:spPr>
      </c:pivotFmt>
      <c:pivotFmt>
        <c:idx val="366"/>
        <c:spPr>
          <a:solidFill>
            <a:schemeClr val="accent1"/>
          </a:solidFill>
          <a:ln w="19050">
            <a:solidFill>
              <a:schemeClr val="lt1"/>
            </a:solidFill>
          </a:ln>
          <a:effectLst/>
        </c:spPr>
      </c:pivotFmt>
      <c:pivotFmt>
        <c:idx val="367"/>
        <c:spPr>
          <a:solidFill>
            <a:schemeClr val="accent1"/>
          </a:solidFill>
          <a:ln w="19050">
            <a:solidFill>
              <a:schemeClr val="lt1"/>
            </a:solidFill>
          </a:ln>
          <a:effectLst/>
        </c:spPr>
      </c:pivotFmt>
      <c:pivotFmt>
        <c:idx val="368"/>
        <c:spPr>
          <a:solidFill>
            <a:schemeClr val="accent1"/>
          </a:solidFill>
          <a:ln w="19050">
            <a:solidFill>
              <a:schemeClr val="lt1"/>
            </a:solidFill>
          </a:ln>
          <a:effectLst/>
        </c:spPr>
      </c:pivotFmt>
      <c:pivotFmt>
        <c:idx val="369"/>
        <c:spPr>
          <a:solidFill>
            <a:schemeClr val="accent1"/>
          </a:solidFill>
          <a:ln w="19050">
            <a:solidFill>
              <a:schemeClr val="lt1"/>
            </a:solidFill>
          </a:ln>
          <a:effectLst/>
        </c:spPr>
        <c:marker>
          <c:symbol val="none"/>
        </c:marker>
      </c:pivotFmt>
      <c:pivotFmt>
        <c:idx val="370"/>
        <c:spPr>
          <a:solidFill>
            <a:schemeClr val="accent1"/>
          </a:solidFill>
          <a:ln w="19050">
            <a:solidFill>
              <a:schemeClr val="lt1"/>
            </a:solidFill>
          </a:ln>
          <a:effectLst/>
        </c:spPr>
      </c:pivotFmt>
      <c:pivotFmt>
        <c:idx val="371"/>
        <c:spPr>
          <a:solidFill>
            <a:schemeClr val="accent1"/>
          </a:solidFill>
          <a:ln w="19050">
            <a:solidFill>
              <a:schemeClr val="lt1"/>
            </a:solidFill>
          </a:ln>
          <a:effectLst/>
        </c:spPr>
      </c:pivotFmt>
      <c:pivotFmt>
        <c:idx val="372"/>
        <c:spPr>
          <a:solidFill>
            <a:schemeClr val="accent1"/>
          </a:solidFill>
          <a:ln w="19050">
            <a:solidFill>
              <a:schemeClr val="lt1"/>
            </a:solidFill>
          </a:ln>
          <a:effectLst/>
        </c:spPr>
      </c:pivotFmt>
      <c:pivotFmt>
        <c:idx val="373"/>
        <c:spPr>
          <a:solidFill>
            <a:schemeClr val="accent1"/>
          </a:solidFill>
          <a:ln w="19050">
            <a:solidFill>
              <a:schemeClr val="lt1"/>
            </a:solidFill>
          </a:ln>
          <a:effectLst/>
        </c:spPr>
      </c:pivotFmt>
      <c:pivotFmt>
        <c:idx val="374"/>
        <c:spPr>
          <a:solidFill>
            <a:schemeClr val="accent1"/>
          </a:solidFill>
          <a:ln w="19050">
            <a:solidFill>
              <a:schemeClr val="lt1"/>
            </a:solidFill>
          </a:ln>
          <a:effectLst/>
        </c:spPr>
      </c:pivotFmt>
      <c:pivotFmt>
        <c:idx val="375"/>
        <c:spPr>
          <a:solidFill>
            <a:schemeClr val="accent1"/>
          </a:solidFill>
          <a:ln w="19050">
            <a:solidFill>
              <a:schemeClr val="lt1"/>
            </a:solidFill>
          </a:ln>
          <a:effectLst/>
        </c:spPr>
      </c:pivotFmt>
      <c:pivotFmt>
        <c:idx val="376"/>
        <c:spPr>
          <a:solidFill>
            <a:schemeClr val="accent1"/>
          </a:solidFill>
          <a:ln w="19050">
            <a:solidFill>
              <a:schemeClr val="lt1"/>
            </a:solidFill>
          </a:ln>
          <a:effectLst/>
        </c:spPr>
      </c:pivotFmt>
      <c:pivotFmt>
        <c:idx val="377"/>
        <c:spPr>
          <a:solidFill>
            <a:schemeClr val="accent1"/>
          </a:solidFill>
          <a:ln w="19050">
            <a:solidFill>
              <a:schemeClr val="lt1"/>
            </a:solidFill>
          </a:ln>
          <a:effectLst/>
        </c:spPr>
      </c:pivotFmt>
      <c:pivotFmt>
        <c:idx val="378"/>
        <c:spPr>
          <a:solidFill>
            <a:schemeClr val="accent1"/>
          </a:solidFill>
          <a:ln w="19050">
            <a:solidFill>
              <a:schemeClr val="lt1"/>
            </a:solidFill>
          </a:ln>
          <a:effectLst/>
        </c:spPr>
      </c:pivotFmt>
      <c:pivotFmt>
        <c:idx val="379"/>
        <c:spPr>
          <a:solidFill>
            <a:schemeClr val="accent1"/>
          </a:solidFill>
          <a:ln w="19050">
            <a:solidFill>
              <a:schemeClr val="lt1"/>
            </a:solidFill>
          </a:ln>
          <a:effectLst/>
        </c:spPr>
      </c:pivotFmt>
      <c:pivotFmt>
        <c:idx val="380"/>
        <c:spPr>
          <a:solidFill>
            <a:schemeClr val="accent1"/>
          </a:solidFill>
          <a:ln w="19050">
            <a:solidFill>
              <a:schemeClr val="lt1"/>
            </a:solidFill>
          </a:ln>
          <a:effectLst/>
        </c:spPr>
      </c:pivotFmt>
      <c:pivotFmt>
        <c:idx val="381"/>
        <c:spPr>
          <a:solidFill>
            <a:schemeClr val="accent1"/>
          </a:solidFill>
          <a:ln w="19050">
            <a:solidFill>
              <a:schemeClr val="lt1"/>
            </a:solidFill>
          </a:ln>
          <a:effectLst/>
        </c:spPr>
      </c:pivotFmt>
      <c:pivotFmt>
        <c:idx val="382"/>
        <c:spPr>
          <a:solidFill>
            <a:schemeClr val="accent1"/>
          </a:solidFill>
          <a:ln w="19050">
            <a:solidFill>
              <a:schemeClr val="lt1"/>
            </a:solidFill>
          </a:ln>
          <a:effectLst/>
        </c:spPr>
      </c:pivotFmt>
      <c:pivotFmt>
        <c:idx val="383"/>
        <c:spPr>
          <a:solidFill>
            <a:schemeClr val="accent1"/>
          </a:solidFill>
          <a:ln w="19050">
            <a:solidFill>
              <a:schemeClr val="lt1"/>
            </a:solidFill>
          </a:ln>
          <a:effectLst/>
        </c:spPr>
      </c:pivotFmt>
      <c:pivotFmt>
        <c:idx val="384"/>
        <c:spPr>
          <a:solidFill>
            <a:schemeClr val="accent1"/>
          </a:solidFill>
          <a:ln w="19050">
            <a:solidFill>
              <a:schemeClr val="lt1"/>
            </a:solidFill>
          </a:ln>
          <a:effectLst/>
        </c:spPr>
      </c:pivotFmt>
      <c:pivotFmt>
        <c:idx val="385"/>
        <c:spPr>
          <a:solidFill>
            <a:schemeClr val="accent1"/>
          </a:solidFill>
          <a:ln w="19050">
            <a:solidFill>
              <a:schemeClr val="lt1"/>
            </a:solidFill>
          </a:ln>
          <a:effectLst/>
        </c:spPr>
      </c:pivotFmt>
      <c:pivotFmt>
        <c:idx val="386"/>
        <c:spPr>
          <a:solidFill>
            <a:schemeClr val="accent1"/>
          </a:solidFill>
          <a:ln w="19050">
            <a:solidFill>
              <a:schemeClr val="lt1"/>
            </a:solidFill>
          </a:ln>
          <a:effectLst/>
        </c:spPr>
      </c:pivotFmt>
      <c:pivotFmt>
        <c:idx val="387"/>
        <c:spPr>
          <a:solidFill>
            <a:schemeClr val="accent1"/>
          </a:solidFill>
          <a:ln w="19050">
            <a:solidFill>
              <a:schemeClr val="lt1"/>
            </a:solidFill>
          </a:ln>
          <a:effectLst/>
        </c:spPr>
      </c:pivotFmt>
      <c:pivotFmt>
        <c:idx val="388"/>
        <c:spPr>
          <a:solidFill>
            <a:schemeClr val="accent1"/>
          </a:solidFill>
          <a:ln w="19050">
            <a:solidFill>
              <a:schemeClr val="lt1"/>
            </a:solidFill>
          </a:ln>
          <a:effectLst/>
        </c:spPr>
      </c:pivotFmt>
      <c:pivotFmt>
        <c:idx val="389"/>
        <c:spPr>
          <a:solidFill>
            <a:schemeClr val="accent1"/>
          </a:solidFill>
          <a:ln w="19050">
            <a:solidFill>
              <a:schemeClr val="lt1"/>
            </a:solidFill>
          </a:ln>
          <a:effectLst/>
        </c:spPr>
      </c:pivotFmt>
      <c:pivotFmt>
        <c:idx val="390"/>
        <c:spPr>
          <a:solidFill>
            <a:schemeClr val="accent1"/>
          </a:solidFill>
          <a:ln w="19050">
            <a:solidFill>
              <a:schemeClr val="lt1"/>
            </a:solidFill>
          </a:ln>
          <a:effectLst/>
        </c:spPr>
      </c:pivotFmt>
      <c:pivotFmt>
        <c:idx val="391"/>
        <c:spPr>
          <a:solidFill>
            <a:schemeClr val="accent1"/>
          </a:solidFill>
          <a:ln w="19050">
            <a:solidFill>
              <a:schemeClr val="lt1"/>
            </a:solidFill>
          </a:ln>
          <a:effectLst/>
        </c:spPr>
      </c:pivotFmt>
      <c:pivotFmt>
        <c:idx val="392"/>
        <c:spPr>
          <a:solidFill>
            <a:schemeClr val="accent1"/>
          </a:solidFill>
          <a:ln w="19050">
            <a:solidFill>
              <a:schemeClr val="lt1"/>
            </a:solidFill>
          </a:ln>
          <a:effectLst/>
        </c:spPr>
      </c:pivotFmt>
      <c:pivotFmt>
        <c:idx val="393"/>
        <c:spPr>
          <a:solidFill>
            <a:schemeClr val="accent1"/>
          </a:solidFill>
          <a:ln w="19050">
            <a:solidFill>
              <a:schemeClr val="lt1"/>
            </a:solidFill>
          </a:ln>
          <a:effectLst/>
        </c:spPr>
      </c:pivotFmt>
      <c:pivotFmt>
        <c:idx val="394"/>
        <c:spPr>
          <a:solidFill>
            <a:schemeClr val="accent1"/>
          </a:solidFill>
          <a:ln w="19050">
            <a:solidFill>
              <a:schemeClr val="lt1"/>
            </a:solidFill>
          </a:ln>
          <a:effectLst/>
        </c:spPr>
      </c:pivotFmt>
      <c:pivotFmt>
        <c:idx val="395"/>
        <c:spPr>
          <a:solidFill>
            <a:schemeClr val="accent1"/>
          </a:solidFill>
          <a:ln w="19050">
            <a:solidFill>
              <a:schemeClr val="lt1"/>
            </a:solidFill>
          </a:ln>
          <a:effectLst/>
        </c:spPr>
      </c:pivotFmt>
      <c:pivotFmt>
        <c:idx val="396"/>
        <c:spPr>
          <a:solidFill>
            <a:schemeClr val="accent1"/>
          </a:solidFill>
          <a:ln w="19050">
            <a:solidFill>
              <a:schemeClr val="lt1"/>
            </a:solidFill>
          </a:ln>
          <a:effectLst/>
        </c:spPr>
      </c:pivotFmt>
      <c:pivotFmt>
        <c:idx val="397"/>
        <c:spPr>
          <a:solidFill>
            <a:schemeClr val="accent1"/>
          </a:solidFill>
          <a:ln w="19050">
            <a:solidFill>
              <a:schemeClr val="lt1"/>
            </a:solidFill>
          </a:ln>
          <a:effectLst/>
        </c:spPr>
      </c:pivotFmt>
      <c:pivotFmt>
        <c:idx val="398"/>
        <c:spPr>
          <a:solidFill>
            <a:schemeClr val="accent1"/>
          </a:solidFill>
          <a:ln w="19050">
            <a:solidFill>
              <a:schemeClr val="lt1"/>
            </a:solidFill>
          </a:ln>
          <a:effectLst/>
        </c:spPr>
      </c:pivotFmt>
      <c:pivotFmt>
        <c:idx val="399"/>
        <c:spPr>
          <a:solidFill>
            <a:schemeClr val="accent1"/>
          </a:solidFill>
          <a:ln w="19050">
            <a:solidFill>
              <a:schemeClr val="lt1"/>
            </a:solidFill>
          </a:ln>
          <a:effectLst/>
        </c:spPr>
      </c:pivotFmt>
      <c:pivotFmt>
        <c:idx val="400"/>
        <c:spPr>
          <a:solidFill>
            <a:schemeClr val="accent1"/>
          </a:solidFill>
          <a:ln w="19050">
            <a:solidFill>
              <a:schemeClr val="lt1"/>
            </a:solidFill>
          </a:ln>
          <a:effectLst/>
        </c:spPr>
      </c:pivotFmt>
      <c:pivotFmt>
        <c:idx val="401"/>
        <c:spPr>
          <a:solidFill>
            <a:schemeClr val="accent1"/>
          </a:solidFill>
          <a:ln w="19050">
            <a:solidFill>
              <a:schemeClr val="lt1"/>
            </a:solidFill>
          </a:ln>
          <a:effectLst/>
        </c:spPr>
      </c:pivotFmt>
      <c:pivotFmt>
        <c:idx val="402"/>
        <c:spPr>
          <a:solidFill>
            <a:schemeClr val="accent1"/>
          </a:solidFill>
          <a:ln w="19050">
            <a:solidFill>
              <a:schemeClr val="lt1"/>
            </a:solidFill>
          </a:ln>
          <a:effectLst/>
        </c:spPr>
      </c:pivotFmt>
      <c:pivotFmt>
        <c:idx val="403"/>
        <c:spPr>
          <a:solidFill>
            <a:schemeClr val="accent1"/>
          </a:solidFill>
          <a:ln w="19050">
            <a:solidFill>
              <a:schemeClr val="lt1"/>
            </a:solidFill>
          </a:ln>
          <a:effectLst/>
        </c:spPr>
      </c:pivotFmt>
      <c:pivotFmt>
        <c:idx val="404"/>
        <c:spPr>
          <a:solidFill>
            <a:schemeClr val="accent1"/>
          </a:solidFill>
          <a:ln w="19050">
            <a:solidFill>
              <a:schemeClr val="lt1"/>
            </a:solidFill>
          </a:ln>
          <a:effectLst/>
        </c:spPr>
      </c:pivotFmt>
      <c:pivotFmt>
        <c:idx val="405"/>
        <c:spPr>
          <a:solidFill>
            <a:schemeClr val="accent1"/>
          </a:solidFill>
          <a:ln w="19050">
            <a:solidFill>
              <a:schemeClr val="lt1"/>
            </a:solidFill>
          </a:ln>
          <a:effectLst/>
        </c:spPr>
      </c:pivotFmt>
      <c:pivotFmt>
        <c:idx val="406"/>
        <c:spPr>
          <a:solidFill>
            <a:schemeClr val="accent1"/>
          </a:solidFill>
          <a:ln w="19050">
            <a:solidFill>
              <a:schemeClr val="lt1"/>
            </a:solidFill>
          </a:ln>
          <a:effectLst/>
        </c:spPr>
      </c:pivotFmt>
      <c:pivotFmt>
        <c:idx val="407"/>
        <c:spPr>
          <a:solidFill>
            <a:schemeClr val="accent1"/>
          </a:solidFill>
          <a:ln w="19050">
            <a:solidFill>
              <a:schemeClr val="lt1"/>
            </a:solidFill>
          </a:ln>
          <a:effectLst/>
        </c:spPr>
      </c:pivotFmt>
      <c:pivotFmt>
        <c:idx val="408"/>
        <c:spPr>
          <a:solidFill>
            <a:schemeClr val="accent1"/>
          </a:solidFill>
          <a:ln w="19050">
            <a:solidFill>
              <a:schemeClr val="lt1"/>
            </a:solidFill>
          </a:ln>
          <a:effectLst/>
        </c:spPr>
      </c:pivotFmt>
      <c:pivotFmt>
        <c:idx val="409"/>
        <c:spPr>
          <a:solidFill>
            <a:schemeClr val="accent1"/>
          </a:solidFill>
          <a:ln w="19050">
            <a:solidFill>
              <a:schemeClr val="lt1"/>
            </a:solidFill>
          </a:ln>
          <a:effectLst/>
        </c:spPr>
      </c:pivotFmt>
      <c:pivotFmt>
        <c:idx val="410"/>
        <c:spPr>
          <a:solidFill>
            <a:schemeClr val="accent1"/>
          </a:solidFill>
          <a:ln w="19050">
            <a:solidFill>
              <a:schemeClr val="lt1"/>
            </a:solidFill>
          </a:ln>
          <a:effectLst/>
        </c:spPr>
      </c:pivotFmt>
      <c:pivotFmt>
        <c:idx val="411"/>
        <c:spPr>
          <a:solidFill>
            <a:schemeClr val="accent1"/>
          </a:solidFill>
          <a:ln w="19050">
            <a:solidFill>
              <a:schemeClr val="lt1"/>
            </a:solidFill>
          </a:ln>
          <a:effectLst/>
        </c:spPr>
      </c:pivotFmt>
      <c:pivotFmt>
        <c:idx val="412"/>
        <c:spPr>
          <a:solidFill>
            <a:schemeClr val="accent1"/>
          </a:solidFill>
          <a:ln w="19050">
            <a:solidFill>
              <a:schemeClr val="lt1"/>
            </a:solidFill>
          </a:ln>
          <a:effectLst/>
        </c:spPr>
      </c:pivotFmt>
      <c:pivotFmt>
        <c:idx val="413"/>
        <c:spPr>
          <a:solidFill>
            <a:schemeClr val="accent1"/>
          </a:solidFill>
          <a:ln w="19050">
            <a:solidFill>
              <a:schemeClr val="lt1"/>
            </a:solidFill>
          </a:ln>
          <a:effectLst/>
        </c:spPr>
      </c:pivotFmt>
      <c:pivotFmt>
        <c:idx val="414"/>
        <c:spPr>
          <a:solidFill>
            <a:schemeClr val="accent1"/>
          </a:solidFill>
          <a:ln w="19050">
            <a:solidFill>
              <a:schemeClr val="lt1"/>
            </a:solidFill>
          </a:ln>
          <a:effectLst/>
        </c:spPr>
      </c:pivotFmt>
      <c:pivotFmt>
        <c:idx val="415"/>
        <c:spPr>
          <a:solidFill>
            <a:schemeClr val="accent1"/>
          </a:solidFill>
          <a:ln w="19050">
            <a:solidFill>
              <a:schemeClr val="lt1"/>
            </a:solidFill>
          </a:ln>
          <a:effectLst/>
        </c:spPr>
      </c:pivotFmt>
      <c:pivotFmt>
        <c:idx val="416"/>
        <c:spPr>
          <a:solidFill>
            <a:schemeClr val="accent1"/>
          </a:solidFill>
          <a:ln w="19050">
            <a:solidFill>
              <a:schemeClr val="lt1"/>
            </a:solidFill>
          </a:ln>
          <a:effectLst/>
        </c:spPr>
      </c:pivotFmt>
      <c:pivotFmt>
        <c:idx val="417"/>
        <c:spPr>
          <a:solidFill>
            <a:schemeClr val="accent1"/>
          </a:solidFill>
          <a:ln w="19050">
            <a:solidFill>
              <a:schemeClr val="lt1"/>
            </a:solidFill>
          </a:ln>
          <a:effectLst/>
        </c:spPr>
      </c:pivotFmt>
      <c:pivotFmt>
        <c:idx val="418"/>
        <c:spPr>
          <a:solidFill>
            <a:schemeClr val="accent1"/>
          </a:solidFill>
          <a:ln w="19050">
            <a:solidFill>
              <a:schemeClr val="lt1"/>
            </a:solidFill>
          </a:ln>
          <a:effectLst/>
        </c:spPr>
      </c:pivotFmt>
      <c:pivotFmt>
        <c:idx val="419"/>
        <c:spPr>
          <a:solidFill>
            <a:schemeClr val="accent1"/>
          </a:solidFill>
          <a:ln w="19050">
            <a:solidFill>
              <a:schemeClr val="lt1"/>
            </a:solidFill>
          </a:ln>
          <a:effectLst/>
        </c:spPr>
      </c:pivotFmt>
      <c:pivotFmt>
        <c:idx val="420"/>
        <c:spPr>
          <a:solidFill>
            <a:schemeClr val="accent1"/>
          </a:solidFill>
          <a:ln w="19050">
            <a:solidFill>
              <a:schemeClr val="lt1"/>
            </a:solidFill>
          </a:ln>
          <a:effectLst/>
        </c:spPr>
      </c:pivotFmt>
      <c:pivotFmt>
        <c:idx val="421"/>
        <c:spPr>
          <a:solidFill>
            <a:schemeClr val="accent1"/>
          </a:solidFill>
          <a:ln w="19050">
            <a:solidFill>
              <a:schemeClr val="lt1"/>
            </a:solidFill>
          </a:ln>
          <a:effectLst/>
        </c:spPr>
      </c:pivotFmt>
      <c:pivotFmt>
        <c:idx val="422"/>
        <c:spPr>
          <a:solidFill>
            <a:schemeClr val="accent1"/>
          </a:solidFill>
          <a:ln w="19050">
            <a:solidFill>
              <a:schemeClr val="lt1"/>
            </a:solidFill>
          </a:ln>
          <a:effectLst/>
        </c:spPr>
      </c:pivotFmt>
      <c:pivotFmt>
        <c:idx val="423"/>
        <c:spPr>
          <a:solidFill>
            <a:schemeClr val="accent1"/>
          </a:solidFill>
          <a:ln w="19050">
            <a:solidFill>
              <a:schemeClr val="lt1"/>
            </a:solidFill>
          </a:ln>
          <a:effectLst/>
        </c:spPr>
      </c:pivotFmt>
      <c:pivotFmt>
        <c:idx val="424"/>
        <c:spPr>
          <a:solidFill>
            <a:schemeClr val="accent1"/>
          </a:solidFill>
          <a:ln w="19050">
            <a:solidFill>
              <a:schemeClr val="lt1"/>
            </a:solidFill>
          </a:ln>
          <a:effectLst/>
        </c:spPr>
      </c:pivotFmt>
      <c:pivotFmt>
        <c:idx val="425"/>
        <c:spPr>
          <a:solidFill>
            <a:schemeClr val="accent1"/>
          </a:solidFill>
          <a:ln w="19050">
            <a:solidFill>
              <a:schemeClr val="lt1"/>
            </a:solidFill>
          </a:ln>
          <a:effectLst/>
        </c:spPr>
      </c:pivotFmt>
      <c:pivotFmt>
        <c:idx val="426"/>
        <c:spPr>
          <a:solidFill>
            <a:schemeClr val="accent1"/>
          </a:solidFill>
          <a:ln w="19050">
            <a:solidFill>
              <a:schemeClr val="lt1"/>
            </a:solidFill>
          </a:ln>
          <a:effectLst/>
        </c:spPr>
      </c:pivotFmt>
      <c:pivotFmt>
        <c:idx val="427"/>
        <c:spPr>
          <a:solidFill>
            <a:schemeClr val="accent1"/>
          </a:solidFill>
          <a:ln w="19050">
            <a:solidFill>
              <a:schemeClr val="lt1"/>
            </a:solidFill>
          </a:ln>
          <a:effectLst/>
        </c:spPr>
      </c:pivotFmt>
      <c:pivotFmt>
        <c:idx val="428"/>
        <c:spPr>
          <a:solidFill>
            <a:schemeClr val="accent1"/>
          </a:solidFill>
          <a:ln w="19050">
            <a:solidFill>
              <a:schemeClr val="lt1"/>
            </a:solidFill>
          </a:ln>
          <a:effectLst/>
        </c:spPr>
      </c:pivotFmt>
      <c:pivotFmt>
        <c:idx val="429"/>
        <c:spPr>
          <a:solidFill>
            <a:schemeClr val="accent1"/>
          </a:solidFill>
          <a:ln w="19050">
            <a:solidFill>
              <a:schemeClr val="lt1"/>
            </a:solidFill>
          </a:ln>
          <a:effectLst/>
        </c:spPr>
      </c:pivotFmt>
      <c:pivotFmt>
        <c:idx val="430"/>
        <c:spPr>
          <a:solidFill>
            <a:schemeClr val="accent1"/>
          </a:solidFill>
          <a:ln w="19050">
            <a:solidFill>
              <a:schemeClr val="lt1"/>
            </a:solidFill>
          </a:ln>
          <a:effectLst/>
        </c:spPr>
      </c:pivotFmt>
      <c:pivotFmt>
        <c:idx val="431"/>
        <c:spPr>
          <a:solidFill>
            <a:schemeClr val="accent1"/>
          </a:solidFill>
          <a:ln w="19050">
            <a:solidFill>
              <a:schemeClr val="lt1"/>
            </a:solidFill>
          </a:ln>
          <a:effectLst/>
        </c:spPr>
      </c:pivotFmt>
      <c:pivotFmt>
        <c:idx val="432"/>
        <c:spPr>
          <a:solidFill>
            <a:schemeClr val="accent1"/>
          </a:solidFill>
          <a:ln w="19050">
            <a:solidFill>
              <a:schemeClr val="lt1"/>
            </a:solidFill>
          </a:ln>
          <a:effectLst/>
        </c:spPr>
      </c:pivotFmt>
      <c:pivotFmt>
        <c:idx val="433"/>
        <c:spPr>
          <a:solidFill>
            <a:schemeClr val="accent1"/>
          </a:solidFill>
          <a:ln w="19050">
            <a:solidFill>
              <a:schemeClr val="lt1"/>
            </a:solidFill>
          </a:ln>
          <a:effectLst/>
        </c:spPr>
      </c:pivotFmt>
      <c:pivotFmt>
        <c:idx val="434"/>
        <c:spPr>
          <a:solidFill>
            <a:schemeClr val="accent1"/>
          </a:solidFill>
          <a:ln w="19050">
            <a:solidFill>
              <a:schemeClr val="lt1"/>
            </a:solidFill>
          </a:ln>
          <a:effectLst/>
        </c:spPr>
      </c:pivotFmt>
      <c:pivotFmt>
        <c:idx val="435"/>
        <c:spPr>
          <a:solidFill>
            <a:schemeClr val="accent1"/>
          </a:solidFill>
          <a:ln w="19050">
            <a:solidFill>
              <a:schemeClr val="lt1"/>
            </a:solidFill>
          </a:ln>
          <a:effectLst/>
        </c:spPr>
      </c:pivotFmt>
      <c:pivotFmt>
        <c:idx val="436"/>
        <c:spPr>
          <a:solidFill>
            <a:schemeClr val="accent1"/>
          </a:solidFill>
          <a:ln w="19050">
            <a:solidFill>
              <a:schemeClr val="lt1"/>
            </a:solidFill>
          </a:ln>
          <a:effectLst/>
        </c:spPr>
      </c:pivotFmt>
      <c:pivotFmt>
        <c:idx val="437"/>
        <c:spPr>
          <a:solidFill>
            <a:schemeClr val="accent1"/>
          </a:solidFill>
          <a:ln w="19050">
            <a:solidFill>
              <a:schemeClr val="lt1"/>
            </a:solidFill>
          </a:ln>
          <a:effectLst/>
        </c:spPr>
      </c:pivotFmt>
      <c:pivotFmt>
        <c:idx val="438"/>
        <c:spPr>
          <a:solidFill>
            <a:schemeClr val="accent1"/>
          </a:solidFill>
          <a:ln w="19050">
            <a:solidFill>
              <a:schemeClr val="lt1"/>
            </a:solidFill>
          </a:ln>
          <a:effectLst/>
        </c:spPr>
      </c:pivotFmt>
      <c:pivotFmt>
        <c:idx val="439"/>
        <c:spPr>
          <a:solidFill>
            <a:schemeClr val="accent1"/>
          </a:solidFill>
          <a:ln w="19050">
            <a:solidFill>
              <a:schemeClr val="lt1"/>
            </a:solidFill>
          </a:ln>
          <a:effectLst/>
        </c:spPr>
      </c:pivotFmt>
      <c:pivotFmt>
        <c:idx val="440"/>
        <c:spPr>
          <a:solidFill>
            <a:schemeClr val="accent1"/>
          </a:solidFill>
          <a:ln w="19050">
            <a:solidFill>
              <a:schemeClr val="lt1"/>
            </a:solidFill>
          </a:ln>
          <a:effectLst/>
        </c:spPr>
      </c:pivotFmt>
      <c:pivotFmt>
        <c:idx val="441"/>
        <c:spPr>
          <a:solidFill>
            <a:schemeClr val="accent1"/>
          </a:solidFill>
          <a:ln w="19050">
            <a:solidFill>
              <a:schemeClr val="lt1"/>
            </a:solidFill>
          </a:ln>
          <a:effectLst/>
        </c:spPr>
      </c:pivotFmt>
      <c:pivotFmt>
        <c:idx val="442"/>
        <c:spPr>
          <a:solidFill>
            <a:schemeClr val="accent1"/>
          </a:solidFill>
          <a:ln w="19050">
            <a:solidFill>
              <a:schemeClr val="lt1"/>
            </a:solidFill>
          </a:ln>
          <a:effectLst/>
        </c:spPr>
      </c:pivotFmt>
      <c:pivotFmt>
        <c:idx val="443"/>
        <c:spPr>
          <a:solidFill>
            <a:schemeClr val="accent1"/>
          </a:solidFill>
          <a:ln w="19050">
            <a:solidFill>
              <a:schemeClr val="lt1"/>
            </a:solidFill>
          </a:ln>
          <a:effectLst/>
        </c:spPr>
      </c:pivotFmt>
      <c:pivotFmt>
        <c:idx val="444"/>
        <c:spPr>
          <a:solidFill>
            <a:schemeClr val="accent1"/>
          </a:solidFill>
          <a:ln w="19050">
            <a:solidFill>
              <a:schemeClr val="lt1"/>
            </a:solidFill>
          </a:ln>
          <a:effectLst/>
        </c:spPr>
      </c:pivotFmt>
      <c:pivotFmt>
        <c:idx val="445"/>
        <c:spPr>
          <a:solidFill>
            <a:schemeClr val="accent1"/>
          </a:solidFill>
          <a:ln w="19050">
            <a:solidFill>
              <a:schemeClr val="lt1"/>
            </a:solidFill>
          </a:ln>
          <a:effectLst/>
        </c:spPr>
      </c:pivotFmt>
      <c:pivotFmt>
        <c:idx val="446"/>
        <c:spPr>
          <a:solidFill>
            <a:schemeClr val="accent1"/>
          </a:solidFill>
          <a:ln w="19050">
            <a:solidFill>
              <a:schemeClr val="lt1"/>
            </a:solidFill>
          </a:ln>
          <a:effectLst/>
        </c:spPr>
      </c:pivotFmt>
      <c:pivotFmt>
        <c:idx val="447"/>
        <c:spPr>
          <a:solidFill>
            <a:schemeClr val="accent1"/>
          </a:solidFill>
          <a:ln w="19050">
            <a:solidFill>
              <a:schemeClr val="lt1"/>
            </a:solidFill>
          </a:ln>
          <a:effectLst/>
        </c:spPr>
      </c:pivotFmt>
      <c:pivotFmt>
        <c:idx val="448"/>
        <c:spPr>
          <a:solidFill>
            <a:schemeClr val="accent1"/>
          </a:solidFill>
          <a:ln w="19050">
            <a:solidFill>
              <a:schemeClr val="lt1"/>
            </a:solidFill>
          </a:ln>
          <a:effectLst/>
        </c:spPr>
      </c:pivotFmt>
      <c:pivotFmt>
        <c:idx val="449"/>
        <c:spPr>
          <a:solidFill>
            <a:schemeClr val="accent1"/>
          </a:solidFill>
          <a:ln w="19050">
            <a:solidFill>
              <a:schemeClr val="lt1"/>
            </a:solidFill>
          </a:ln>
          <a:effectLst/>
        </c:spPr>
      </c:pivotFmt>
      <c:pivotFmt>
        <c:idx val="450"/>
        <c:spPr>
          <a:solidFill>
            <a:schemeClr val="accent1"/>
          </a:solidFill>
          <a:ln w="19050">
            <a:solidFill>
              <a:schemeClr val="lt1"/>
            </a:solidFill>
          </a:ln>
          <a:effectLst/>
        </c:spPr>
      </c:pivotFmt>
      <c:pivotFmt>
        <c:idx val="451"/>
        <c:spPr>
          <a:solidFill>
            <a:schemeClr val="accent1"/>
          </a:solidFill>
          <a:ln w="19050">
            <a:solidFill>
              <a:schemeClr val="lt1"/>
            </a:solidFill>
          </a:ln>
          <a:effectLst/>
        </c:spPr>
      </c:pivotFmt>
      <c:pivotFmt>
        <c:idx val="452"/>
        <c:spPr>
          <a:solidFill>
            <a:schemeClr val="accent1"/>
          </a:solidFill>
          <a:ln w="19050">
            <a:solidFill>
              <a:schemeClr val="lt1"/>
            </a:solidFill>
          </a:ln>
          <a:effectLst/>
        </c:spPr>
      </c:pivotFmt>
      <c:pivotFmt>
        <c:idx val="453"/>
        <c:spPr>
          <a:solidFill>
            <a:schemeClr val="accent1"/>
          </a:solidFill>
          <a:ln w="19050">
            <a:solidFill>
              <a:schemeClr val="lt1"/>
            </a:solidFill>
          </a:ln>
          <a:effectLst/>
        </c:spPr>
      </c:pivotFmt>
      <c:pivotFmt>
        <c:idx val="454"/>
        <c:spPr>
          <a:solidFill>
            <a:schemeClr val="accent1"/>
          </a:solidFill>
          <a:ln w="19050">
            <a:solidFill>
              <a:schemeClr val="lt1"/>
            </a:solidFill>
          </a:ln>
          <a:effectLst/>
        </c:spPr>
      </c:pivotFmt>
      <c:pivotFmt>
        <c:idx val="455"/>
        <c:spPr>
          <a:solidFill>
            <a:schemeClr val="accent1"/>
          </a:solidFill>
          <a:ln w="19050">
            <a:solidFill>
              <a:schemeClr val="lt1"/>
            </a:solidFill>
          </a:ln>
          <a:effectLst/>
        </c:spPr>
      </c:pivotFmt>
      <c:pivotFmt>
        <c:idx val="456"/>
        <c:spPr>
          <a:solidFill>
            <a:schemeClr val="accent1"/>
          </a:solidFill>
          <a:ln w="19050">
            <a:solidFill>
              <a:schemeClr val="lt1"/>
            </a:solidFill>
          </a:ln>
          <a:effectLst/>
        </c:spPr>
      </c:pivotFmt>
      <c:pivotFmt>
        <c:idx val="457"/>
        <c:spPr>
          <a:solidFill>
            <a:schemeClr val="accent1"/>
          </a:solidFill>
          <a:ln w="19050">
            <a:solidFill>
              <a:schemeClr val="lt1"/>
            </a:solidFill>
          </a:ln>
          <a:effectLst/>
        </c:spPr>
      </c:pivotFmt>
      <c:pivotFmt>
        <c:idx val="458"/>
        <c:spPr>
          <a:solidFill>
            <a:schemeClr val="accent1"/>
          </a:solidFill>
          <a:ln w="19050">
            <a:solidFill>
              <a:schemeClr val="lt1"/>
            </a:solidFill>
          </a:ln>
          <a:effectLst/>
        </c:spPr>
      </c:pivotFmt>
      <c:pivotFmt>
        <c:idx val="459"/>
        <c:spPr>
          <a:solidFill>
            <a:schemeClr val="accent1"/>
          </a:solidFill>
          <a:ln w="19050">
            <a:solidFill>
              <a:schemeClr val="lt1"/>
            </a:solidFill>
          </a:ln>
          <a:effectLst/>
        </c:spPr>
      </c:pivotFmt>
      <c:pivotFmt>
        <c:idx val="460"/>
        <c:spPr>
          <a:solidFill>
            <a:schemeClr val="accent1"/>
          </a:solidFill>
          <a:ln w="19050">
            <a:solidFill>
              <a:schemeClr val="lt1"/>
            </a:solidFill>
          </a:ln>
          <a:effectLst/>
        </c:spPr>
      </c:pivotFmt>
      <c:pivotFmt>
        <c:idx val="461"/>
        <c:spPr>
          <a:solidFill>
            <a:schemeClr val="accent1"/>
          </a:solidFill>
          <a:ln w="19050">
            <a:solidFill>
              <a:schemeClr val="lt1"/>
            </a:solidFill>
          </a:ln>
          <a:effectLst/>
        </c:spPr>
      </c:pivotFmt>
      <c:pivotFmt>
        <c:idx val="462"/>
        <c:spPr>
          <a:solidFill>
            <a:schemeClr val="accent1"/>
          </a:solidFill>
          <a:ln w="19050">
            <a:solidFill>
              <a:schemeClr val="lt1"/>
            </a:solidFill>
          </a:ln>
          <a:effectLst/>
        </c:spPr>
      </c:pivotFmt>
      <c:pivotFmt>
        <c:idx val="463"/>
        <c:spPr>
          <a:solidFill>
            <a:schemeClr val="accent1"/>
          </a:solidFill>
          <a:ln w="19050">
            <a:solidFill>
              <a:schemeClr val="lt1"/>
            </a:solidFill>
          </a:ln>
          <a:effectLst/>
        </c:spPr>
      </c:pivotFmt>
      <c:pivotFmt>
        <c:idx val="464"/>
        <c:spPr>
          <a:solidFill>
            <a:schemeClr val="accent1"/>
          </a:solidFill>
          <a:ln w="19050">
            <a:solidFill>
              <a:schemeClr val="lt1"/>
            </a:solidFill>
          </a:ln>
          <a:effectLst/>
        </c:spPr>
      </c:pivotFmt>
      <c:pivotFmt>
        <c:idx val="465"/>
        <c:spPr>
          <a:solidFill>
            <a:schemeClr val="accent1"/>
          </a:solidFill>
          <a:ln w="19050">
            <a:solidFill>
              <a:schemeClr val="lt1"/>
            </a:solidFill>
          </a:ln>
          <a:effectLst/>
        </c:spPr>
      </c:pivotFmt>
      <c:pivotFmt>
        <c:idx val="466"/>
        <c:spPr>
          <a:solidFill>
            <a:schemeClr val="accent1"/>
          </a:solidFill>
          <a:ln w="19050">
            <a:solidFill>
              <a:schemeClr val="lt1"/>
            </a:solidFill>
          </a:ln>
          <a:effectLst/>
        </c:spPr>
      </c:pivotFmt>
      <c:pivotFmt>
        <c:idx val="467"/>
        <c:spPr>
          <a:solidFill>
            <a:schemeClr val="accent1"/>
          </a:solidFill>
          <a:ln w="19050">
            <a:solidFill>
              <a:schemeClr val="lt1"/>
            </a:solidFill>
          </a:ln>
          <a:effectLst/>
        </c:spPr>
      </c:pivotFmt>
      <c:pivotFmt>
        <c:idx val="468"/>
        <c:spPr>
          <a:solidFill>
            <a:schemeClr val="accent1"/>
          </a:solidFill>
          <a:ln w="19050">
            <a:solidFill>
              <a:schemeClr val="lt1"/>
            </a:solidFill>
          </a:ln>
          <a:effectLst/>
        </c:spPr>
      </c:pivotFmt>
      <c:pivotFmt>
        <c:idx val="469"/>
        <c:spPr>
          <a:solidFill>
            <a:schemeClr val="accent1"/>
          </a:solidFill>
          <a:ln w="19050">
            <a:solidFill>
              <a:schemeClr val="lt1"/>
            </a:solidFill>
          </a:ln>
          <a:effectLst/>
        </c:spPr>
      </c:pivotFmt>
      <c:pivotFmt>
        <c:idx val="470"/>
        <c:spPr>
          <a:solidFill>
            <a:schemeClr val="accent1"/>
          </a:solidFill>
          <a:ln w="19050">
            <a:solidFill>
              <a:schemeClr val="lt1"/>
            </a:solidFill>
          </a:ln>
          <a:effectLst/>
        </c:spPr>
      </c:pivotFmt>
      <c:pivotFmt>
        <c:idx val="471"/>
        <c:spPr>
          <a:solidFill>
            <a:schemeClr val="accent1"/>
          </a:solidFill>
          <a:ln w="19050">
            <a:solidFill>
              <a:schemeClr val="lt1"/>
            </a:solidFill>
          </a:ln>
          <a:effectLst/>
        </c:spPr>
      </c:pivotFmt>
      <c:pivotFmt>
        <c:idx val="472"/>
        <c:spPr>
          <a:solidFill>
            <a:schemeClr val="accent1"/>
          </a:solidFill>
          <a:ln w="19050">
            <a:solidFill>
              <a:schemeClr val="lt1"/>
            </a:solidFill>
          </a:ln>
          <a:effectLst/>
        </c:spPr>
      </c:pivotFmt>
      <c:pivotFmt>
        <c:idx val="473"/>
        <c:spPr>
          <a:solidFill>
            <a:schemeClr val="accent1"/>
          </a:solidFill>
          <a:ln w="19050">
            <a:solidFill>
              <a:schemeClr val="lt1"/>
            </a:solidFill>
          </a:ln>
          <a:effectLst/>
        </c:spPr>
      </c:pivotFmt>
      <c:pivotFmt>
        <c:idx val="474"/>
        <c:spPr>
          <a:solidFill>
            <a:schemeClr val="accent1"/>
          </a:solidFill>
          <a:ln w="19050">
            <a:solidFill>
              <a:schemeClr val="lt1"/>
            </a:solidFill>
          </a:ln>
          <a:effectLst/>
        </c:spPr>
      </c:pivotFmt>
      <c:pivotFmt>
        <c:idx val="475"/>
        <c:spPr>
          <a:solidFill>
            <a:schemeClr val="accent1"/>
          </a:solidFill>
          <a:ln w="19050">
            <a:solidFill>
              <a:schemeClr val="lt1"/>
            </a:solidFill>
          </a:ln>
          <a:effectLst/>
        </c:spPr>
      </c:pivotFmt>
      <c:pivotFmt>
        <c:idx val="476"/>
        <c:spPr>
          <a:solidFill>
            <a:schemeClr val="accent1"/>
          </a:solidFill>
          <a:ln w="19050">
            <a:solidFill>
              <a:schemeClr val="lt1"/>
            </a:solidFill>
          </a:ln>
          <a:effectLst/>
        </c:spPr>
      </c:pivotFmt>
      <c:pivotFmt>
        <c:idx val="477"/>
        <c:spPr>
          <a:solidFill>
            <a:schemeClr val="accent1"/>
          </a:solidFill>
          <a:ln w="19050">
            <a:solidFill>
              <a:schemeClr val="lt1"/>
            </a:solidFill>
          </a:ln>
          <a:effectLst/>
        </c:spPr>
      </c:pivotFmt>
      <c:pivotFmt>
        <c:idx val="478"/>
        <c:spPr>
          <a:solidFill>
            <a:schemeClr val="accent1"/>
          </a:solidFill>
          <a:ln w="19050">
            <a:solidFill>
              <a:schemeClr val="lt1"/>
            </a:solidFill>
          </a:ln>
          <a:effectLst/>
        </c:spPr>
      </c:pivotFmt>
      <c:pivotFmt>
        <c:idx val="479"/>
        <c:spPr>
          <a:solidFill>
            <a:schemeClr val="accent1"/>
          </a:solidFill>
          <a:ln w="19050">
            <a:solidFill>
              <a:schemeClr val="lt1"/>
            </a:solidFill>
          </a:ln>
          <a:effectLst/>
        </c:spPr>
      </c:pivotFmt>
      <c:pivotFmt>
        <c:idx val="480"/>
        <c:spPr>
          <a:solidFill>
            <a:schemeClr val="accent1"/>
          </a:solidFill>
          <a:ln w="19050">
            <a:solidFill>
              <a:schemeClr val="lt1"/>
            </a:solidFill>
          </a:ln>
          <a:effectLst/>
        </c:spPr>
      </c:pivotFmt>
      <c:pivotFmt>
        <c:idx val="481"/>
        <c:spPr>
          <a:solidFill>
            <a:schemeClr val="accent1"/>
          </a:solidFill>
          <a:ln w="19050">
            <a:solidFill>
              <a:schemeClr val="lt1"/>
            </a:solidFill>
          </a:ln>
          <a:effectLst/>
        </c:spPr>
      </c:pivotFmt>
      <c:pivotFmt>
        <c:idx val="482"/>
        <c:spPr>
          <a:solidFill>
            <a:schemeClr val="accent1"/>
          </a:solidFill>
          <a:ln w="19050">
            <a:solidFill>
              <a:schemeClr val="lt1"/>
            </a:solidFill>
          </a:ln>
          <a:effectLst/>
        </c:spPr>
      </c:pivotFmt>
      <c:pivotFmt>
        <c:idx val="483"/>
        <c:spPr>
          <a:solidFill>
            <a:schemeClr val="accent1"/>
          </a:solidFill>
          <a:ln w="19050">
            <a:solidFill>
              <a:schemeClr val="lt1"/>
            </a:solidFill>
          </a:ln>
          <a:effectLst/>
        </c:spPr>
      </c:pivotFmt>
      <c:pivotFmt>
        <c:idx val="484"/>
        <c:spPr>
          <a:solidFill>
            <a:schemeClr val="accent1"/>
          </a:solidFill>
          <a:ln w="19050">
            <a:solidFill>
              <a:schemeClr val="lt1"/>
            </a:solidFill>
          </a:ln>
          <a:effectLst/>
        </c:spPr>
      </c:pivotFmt>
      <c:pivotFmt>
        <c:idx val="485"/>
        <c:spPr>
          <a:solidFill>
            <a:schemeClr val="accent1"/>
          </a:solidFill>
          <a:ln w="19050">
            <a:solidFill>
              <a:schemeClr val="lt1"/>
            </a:solidFill>
          </a:ln>
          <a:effectLst/>
        </c:spPr>
      </c:pivotFmt>
      <c:pivotFmt>
        <c:idx val="486"/>
        <c:spPr>
          <a:solidFill>
            <a:schemeClr val="accent1"/>
          </a:solidFill>
          <a:ln w="19050">
            <a:solidFill>
              <a:schemeClr val="lt1"/>
            </a:solidFill>
          </a:ln>
          <a:effectLst/>
        </c:spPr>
      </c:pivotFmt>
      <c:pivotFmt>
        <c:idx val="487"/>
        <c:spPr>
          <a:solidFill>
            <a:schemeClr val="accent1"/>
          </a:solidFill>
          <a:ln w="19050">
            <a:solidFill>
              <a:schemeClr val="lt1"/>
            </a:solidFill>
          </a:ln>
          <a:effectLst/>
        </c:spPr>
      </c:pivotFmt>
      <c:pivotFmt>
        <c:idx val="488"/>
        <c:spPr>
          <a:solidFill>
            <a:schemeClr val="accent1"/>
          </a:solidFill>
          <a:ln w="19050">
            <a:solidFill>
              <a:schemeClr val="lt1"/>
            </a:solidFill>
          </a:ln>
          <a:effectLst/>
        </c:spPr>
      </c:pivotFmt>
      <c:pivotFmt>
        <c:idx val="489"/>
        <c:spPr>
          <a:solidFill>
            <a:schemeClr val="accent1"/>
          </a:solidFill>
          <a:ln w="19050">
            <a:solidFill>
              <a:schemeClr val="lt1"/>
            </a:solidFill>
          </a:ln>
          <a:effectLst/>
        </c:spPr>
      </c:pivotFmt>
      <c:pivotFmt>
        <c:idx val="490"/>
        <c:spPr>
          <a:solidFill>
            <a:schemeClr val="accent1"/>
          </a:solidFill>
          <a:ln w="19050">
            <a:solidFill>
              <a:schemeClr val="lt1"/>
            </a:solidFill>
          </a:ln>
          <a:effectLst/>
        </c:spPr>
      </c:pivotFmt>
      <c:pivotFmt>
        <c:idx val="491"/>
        <c:spPr>
          <a:solidFill>
            <a:schemeClr val="accent1"/>
          </a:solidFill>
          <a:ln w="19050">
            <a:solidFill>
              <a:schemeClr val="lt1"/>
            </a:solidFill>
          </a:ln>
          <a:effectLst/>
        </c:spPr>
      </c:pivotFmt>
      <c:pivotFmt>
        <c:idx val="492"/>
        <c:spPr>
          <a:solidFill>
            <a:schemeClr val="accent1"/>
          </a:solidFill>
          <a:ln w="19050">
            <a:solidFill>
              <a:schemeClr val="lt1"/>
            </a:solidFill>
          </a:ln>
          <a:effectLst/>
        </c:spPr>
      </c:pivotFmt>
      <c:pivotFmt>
        <c:idx val="493"/>
        <c:spPr>
          <a:solidFill>
            <a:schemeClr val="accent1"/>
          </a:solidFill>
          <a:ln w="19050">
            <a:solidFill>
              <a:schemeClr val="lt1"/>
            </a:solidFill>
          </a:ln>
          <a:effectLst/>
        </c:spPr>
      </c:pivotFmt>
      <c:pivotFmt>
        <c:idx val="494"/>
        <c:spPr>
          <a:solidFill>
            <a:schemeClr val="accent1"/>
          </a:solidFill>
          <a:ln w="19050">
            <a:solidFill>
              <a:schemeClr val="lt1"/>
            </a:solidFill>
          </a:ln>
          <a:effectLst/>
        </c:spPr>
      </c:pivotFmt>
      <c:pivotFmt>
        <c:idx val="495"/>
        <c:spPr>
          <a:solidFill>
            <a:schemeClr val="accent1"/>
          </a:solidFill>
          <a:ln w="19050">
            <a:solidFill>
              <a:schemeClr val="lt1"/>
            </a:solidFill>
          </a:ln>
          <a:effectLst/>
        </c:spPr>
      </c:pivotFmt>
      <c:pivotFmt>
        <c:idx val="496"/>
        <c:spPr>
          <a:solidFill>
            <a:schemeClr val="accent1"/>
          </a:solidFill>
          <a:ln w="19050">
            <a:solidFill>
              <a:schemeClr val="lt1"/>
            </a:solidFill>
          </a:ln>
          <a:effectLst/>
        </c:spPr>
      </c:pivotFmt>
      <c:pivotFmt>
        <c:idx val="497"/>
        <c:spPr>
          <a:solidFill>
            <a:schemeClr val="accent1"/>
          </a:solidFill>
          <a:ln w="19050">
            <a:solidFill>
              <a:schemeClr val="lt1"/>
            </a:solidFill>
          </a:ln>
          <a:effectLst/>
        </c:spPr>
      </c:pivotFmt>
      <c:pivotFmt>
        <c:idx val="498"/>
        <c:spPr>
          <a:solidFill>
            <a:schemeClr val="accent1"/>
          </a:solidFill>
          <a:ln w="19050">
            <a:solidFill>
              <a:schemeClr val="lt1"/>
            </a:solidFill>
          </a:ln>
          <a:effectLst/>
        </c:spPr>
      </c:pivotFmt>
      <c:pivotFmt>
        <c:idx val="499"/>
        <c:spPr>
          <a:solidFill>
            <a:schemeClr val="accent1"/>
          </a:solidFill>
          <a:ln w="19050">
            <a:solidFill>
              <a:schemeClr val="lt1"/>
            </a:solidFill>
          </a:ln>
          <a:effectLst/>
        </c:spPr>
      </c:pivotFmt>
      <c:pivotFmt>
        <c:idx val="500"/>
        <c:spPr>
          <a:solidFill>
            <a:schemeClr val="accent1"/>
          </a:solidFill>
          <a:ln w="19050">
            <a:solidFill>
              <a:schemeClr val="lt1"/>
            </a:solidFill>
          </a:ln>
          <a:effectLst/>
        </c:spPr>
      </c:pivotFmt>
      <c:pivotFmt>
        <c:idx val="501"/>
        <c:spPr>
          <a:solidFill>
            <a:schemeClr val="accent1"/>
          </a:solidFill>
          <a:ln w="19050">
            <a:solidFill>
              <a:schemeClr val="lt1"/>
            </a:solidFill>
          </a:ln>
          <a:effectLst/>
        </c:spPr>
      </c:pivotFmt>
      <c:pivotFmt>
        <c:idx val="502"/>
        <c:spPr>
          <a:solidFill>
            <a:schemeClr val="accent1"/>
          </a:solidFill>
          <a:ln w="19050">
            <a:solidFill>
              <a:schemeClr val="lt1"/>
            </a:solidFill>
          </a:ln>
          <a:effectLst/>
        </c:spPr>
      </c:pivotFmt>
      <c:pivotFmt>
        <c:idx val="503"/>
        <c:spPr>
          <a:solidFill>
            <a:schemeClr val="accent1"/>
          </a:solidFill>
          <a:ln w="19050">
            <a:solidFill>
              <a:schemeClr val="lt1"/>
            </a:solidFill>
          </a:ln>
          <a:effectLst/>
        </c:spPr>
      </c:pivotFmt>
      <c:pivotFmt>
        <c:idx val="504"/>
        <c:spPr>
          <a:solidFill>
            <a:schemeClr val="accent1"/>
          </a:solidFill>
          <a:ln w="19050">
            <a:solidFill>
              <a:schemeClr val="lt1"/>
            </a:solidFill>
          </a:ln>
          <a:effectLst/>
        </c:spPr>
      </c:pivotFmt>
      <c:pivotFmt>
        <c:idx val="505"/>
        <c:spPr>
          <a:solidFill>
            <a:schemeClr val="accent1"/>
          </a:solidFill>
          <a:ln w="19050">
            <a:solidFill>
              <a:schemeClr val="lt1"/>
            </a:solidFill>
          </a:ln>
          <a:effectLst/>
        </c:spPr>
      </c:pivotFmt>
      <c:pivotFmt>
        <c:idx val="506"/>
        <c:spPr>
          <a:solidFill>
            <a:schemeClr val="accent1"/>
          </a:solidFill>
          <a:ln w="19050">
            <a:solidFill>
              <a:schemeClr val="lt1"/>
            </a:solidFill>
          </a:ln>
          <a:effectLst/>
        </c:spPr>
      </c:pivotFmt>
      <c:pivotFmt>
        <c:idx val="507"/>
        <c:spPr>
          <a:solidFill>
            <a:schemeClr val="accent1"/>
          </a:solidFill>
          <a:ln w="19050">
            <a:solidFill>
              <a:schemeClr val="lt1"/>
            </a:solidFill>
          </a:ln>
          <a:effectLst/>
        </c:spPr>
      </c:pivotFmt>
      <c:pivotFmt>
        <c:idx val="508"/>
        <c:spPr>
          <a:solidFill>
            <a:schemeClr val="accent1"/>
          </a:solidFill>
          <a:ln w="19050">
            <a:solidFill>
              <a:schemeClr val="lt1"/>
            </a:solidFill>
          </a:ln>
          <a:effectLst/>
        </c:spPr>
      </c:pivotFmt>
      <c:pivotFmt>
        <c:idx val="509"/>
        <c:spPr>
          <a:solidFill>
            <a:schemeClr val="accent1"/>
          </a:solidFill>
          <a:ln w="19050">
            <a:solidFill>
              <a:schemeClr val="lt1"/>
            </a:solidFill>
          </a:ln>
          <a:effectLst/>
        </c:spPr>
      </c:pivotFmt>
      <c:pivotFmt>
        <c:idx val="510"/>
        <c:spPr>
          <a:solidFill>
            <a:schemeClr val="accent1"/>
          </a:solidFill>
          <a:ln w="19050">
            <a:solidFill>
              <a:schemeClr val="lt1"/>
            </a:solidFill>
          </a:ln>
          <a:effectLst/>
        </c:spPr>
      </c:pivotFmt>
      <c:pivotFmt>
        <c:idx val="511"/>
        <c:spPr>
          <a:solidFill>
            <a:schemeClr val="accent1"/>
          </a:solidFill>
          <a:ln w="19050">
            <a:solidFill>
              <a:schemeClr val="lt1"/>
            </a:solidFill>
          </a:ln>
          <a:effectLst/>
        </c:spPr>
      </c:pivotFmt>
      <c:pivotFmt>
        <c:idx val="512"/>
        <c:spPr>
          <a:solidFill>
            <a:schemeClr val="accent1"/>
          </a:solidFill>
          <a:ln w="19050">
            <a:solidFill>
              <a:schemeClr val="lt1"/>
            </a:solidFill>
          </a:ln>
          <a:effectLst/>
        </c:spPr>
      </c:pivotFmt>
      <c:pivotFmt>
        <c:idx val="513"/>
        <c:spPr>
          <a:solidFill>
            <a:schemeClr val="accent1"/>
          </a:solidFill>
          <a:ln w="19050">
            <a:solidFill>
              <a:schemeClr val="lt1"/>
            </a:solidFill>
          </a:ln>
          <a:effectLst/>
        </c:spPr>
      </c:pivotFmt>
      <c:pivotFmt>
        <c:idx val="514"/>
        <c:spPr>
          <a:solidFill>
            <a:schemeClr val="accent1"/>
          </a:solidFill>
          <a:ln w="19050">
            <a:solidFill>
              <a:schemeClr val="lt1"/>
            </a:solidFill>
          </a:ln>
          <a:effectLst/>
        </c:spPr>
      </c:pivotFmt>
      <c:pivotFmt>
        <c:idx val="515"/>
        <c:spPr>
          <a:solidFill>
            <a:schemeClr val="accent1"/>
          </a:solidFill>
          <a:ln w="19050">
            <a:solidFill>
              <a:schemeClr val="lt1"/>
            </a:solidFill>
          </a:ln>
          <a:effectLst/>
        </c:spPr>
      </c:pivotFmt>
      <c:pivotFmt>
        <c:idx val="516"/>
        <c:spPr>
          <a:solidFill>
            <a:schemeClr val="accent1"/>
          </a:solidFill>
          <a:ln w="19050">
            <a:solidFill>
              <a:schemeClr val="lt1"/>
            </a:solidFill>
          </a:ln>
          <a:effectLst/>
        </c:spPr>
      </c:pivotFmt>
      <c:pivotFmt>
        <c:idx val="517"/>
        <c:spPr>
          <a:solidFill>
            <a:schemeClr val="accent1"/>
          </a:solidFill>
          <a:ln w="19050">
            <a:solidFill>
              <a:schemeClr val="lt1"/>
            </a:solidFill>
          </a:ln>
          <a:effectLst/>
        </c:spPr>
      </c:pivotFmt>
      <c:pivotFmt>
        <c:idx val="518"/>
        <c:spPr>
          <a:solidFill>
            <a:schemeClr val="accent1"/>
          </a:solidFill>
          <a:ln w="19050">
            <a:solidFill>
              <a:schemeClr val="lt1"/>
            </a:solidFill>
          </a:ln>
          <a:effectLst/>
        </c:spPr>
      </c:pivotFmt>
      <c:pivotFmt>
        <c:idx val="519"/>
        <c:spPr>
          <a:solidFill>
            <a:schemeClr val="accent1"/>
          </a:solidFill>
          <a:ln w="19050">
            <a:solidFill>
              <a:schemeClr val="lt1"/>
            </a:solidFill>
          </a:ln>
          <a:effectLst/>
        </c:spPr>
      </c:pivotFmt>
      <c:pivotFmt>
        <c:idx val="520"/>
        <c:spPr>
          <a:solidFill>
            <a:schemeClr val="accent1"/>
          </a:solidFill>
          <a:ln w="19050">
            <a:solidFill>
              <a:schemeClr val="lt1"/>
            </a:solidFill>
          </a:ln>
          <a:effectLst/>
        </c:spPr>
      </c:pivotFmt>
      <c:pivotFmt>
        <c:idx val="521"/>
        <c:spPr>
          <a:solidFill>
            <a:schemeClr val="accent1"/>
          </a:solidFill>
          <a:ln w="19050">
            <a:solidFill>
              <a:schemeClr val="lt1"/>
            </a:solidFill>
          </a:ln>
          <a:effectLst/>
        </c:spPr>
      </c:pivotFmt>
      <c:pivotFmt>
        <c:idx val="522"/>
        <c:spPr>
          <a:solidFill>
            <a:schemeClr val="accent1"/>
          </a:solidFill>
          <a:ln w="19050">
            <a:solidFill>
              <a:schemeClr val="lt1"/>
            </a:solidFill>
          </a:ln>
          <a:effectLst/>
        </c:spPr>
      </c:pivotFmt>
      <c:pivotFmt>
        <c:idx val="523"/>
        <c:spPr>
          <a:solidFill>
            <a:schemeClr val="accent1"/>
          </a:solidFill>
          <a:ln w="19050">
            <a:solidFill>
              <a:schemeClr val="lt1"/>
            </a:solidFill>
          </a:ln>
          <a:effectLst/>
        </c:spPr>
      </c:pivotFmt>
      <c:pivotFmt>
        <c:idx val="524"/>
        <c:spPr>
          <a:solidFill>
            <a:schemeClr val="accent1"/>
          </a:solidFill>
          <a:ln w="19050">
            <a:solidFill>
              <a:schemeClr val="lt1"/>
            </a:solidFill>
          </a:ln>
          <a:effectLst/>
        </c:spPr>
      </c:pivotFmt>
      <c:pivotFmt>
        <c:idx val="525"/>
        <c:spPr>
          <a:solidFill>
            <a:schemeClr val="accent1"/>
          </a:solidFill>
          <a:ln w="19050">
            <a:solidFill>
              <a:schemeClr val="lt1"/>
            </a:solidFill>
          </a:ln>
          <a:effectLst/>
        </c:spPr>
      </c:pivotFmt>
      <c:pivotFmt>
        <c:idx val="526"/>
        <c:spPr>
          <a:solidFill>
            <a:schemeClr val="accent1"/>
          </a:solidFill>
          <a:ln w="19050">
            <a:solidFill>
              <a:schemeClr val="lt1"/>
            </a:solidFill>
          </a:ln>
          <a:effectLst/>
        </c:spPr>
      </c:pivotFmt>
      <c:pivotFmt>
        <c:idx val="527"/>
        <c:spPr>
          <a:solidFill>
            <a:schemeClr val="accent1"/>
          </a:solidFill>
          <a:ln w="19050">
            <a:solidFill>
              <a:schemeClr val="lt1"/>
            </a:solidFill>
          </a:ln>
          <a:effectLst/>
        </c:spPr>
      </c:pivotFmt>
      <c:pivotFmt>
        <c:idx val="528"/>
        <c:spPr>
          <a:solidFill>
            <a:schemeClr val="accent1"/>
          </a:solidFill>
          <a:ln w="19050">
            <a:solidFill>
              <a:schemeClr val="lt1"/>
            </a:solidFill>
          </a:ln>
          <a:effectLst/>
        </c:spPr>
      </c:pivotFmt>
      <c:pivotFmt>
        <c:idx val="529"/>
        <c:spPr>
          <a:solidFill>
            <a:schemeClr val="accent1"/>
          </a:solidFill>
          <a:ln w="19050">
            <a:solidFill>
              <a:schemeClr val="lt1"/>
            </a:solidFill>
          </a:ln>
          <a:effectLst/>
        </c:spPr>
      </c:pivotFmt>
      <c:pivotFmt>
        <c:idx val="530"/>
        <c:spPr>
          <a:solidFill>
            <a:schemeClr val="accent1"/>
          </a:solidFill>
          <a:ln w="19050">
            <a:solidFill>
              <a:schemeClr val="lt1"/>
            </a:solidFill>
          </a:ln>
          <a:effectLst/>
        </c:spPr>
      </c:pivotFmt>
      <c:pivotFmt>
        <c:idx val="531"/>
        <c:spPr>
          <a:solidFill>
            <a:schemeClr val="accent1"/>
          </a:solidFill>
          <a:ln w="19050">
            <a:solidFill>
              <a:schemeClr val="lt1"/>
            </a:solidFill>
          </a:ln>
          <a:effectLst/>
        </c:spPr>
      </c:pivotFmt>
      <c:pivotFmt>
        <c:idx val="532"/>
        <c:spPr>
          <a:solidFill>
            <a:schemeClr val="accent1"/>
          </a:solidFill>
          <a:ln w="19050">
            <a:solidFill>
              <a:schemeClr val="lt1"/>
            </a:solidFill>
          </a:ln>
          <a:effectLst/>
        </c:spPr>
      </c:pivotFmt>
      <c:pivotFmt>
        <c:idx val="533"/>
        <c:spPr>
          <a:solidFill>
            <a:schemeClr val="accent1"/>
          </a:solidFill>
          <a:ln w="19050">
            <a:solidFill>
              <a:schemeClr val="lt1"/>
            </a:solidFill>
          </a:ln>
          <a:effectLst/>
        </c:spPr>
      </c:pivotFmt>
      <c:pivotFmt>
        <c:idx val="534"/>
        <c:spPr>
          <a:solidFill>
            <a:schemeClr val="accent1"/>
          </a:solidFill>
          <a:ln w="19050">
            <a:solidFill>
              <a:schemeClr val="lt1"/>
            </a:solidFill>
          </a:ln>
          <a:effectLst/>
        </c:spPr>
      </c:pivotFmt>
      <c:pivotFmt>
        <c:idx val="535"/>
        <c:spPr>
          <a:solidFill>
            <a:schemeClr val="accent1"/>
          </a:solidFill>
          <a:ln w="19050">
            <a:solidFill>
              <a:schemeClr val="lt1"/>
            </a:solidFill>
          </a:ln>
          <a:effectLst/>
        </c:spPr>
      </c:pivotFmt>
      <c:pivotFmt>
        <c:idx val="536"/>
        <c:spPr>
          <a:solidFill>
            <a:schemeClr val="accent1"/>
          </a:solidFill>
          <a:ln w="19050">
            <a:solidFill>
              <a:schemeClr val="lt1"/>
            </a:solidFill>
          </a:ln>
          <a:effectLst/>
        </c:spPr>
      </c:pivotFmt>
      <c:pivotFmt>
        <c:idx val="537"/>
        <c:spPr>
          <a:solidFill>
            <a:schemeClr val="accent1"/>
          </a:solidFill>
          <a:ln w="19050">
            <a:solidFill>
              <a:schemeClr val="lt1"/>
            </a:solidFill>
          </a:ln>
          <a:effectLst/>
        </c:spPr>
      </c:pivotFmt>
      <c:pivotFmt>
        <c:idx val="538"/>
        <c:spPr>
          <a:solidFill>
            <a:schemeClr val="accent1"/>
          </a:solidFill>
          <a:ln w="19050">
            <a:solidFill>
              <a:schemeClr val="lt1"/>
            </a:solidFill>
          </a:ln>
          <a:effectLst/>
        </c:spPr>
      </c:pivotFmt>
      <c:pivotFmt>
        <c:idx val="539"/>
        <c:spPr>
          <a:solidFill>
            <a:schemeClr val="accent1"/>
          </a:solidFill>
          <a:ln w="19050">
            <a:solidFill>
              <a:schemeClr val="lt1"/>
            </a:solidFill>
          </a:ln>
          <a:effectLst/>
        </c:spPr>
      </c:pivotFmt>
      <c:pivotFmt>
        <c:idx val="540"/>
        <c:spPr>
          <a:solidFill>
            <a:schemeClr val="accent1"/>
          </a:solidFill>
          <a:ln w="19050">
            <a:solidFill>
              <a:schemeClr val="lt1"/>
            </a:solidFill>
          </a:ln>
          <a:effectLst/>
        </c:spPr>
      </c:pivotFmt>
      <c:pivotFmt>
        <c:idx val="541"/>
        <c:spPr>
          <a:solidFill>
            <a:schemeClr val="accent1"/>
          </a:solidFill>
          <a:ln w="19050">
            <a:solidFill>
              <a:schemeClr val="lt1"/>
            </a:solidFill>
          </a:ln>
          <a:effectLst/>
        </c:spPr>
      </c:pivotFmt>
      <c:pivotFmt>
        <c:idx val="542"/>
        <c:spPr>
          <a:solidFill>
            <a:schemeClr val="accent1"/>
          </a:solidFill>
          <a:ln w="19050">
            <a:solidFill>
              <a:schemeClr val="lt1"/>
            </a:solidFill>
          </a:ln>
          <a:effectLst/>
        </c:spPr>
      </c:pivotFmt>
      <c:pivotFmt>
        <c:idx val="543"/>
        <c:spPr>
          <a:solidFill>
            <a:schemeClr val="accent1"/>
          </a:solidFill>
          <a:ln w="19050">
            <a:solidFill>
              <a:schemeClr val="lt1"/>
            </a:solidFill>
          </a:ln>
          <a:effectLst/>
        </c:spPr>
      </c:pivotFmt>
      <c:pivotFmt>
        <c:idx val="544"/>
        <c:spPr>
          <a:solidFill>
            <a:schemeClr val="accent1"/>
          </a:solidFill>
          <a:ln w="19050">
            <a:solidFill>
              <a:schemeClr val="lt1"/>
            </a:solidFill>
          </a:ln>
          <a:effectLst/>
        </c:spPr>
      </c:pivotFmt>
      <c:pivotFmt>
        <c:idx val="545"/>
        <c:spPr>
          <a:solidFill>
            <a:schemeClr val="accent1"/>
          </a:solidFill>
          <a:ln w="19050">
            <a:solidFill>
              <a:schemeClr val="lt1"/>
            </a:solidFill>
          </a:ln>
          <a:effectLst/>
        </c:spPr>
      </c:pivotFmt>
      <c:pivotFmt>
        <c:idx val="546"/>
        <c:spPr>
          <a:solidFill>
            <a:schemeClr val="accent1"/>
          </a:solidFill>
          <a:ln w="19050">
            <a:solidFill>
              <a:schemeClr val="lt1"/>
            </a:solidFill>
          </a:ln>
          <a:effectLst/>
        </c:spPr>
      </c:pivotFmt>
      <c:pivotFmt>
        <c:idx val="547"/>
        <c:spPr>
          <a:solidFill>
            <a:schemeClr val="accent1"/>
          </a:solidFill>
          <a:ln w="19050">
            <a:solidFill>
              <a:schemeClr val="lt1"/>
            </a:solidFill>
          </a:ln>
          <a:effectLst/>
        </c:spPr>
        <c:marker>
          <c:symbol val="none"/>
        </c:marker>
      </c:pivotFmt>
      <c:pivotFmt>
        <c:idx val="548"/>
        <c:spPr>
          <a:solidFill>
            <a:schemeClr val="accent1"/>
          </a:solidFill>
          <a:ln w="19050">
            <a:solidFill>
              <a:schemeClr val="lt1"/>
            </a:solidFill>
          </a:ln>
          <a:effectLst/>
        </c:spPr>
      </c:pivotFmt>
      <c:pivotFmt>
        <c:idx val="549"/>
        <c:spPr>
          <a:solidFill>
            <a:schemeClr val="accent1"/>
          </a:solidFill>
          <a:ln w="19050">
            <a:solidFill>
              <a:schemeClr val="lt1"/>
            </a:solidFill>
          </a:ln>
          <a:effectLst/>
        </c:spPr>
      </c:pivotFmt>
      <c:pivotFmt>
        <c:idx val="550"/>
        <c:spPr>
          <a:solidFill>
            <a:schemeClr val="accent1"/>
          </a:solidFill>
          <a:ln w="19050">
            <a:solidFill>
              <a:schemeClr val="lt1"/>
            </a:solidFill>
          </a:ln>
          <a:effectLst/>
        </c:spPr>
      </c:pivotFmt>
      <c:pivotFmt>
        <c:idx val="551"/>
        <c:spPr>
          <a:solidFill>
            <a:schemeClr val="accent1"/>
          </a:solidFill>
          <a:ln w="19050">
            <a:solidFill>
              <a:schemeClr val="lt1"/>
            </a:solidFill>
          </a:ln>
          <a:effectLst/>
        </c:spPr>
      </c:pivotFmt>
      <c:pivotFmt>
        <c:idx val="552"/>
        <c:spPr>
          <a:solidFill>
            <a:schemeClr val="accent1"/>
          </a:solidFill>
          <a:ln w="19050">
            <a:solidFill>
              <a:schemeClr val="lt1"/>
            </a:solidFill>
          </a:ln>
          <a:effectLst/>
        </c:spPr>
      </c:pivotFmt>
      <c:pivotFmt>
        <c:idx val="553"/>
        <c:spPr>
          <a:solidFill>
            <a:schemeClr val="accent1"/>
          </a:solidFill>
          <a:ln w="19050">
            <a:solidFill>
              <a:schemeClr val="lt1"/>
            </a:solidFill>
          </a:ln>
          <a:effectLst/>
        </c:spPr>
      </c:pivotFmt>
      <c:pivotFmt>
        <c:idx val="554"/>
        <c:spPr>
          <a:solidFill>
            <a:schemeClr val="accent1"/>
          </a:solidFill>
          <a:ln w="19050">
            <a:solidFill>
              <a:schemeClr val="lt1"/>
            </a:solidFill>
          </a:ln>
          <a:effectLst/>
        </c:spPr>
      </c:pivotFmt>
      <c:pivotFmt>
        <c:idx val="555"/>
        <c:spPr>
          <a:solidFill>
            <a:schemeClr val="accent1"/>
          </a:solidFill>
          <a:ln w="19050">
            <a:solidFill>
              <a:schemeClr val="lt1"/>
            </a:solidFill>
          </a:ln>
          <a:effectLst/>
        </c:spPr>
      </c:pivotFmt>
      <c:pivotFmt>
        <c:idx val="556"/>
        <c:spPr>
          <a:solidFill>
            <a:schemeClr val="accent1"/>
          </a:solidFill>
          <a:ln w="19050">
            <a:solidFill>
              <a:schemeClr val="lt1"/>
            </a:solidFill>
          </a:ln>
          <a:effectLst/>
        </c:spPr>
      </c:pivotFmt>
      <c:pivotFmt>
        <c:idx val="557"/>
        <c:spPr>
          <a:solidFill>
            <a:schemeClr val="accent1"/>
          </a:solidFill>
          <a:ln w="19050">
            <a:solidFill>
              <a:schemeClr val="lt1"/>
            </a:solidFill>
          </a:ln>
          <a:effectLst/>
        </c:spPr>
      </c:pivotFmt>
      <c:pivotFmt>
        <c:idx val="558"/>
        <c:spPr>
          <a:solidFill>
            <a:schemeClr val="accent1"/>
          </a:solidFill>
          <a:ln w="19050">
            <a:solidFill>
              <a:schemeClr val="lt1"/>
            </a:solidFill>
          </a:ln>
          <a:effectLst/>
        </c:spPr>
      </c:pivotFmt>
      <c:pivotFmt>
        <c:idx val="559"/>
        <c:spPr>
          <a:solidFill>
            <a:schemeClr val="accent1"/>
          </a:solidFill>
          <a:ln w="19050">
            <a:solidFill>
              <a:schemeClr val="lt1"/>
            </a:solidFill>
          </a:ln>
          <a:effectLst/>
        </c:spPr>
      </c:pivotFmt>
      <c:pivotFmt>
        <c:idx val="560"/>
        <c:spPr>
          <a:solidFill>
            <a:schemeClr val="accent1"/>
          </a:solidFill>
          <a:ln w="19050">
            <a:solidFill>
              <a:schemeClr val="lt1"/>
            </a:solidFill>
          </a:ln>
          <a:effectLst/>
        </c:spPr>
      </c:pivotFmt>
      <c:pivotFmt>
        <c:idx val="561"/>
        <c:spPr>
          <a:solidFill>
            <a:schemeClr val="accent1"/>
          </a:solidFill>
          <a:ln w="19050">
            <a:solidFill>
              <a:schemeClr val="lt1"/>
            </a:solidFill>
          </a:ln>
          <a:effectLst/>
        </c:spPr>
      </c:pivotFmt>
      <c:pivotFmt>
        <c:idx val="562"/>
        <c:spPr>
          <a:solidFill>
            <a:schemeClr val="accent1"/>
          </a:solidFill>
          <a:ln w="19050">
            <a:solidFill>
              <a:schemeClr val="lt1"/>
            </a:solidFill>
          </a:ln>
          <a:effectLst/>
        </c:spPr>
      </c:pivotFmt>
      <c:pivotFmt>
        <c:idx val="563"/>
        <c:spPr>
          <a:solidFill>
            <a:schemeClr val="accent1"/>
          </a:solidFill>
          <a:ln w="19050">
            <a:solidFill>
              <a:schemeClr val="lt1"/>
            </a:solidFill>
          </a:ln>
          <a:effectLst/>
        </c:spPr>
      </c:pivotFmt>
      <c:pivotFmt>
        <c:idx val="564"/>
        <c:spPr>
          <a:solidFill>
            <a:schemeClr val="accent1"/>
          </a:solidFill>
          <a:ln w="19050">
            <a:solidFill>
              <a:schemeClr val="lt1"/>
            </a:solidFill>
          </a:ln>
          <a:effectLst/>
        </c:spPr>
      </c:pivotFmt>
      <c:pivotFmt>
        <c:idx val="565"/>
        <c:spPr>
          <a:solidFill>
            <a:schemeClr val="accent1"/>
          </a:solidFill>
          <a:ln w="19050">
            <a:solidFill>
              <a:schemeClr val="lt1"/>
            </a:solidFill>
          </a:ln>
          <a:effectLst/>
        </c:spPr>
      </c:pivotFmt>
      <c:pivotFmt>
        <c:idx val="566"/>
        <c:spPr>
          <a:solidFill>
            <a:schemeClr val="accent1"/>
          </a:solidFill>
          <a:ln w="19050">
            <a:solidFill>
              <a:schemeClr val="lt1"/>
            </a:solidFill>
          </a:ln>
          <a:effectLst/>
        </c:spPr>
      </c:pivotFmt>
      <c:pivotFmt>
        <c:idx val="567"/>
        <c:spPr>
          <a:solidFill>
            <a:schemeClr val="accent1"/>
          </a:solidFill>
          <a:ln w="19050">
            <a:solidFill>
              <a:schemeClr val="lt1"/>
            </a:solidFill>
          </a:ln>
          <a:effectLst/>
        </c:spPr>
      </c:pivotFmt>
      <c:pivotFmt>
        <c:idx val="568"/>
        <c:spPr>
          <a:solidFill>
            <a:schemeClr val="accent1"/>
          </a:solidFill>
          <a:ln w="19050">
            <a:solidFill>
              <a:schemeClr val="lt1"/>
            </a:solidFill>
          </a:ln>
          <a:effectLst/>
        </c:spPr>
      </c:pivotFmt>
      <c:pivotFmt>
        <c:idx val="569"/>
        <c:spPr>
          <a:solidFill>
            <a:schemeClr val="accent1"/>
          </a:solidFill>
          <a:ln w="19050">
            <a:solidFill>
              <a:schemeClr val="lt1"/>
            </a:solidFill>
          </a:ln>
          <a:effectLst/>
        </c:spPr>
      </c:pivotFmt>
      <c:pivotFmt>
        <c:idx val="570"/>
        <c:spPr>
          <a:solidFill>
            <a:schemeClr val="accent1"/>
          </a:solidFill>
          <a:ln w="19050">
            <a:solidFill>
              <a:schemeClr val="lt1"/>
            </a:solidFill>
          </a:ln>
          <a:effectLst/>
        </c:spPr>
      </c:pivotFmt>
      <c:pivotFmt>
        <c:idx val="571"/>
        <c:spPr>
          <a:solidFill>
            <a:schemeClr val="accent1"/>
          </a:solidFill>
          <a:ln w="19050">
            <a:solidFill>
              <a:schemeClr val="lt1"/>
            </a:solidFill>
          </a:ln>
          <a:effectLst/>
        </c:spPr>
      </c:pivotFmt>
      <c:pivotFmt>
        <c:idx val="572"/>
        <c:spPr>
          <a:solidFill>
            <a:schemeClr val="accent1"/>
          </a:solidFill>
          <a:ln w="19050">
            <a:solidFill>
              <a:schemeClr val="lt1"/>
            </a:solidFill>
          </a:ln>
          <a:effectLst/>
        </c:spPr>
      </c:pivotFmt>
      <c:pivotFmt>
        <c:idx val="573"/>
        <c:spPr>
          <a:solidFill>
            <a:schemeClr val="accent1"/>
          </a:solidFill>
          <a:ln w="19050">
            <a:solidFill>
              <a:schemeClr val="lt1"/>
            </a:solidFill>
          </a:ln>
          <a:effectLst/>
        </c:spPr>
      </c:pivotFmt>
      <c:pivotFmt>
        <c:idx val="574"/>
        <c:spPr>
          <a:solidFill>
            <a:schemeClr val="accent1"/>
          </a:solidFill>
          <a:ln w="19050">
            <a:solidFill>
              <a:schemeClr val="lt1"/>
            </a:solidFill>
          </a:ln>
          <a:effectLst/>
        </c:spPr>
      </c:pivotFmt>
      <c:pivotFmt>
        <c:idx val="575"/>
        <c:spPr>
          <a:solidFill>
            <a:schemeClr val="accent1"/>
          </a:solidFill>
          <a:ln w="19050">
            <a:solidFill>
              <a:schemeClr val="lt1"/>
            </a:solidFill>
          </a:ln>
          <a:effectLst/>
        </c:spPr>
      </c:pivotFmt>
      <c:pivotFmt>
        <c:idx val="576"/>
        <c:spPr>
          <a:solidFill>
            <a:schemeClr val="accent1"/>
          </a:solidFill>
          <a:ln w="19050">
            <a:solidFill>
              <a:schemeClr val="lt1"/>
            </a:solidFill>
          </a:ln>
          <a:effectLst/>
        </c:spPr>
      </c:pivotFmt>
      <c:pivotFmt>
        <c:idx val="577"/>
        <c:spPr>
          <a:solidFill>
            <a:schemeClr val="accent1"/>
          </a:solidFill>
          <a:ln w="19050">
            <a:solidFill>
              <a:schemeClr val="lt1"/>
            </a:solidFill>
          </a:ln>
          <a:effectLst/>
        </c:spPr>
      </c:pivotFmt>
      <c:pivotFmt>
        <c:idx val="578"/>
        <c:spPr>
          <a:solidFill>
            <a:schemeClr val="accent1"/>
          </a:solidFill>
          <a:ln w="19050">
            <a:solidFill>
              <a:schemeClr val="lt1"/>
            </a:solidFill>
          </a:ln>
          <a:effectLst/>
        </c:spPr>
      </c:pivotFmt>
      <c:pivotFmt>
        <c:idx val="579"/>
        <c:spPr>
          <a:solidFill>
            <a:schemeClr val="accent1"/>
          </a:solidFill>
          <a:ln w="19050">
            <a:solidFill>
              <a:schemeClr val="lt1"/>
            </a:solidFill>
          </a:ln>
          <a:effectLst/>
        </c:spPr>
      </c:pivotFmt>
      <c:pivotFmt>
        <c:idx val="580"/>
        <c:spPr>
          <a:solidFill>
            <a:schemeClr val="accent1"/>
          </a:solidFill>
          <a:ln w="19050">
            <a:solidFill>
              <a:schemeClr val="lt1"/>
            </a:solidFill>
          </a:ln>
          <a:effectLst/>
        </c:spPr>
      </c:pivotFmt>
      <c:pivotFmt>
        <c:idx val="581"/>
        <c:spPr>
          <a:solidFill>
            <a:schemeClr val="accent1"/>
          </a:solidFill>
          <a:ln w="19050">
            <a:solidFill>
              <a:schemeClr val="lt1"/>
            </a:solidFill>
          </a:ln>
          <a:effectLst/>
        </c:spPr>
      </c:pivotFmt>
      <c:pivotFmt>
        <c:idx val="582"/>
        <c:spPr>
          <a:solidFill>
            <a:schemeClr val="accent1"/>
          </a:solidFill>
          <a:ln w="19050">
            <a:solidFill>
              <a:schemeClr val="lt1"/>
            </a:solidFill>
          </a:ln>
          <a:effectLst/>
        </c:spPr>
      </c:pivotFmt>
      <c:pivotFmt>
        <c:idx val="583"/>
        <c:spPr>
          <a:solidFill>
            <a:schemeClr val="accent1"/>
          </a:solidFill>
          <a:ln w="19050">
            <a:solidFill>
              <a:schemeClr val="lt1"/>
            </a:solidFill>
          </a:ln>
          <a:effectLst/>
        </c:spPr>
      </c:pivotFmt>
      <c:pivotFmt>
        <c:idx val="584"/>
        <c:spPr>
          <a:solidFill>
            <a:schemeClr val="accent1"/>
          </a:solidFill>
          <a:ln w="19050">
            <a:solidFill>
              <a:schemeClr val="lt1"/>
            </a:solidFill>
          </a:ln>
          <a:effectLst/>
        </c:spPr>
      </c:pivotFmt>
      <c:pivotFmt>
        <c:idx val="585"/>
        <c:spPr>
          <a:solidFill>
            <a:schemeClr val="accent1"/>
          </a:solidFill>
          <a:ln w="19050">
            <a:solidFill>
              <a:schemeClr val="lt1"/>
            </a:solidFill>
          </a:ln>
          <a:effectLst/>
        </c:spPr>
      </c:pivotFmt>
      <c:pivotFmt>
        <c:idx val="586"/>
        <c:spPr>
          <a:solidFill>
            <a:schemeClr val="accent1"/>
          </a:solidFill>
          <a:ln w="19050">
            <a:solidFill>
              <a:schemeClr val="lt1"/>
            </a:solidFill>
          </a:ln>
          <a:effectLst/>
        </c:spPr>
      </c:pivotFmt>
      <c:pivotFmt>
        <c:idx val="587"/>
        <c:spPr>
          <a:solidFill>
            <a:schemeClr val="accent1"/>
          </a:solidFill>
          <a:ln w="19050">
            <a:solidFill>
              <a:schemeClr val="lt1"/>
            </a:solidFill>
          </a:ln>
          <a:effectLst/>
        </c:spPr>
      </c:pivotFmt>
      <c:pivotFmt>
        <c:idx val="588"/>
        <c:spPr>
          <a:solidFill>
            <a:schemeClr val="accent1"/>
          </a:solidFill>
          <a:ln w="19050">
            <a:solidFill>
              <a:schemeClr val="lt1"/>
            </a:solidFill>
          </a:ln>
          <a:effectLst/>
        </c:spPr>
      </c:pivotFmt>
      <c:pivotFmt>
        <c:idx val="589"/>
        <c:spPr>
          <a:solidFill>
            <a:schemeClr val="accent1"/>
          </a:solidFill>
          <a:ln w="19050">
            <a:solidFill>
              <a:schemeClr val="lt1"/>
            </a:solidFill>
          </a:ln>
          <a:effectLst/>
        </c:spPr>
      </c:pivotFmt>
      <c:pivotFmt>
        <c:idx val="590"/>
        <c:spPr>
          <a:solidFill>
            <a:schemeClr val="accent1"/>
          </a:solidFill>
          <a:ln w="19050">
            <a:solidFill>
              <a:schemeClr val="lt1"/>
            </a:solidFill>
          </a:ln>
          <a:effectLst/>
        </c:spPr>
      </c:pivotFmt>
      <c:pivotFmt>
        <c:idx val="591"/>
        <c:spPr>
          <a:solidFill>
            <a:schemeClr val="accent1"/>
          </a:solidFill>
          <a:ln w="19050">
            <a:solidFill>
              <a:schemeClr val="lt1"/>
            </a:solidFill>
          </a:ln>
          <a:effectLst/>
        </c:spPr>
      </c:pivotFmt>
      <c:pivotFmt>
        <c:idx val="592"/>
        <c:spPr>
          <a:solidFill>
            <a:schemeClr val="accent1"/>
          </a:solidFill>
          <a:ln w="19050">
            <a:solidFill>
              <a:schemeClr val="lt1"/>
            </a:solidFill>
          </a:ln>
          <a:effectLst/>
        </c:spPr>
      </c:pivotFmt>
      <c:pivotFmt>
        <c:idx val="593"/>
        <c:spPr>
          <a:solidFill>
            <a:schemeClr val="accent1"/>
          </a:solidFill>
          <a:ln w="19050">
            <a:solidFill>
              <a:schemeClr val="lt1"/>
            </a:solidFill>
          </a:ln>
          <a:effectLst/>
        </c:spPr>
      </c:pivotFmt>
      <c:pivotFmt>
        <c:idx val="594"/>
        <c:spPr>
          <a:solidFill>
            <a:schemeClr val="accent1"/>
          </a:solidFill>
          <a:ln w="19050">
            <a:solidFill>
              <a:schemeClr val="lt1"/>
            </a:solidFill>
          </a:ln>
          <a:effectLst/>
        </c:spPr>
      </c:pivotFmt>
      <c:pivotFmt>
        <c:idx val="595"/>
        <c:spPr>
          <a:solidFill>
            <a:schemeClr val="accent1"/>
          </a:solidFill>
          <a:ln w="19050">
            <a:solidFill>
              <a:schemeClr val="lt1"/>
            </a:solidFill>
          </a:ln>
          <a:effectLst/>
        </c:spPr>
      </c:pivotFmt>
      <c:pivotFmt>
        <c:idx val="596"/>
        <c:spPr>
          <a:solidFill>
            <a:schemeClr val="accent1"/>
          </a:solidFill>
          <a:ln w="19050">
            <a:solidFill>
              <a:schemeClr val="lt1"/>
            </a:solidFill>
          </a:ln>
          <a:effectLst/>
        </c:spPr>
      </c:pivotFmt>
      <c:pivotFmt>
        <c:idx val="597"/>
        <c:spPr>
          <a:solidFill>
            <a:schemeClr val="accent1"/>
          </a:solidFill>
          <a:ln w="19050">
            <a:solidFill>
              <a:schemeClr val="lt1"/>
            </a:solidFill>
          </a:ln>
          <a:effectLst/>
        </c:spPr>
      </c:pivotFmt>
      <c:pivotFmt>
        <c:idx val="598"/>
        <c:spPr>
          <a:solidFill>
            <a:schemeClr val="accent1"/>
          </a:solidFill>
          <a:ln w="19050">
            <a:solidFill>
              <a:schemeClr val="lt1"/>
            </a:solidFill>
          </a:ln>
          <a:effectLst/>
        </c:spPr>
      </c:pivotFmt>
      <c:pivotFmt>
        <c:idx val="599"/>
        <c:spPr>
          <a:solidFill>
            <a:schemeClr val="accent1"/>
          </a:solidFill>
          <a:ln w="19050">
            <a:solidFill>
              <a:schemeClr val="lt1"/>
            </a:solidFill>
          </a:ln>
          <a:effectLst/>
        </c:spPr>
      </c:pivotFmt>
      <c:pivotFmt>
        <c:idx val="600"/>
        <c:spPr>
          <a:solidFill>
            <a:schemeClr val="accent1"/>
          </a:solidFill>
          <a:ln w="19050">
            <a:solidFill>
              <a:schemeClr val="lt1"/>
            </a:solidFill>
          </a:ln>
          <a:effectLst/>
        </c:spPr>
      </c:pivotFmt>
      <c:pivotFmt>
        <c:idx val="601"/>
        <c:spPr>
          <a:solidFill>
            <a:schemeClr val="accent1"/>
          </a:solidFill>
          <a:ln w="19050">
            <a:solidFill>
              <a:schemeClr val="lt1"/>
            </a:solidFill>
          </a:ln>
          <a:effectLst/>
        </c:spPr>
      </c:pivotFmt>
      <c:pivotFmt>
        <c:idx val="602"/>
        <c:spPr>
          <a:solidFill>
            <a:schemeClr val="accent1"/>
          </a:solidFill>
          <a:ln w="19050">
            <a:solidFill>
              <a:schemeClr val="lt1"/>
            </a:solidFill>
          </a:ln>
          <a:effectLst/>
        </c:spPr>
      </c:pivotFmt>
      <c:pivotFmt>
        <c:idx val="603"/>
        <c:spPr>
          <a:solidFill>
            <a:schemeClr val="accent1"/>
          </a:solidFill>
          <a:ln w="19050">
            <a:solidFill>
              <a:schemeClr val="lt1"/>
            </a:solidFill>
          </a:ln>
          <a:effectLst/>
        </c:spPr>
      </c:pivotFmt>
      <c:pivotFmt>
        <c:idx val="604"/>
        <c:spPr>
          <a:solidFill>
            <a:schemeClr val="accent1"/>
          </a:solidFill>
          <a:ln w="19050">
            <a:solidFill>
              <a:schemeClr val="lt1"/>
            </a:solidFill>
          </a:ln>
          <a:effectLst/>
        </c:spPr>
      </c:pivotFmt>
      <c:pivotFmt>
        <c:idx val="605"/>
        <c:spPr>
          <a:solidFill>
            <a:schemeClr val="accent1"/>
          </a:solidFill>
          <a:ln w="19050">
            <a:solidFill>
              <a:schemeClr val="lt1"/>
            </a:solidFill>
          </a:ln>
          <a:effectLst/>
        </c:spPr>
      </c:pivotFmt>
      <c:pivotFmt>
        <c:idx val="606"/>
        <c:spPr>
          <a:solidFill>
            <a:schemeClr val="accent1"/>
          </a:solidFill>
          <a:ln w="19050">
            <a:solidFill>
              <a:schemeClr val="lt1"/>
            </a:solidFill>
          </a:ln>
          <a:effectLst/>
        </c:spPr>
      </c:pivotFmt>
      <c:pivotFmt>
        <c:idx val="607"/>
        <c:spPr>
          <a:solidFill>
            <a:schemeClr val="accent1"/>
          </a:solidFill>
          <a:ln w="19050">
            <a:solidFill>
              <a:schemeClr val="lt1"/>
            </a:solidFill>
          </a:ln>
          <a:effectLst/>
        </c:spPr>
      </c:pivotFmt>
      <c:pivotFmt>
        <c:idx val="608"/>
        <c:spPr>
          <a:solidFill>
            <a:schemeClr val="accent1"/>
          </a:solidFill>
          <a:ln w="19050">
            <a:solidFill>
              <a:schemeClr val="lt1"/>
            </a:solidFill>
          </a:ln>
          <a:effectLst/>
        </c:spPr>
      </c:pivotFmt>
      <c:pivotFmt>
        <c:idx val="609"/>
        <c:spPr>
          <a:solidFill>
            <a:schemeClr val="accent1"/>
          </a:solidFill>
          <a:ln w="19050">
            <a:solidFill>
              <a:schemeClr val="lt1"/>
            </a:solidFill>
          </a:ln>
          <a:effectLst/>
        </c:spPr>
      </c:pivotFmt>
      <c:pivotFmt>
        <c:idx val="610"/>
        <c:spPr>
          <a:solidFill>
            <a:schemeClr val="accent1"/>
          </a:solidFill>
          <a:ln w="19050">
            <a:solidFill>
              <a:schemeClr val="lt1"/>
            </a:solidFill>
          </a:ln>
          <a:effectLst/>
        </c:spPr>
      </c:pivotFmt>
      <c:pivotFmt>
        <c:idx val="611"/>
        <c:spPr>
          <a:solidFill>
            <a:schemeClr val="accent1"/>
          </a:solidFill>
          <a:ln w="19050">
            <a:solidFill>
              <a:schemeClr val="lt1"/>
            </a:solidFill>
          </a:ln>
          <a:effectLst/>
        </c:spPr>
      </c:pivotFmt>
      <c:pivotFmt>
        <c:idx val="612"/>
        <c:spPr>
          <a:solidFill>
            <a:schemeClr val="accent1"/>
          </a:solidFill>
          <a:ln w="19050">
            <a:solidFill>
              <a:schemeClr val="lt1"/>
            </a:solidFill>
          </a:ln>
          <a:effectLst/>
        </c:spPr>
      </c:pivotFmt>
      <c:pivotFmt>
        <c:idx val="613"/>
        <c:spPr>
          <a:solidFill>
            <a:schemeClr val="accent1"/>
          </a:solidFill>
          <a:ln w="19050">
            <a:solidFill>
              <a:schemeClr val="lt1"/>
            </a:solidFill>
          </a:ln>
          <a:effectLst/>
        </c:spPr>
      </c:pivotFmt>
      <c:pivotFmt>
        <c:idx val="614"/>
        <c:spPr>
          <a:solidFill>
            <a:schemeClr val="accent1"/>
          </a:solidFill>
          <a:ln w="19050">
            <a:solidFill>
              <a:schemeClr val="lt1"/>
            </a:solidFill>
          </a:ln>
          <a:effectLst/>
        </c:spPr>
      </c:pivotFmt>
      <c:pivotFmt>
        <c:idx val="615"/>
        <c:spPr>
          <a:solidFill>
            <a:schemeClr val="accent1"/>
          </a:solidFill>
          <a:ln w="19050">
            <a:solidFill>
              <a:schemeClr val="lt1"/>
            </a:solidFill>
          </a:ln>
          <a:effectLst/>
        </c:spPr>
      </c:pivotFmt>
      <c:pivotFmt>
        <c:idx val="616"/>
        <c:spPr>
          <a:solidFill>
            <a:schemeClr val="accent1"/>
          </a:solidFill>
          <a:ln w="19050">
            <a:solidFill>
              <a:schemeClr val="lt1"/>
            </a:solidFill>
          </a:ln>
          <a:effectLst/>
        </c:spPr>
      </c:pivotFmt>
      <c:pivotFmt>
        <c:idx val="617"/>
        <c:spPr>
          <a:solidFill>
            <a:schemeClr val="accent1"/>
          </a:solidFill>
          <a:ln w="19050">
            <a:solidFill>
              <a:schemeClr val="lt1"/>
            </a:solidFill>
          </a:ln>
          <a:effectLst/>
        </c:spPr>
      </c:pivotFmt>
      <c:pivotFmt>
        <c:idx val="618"/>
        <c:spPr>
          <a:solidFill>
            <a:schemeClr val="accent1"/>
          </a:solidFill>
          <a:ln w="19050">
            <a:solidFill>
              <a:schemeClr val="lt1"/>
            </a:solidFill>
          </a:ln>
          <a:effectLst/>
        </c:spPr>
      </c:pivotFmt>
      <c:pivotFmt>
        <c:idx val="619"/>
        <c:spPr>
          <a:solidFill>
            <a:schemeClr val="accent1"/>
          </a:solidFill>
          <a:ln w="19050">
            <a:solidFill>
              <a:schemeClr val="lt1"/>
            </a:solidFill>
          </a:ln>
          <a:effectLst/>
        </c:spPr>
      </c:pivotFmt>
      <c:pivotFmt>
        <c:idx val="620"/>
        <c:spPr>
          <a:solidFill>
            <a:schemeClr val="accent1"/>
          </a:solidFill>
          <a:ln w="19050">
            <a:solidFill>
              <a:schemeClr val="lt1"/>
            </a:solidFill>
          </a:ln>
          <a:effectLst/>
        </c:spPr>
      </c:pivotFmt>
      <c:pivotFmt>
        <c:idx val="621"/>
        <c:spPr>
          <a:solidFill>
            <a:schemeClr val="accent1"/>
          </a:solidFill>
          <a:ln w="19050">
            <a:solidFill>
              <a:schemeClr val="lt1"/>
            </a:solidFill>
          </a:ln>
          <a:effectLst/>
        </c:spPr>
      </c:pivotFmt>
      <c:pivotFmt>
        <c:idx val="622"/>
        <c:spPr>
          <a:solidFill>
            <a:schemeClr val="accent1"/>
          </a:solidFill>
          <a:ln w="19050">
            <a:solidFill>
              <a:schemeClr val="lt1"/>
            </a:solidFill>
          </a:ln>
          <a:effectLst/>
        </c:spPr>
      </c:pivotFmt>
      <c:pivotFmt>
        <c:idx val="623"/>
        <c:spPr>
          <a:solidFill>
            <a:schemeClr val="accent1"/>
          </a:solidFill>
          <a:ln w="19050">
            <a:solidFill>
              <a:schemeClr val="lt1"/>
            </a:solidFill>
          </a:ln>
          <a:effectLst/>
        </c:spPr>
      </c:pivotFmt>
      <c:pivotFmt>
        <c:idx val="624"/>
        <c:spPr>
          <a:solidFill>
            <a:schemeClr val="accent1"/>
          </a:solidFill>
          <a:ln w="19050">
            <a:solidFill>
              <a:schemeClr val="lt1"/>
            </a:solidFill>
          </a:ln>
          <a:effectLst/>
        </c:spPr>
      </c:pivotFmt>
      <c:pivotFmt>
        <c:idx val="625"/>
        <c:spPr>
          <a:solidFill>
            <a:schemeClr val="accent1"/>
          </a:solidFill>
          <a:ln w="19050">
            <a:solidFill>
              <a:schemeClr val="lt1"/>
            </a:solidFill>
          </a:ln>
          <a:effectLst/>
        </c:spPr>
      </c:pivotFmt>
      <c:pivotFmt>
        <c:idx val="626"/>
        <c:spPr>
          <a:solidFill>
            <a:schemeClr val="accent1"/>
          </a:solidFill>
          <a:ln w="19050">
            <a:solidFill>
              <a:schemeClr val="lt1"/>
            </a:solidFill>
          </a:ln>
          <a:effectLst/>
        </c:spPr>
      </c:pivotFmt>
      <c:pivotFmt>
        <c:idx val="627"/>
        <c:spPr>
          <a:solidFill>
            <a:schemeClr val="accent1"/>
          </a:solidFill>
          <a:ln w="19050">
            <a:solidFill>
              <a:schemeClr val="lt1"/>
            </a:solidFill>
          </a:ln>
          <a:effectLst/>
        </c:spPr>
      </c:pivotFmt>
      <c:pivotFmt>
        <c:idx val="628"/>
        <c:spPr>
          <a:solidFill>
            <a:schemeClr val="accent1"/>
          </a:solidFill>
          <a:ln w="19050">
            <a:solidFill>
              <a:schemeClr val="lt1"/>
            </a:solidFill>
          </a:ln>
          <a:effectLst/>
        </c:spPr>
      </c:pivotFmt>
      <c:pivotFmt>
        <c:idx val="629"/>
        <c:spPr>
          <a:solidFill>
            <a:schemeClr val="accent1"/>
          </a:solidFill>
          <a:ln w="19050">
            <a:solidFill>
              <a:schemeClr val="lt1"/>
            </a:solidFill>
          </a:ln>
          <a:effectLst/>
        </c:spPr>
      </c:pivotFmt>
      <c:pivotFmt>
        <c:idx val="630"/>
        <c:spPr>
          <a:solidFill>
            <a:schemeClr val="accent1"/>
          </a:solidFill>
          <a:ln w="19050">
            <a:solidFill>
              <a:schemeClr val="lt1"/>
            </a:solidFill>
          </a:ln>
          <a:effectLst/>
        </c:spPr>
      </c:pivotFmt>
      <c:pivotFmt>
        <c:idx val="631"/>
        <c:spPr>
          <a:solidFill>
            <a:schemeClr val="accent1"/>
          </a:solidFill>
          <a:ln w="19050">
            <a:solidFill>
              <a:schemeClr val="lt1"/>
            </a:solidFill>
          </a:ln>
          <a:effectLst/>
        </c:spPr>
      </c:pivotFmt>
      <c:pivotFmt>
        <c:idx val="632"/>
        <c:spPr>
          <a:solidFill>
            <a:schemeClr val="accent1"/>
          </a:solidFill>
          <a:ln w="19050">
            <a:solidFill>
              <a:schemeClr val="lt1"/>
            </a:solidFill>
          </a:ln>
          <a:effectLst/>
        </c:spPr>
      </c:pivotFmt>
      <c:pivotFmt>
        <c:idx val="633"/>
        <c:spPr>
          <a:solidFill>
            <a:schemeClr val="accent1"/>
          </a:solidFill>
          <a:ln w="19050">
            <a:solidFill>
              <a:schemeClr val="lt1"/>
            </a:solidFill>
          </a:ln>
          <a:effectLst/>
        </c:spPr>
      </c:pivotFmt>
      <c:pivotFmt>
        <c:idx val="634"/>
        <c:spPr>
          <a:solidFill>
            <a:schemeClr val="accent1"/>
          </a:solidFill>
          <a:ln w="19050">
            <a:solidFill>
              <a:schemeClr val="lt1"/>
            </a:solidFill>
          </a:ln>
          <a:effectLst/>
        </c:spPr>
      </c:pivotFmt>
      <c:pivotFmt>
        <c:idx val="635"/>
        <c:spPr>
          <a:solidFill>
            <a:schemeClr val="accent1"/>
          </a:solidFill>
          <a:ln w="19050">
            <a:solidFill>
              <a:schemeClr val="lt1"/>
            </a:solidFill>
          </a:ln>
          <a:effectLst/>
        </c:spPr>
      </c:pivotFmt>
      <c:pivotFmt>
        <c:idx val="636"/>
        <c:spPr>
          <a:solidFill>
            <a:schemeClr val="accent1"/>
          </a:solidFill>
          <a:ln w="19050">
            <a:solidFill>
              <a:schemeClr val="lt1"/>
            </a:solidFill>
          </a:ln>
          <a:effectLst/>
        </c:spPr>
      </c:pivotFmt>
      <c:pivotFmt>
        <c:idx val="637"/>
        <c:spPr>
          <a:solidFill>
            <a:schemeClr val="accent1"/>
          </a:solidFill>
          <a:ln w="19050">
            <a:solidFill>
              <a:schemeClr val="lt1"/>
            </a:solidFill>
          </a:ln>
          <a:effectLst/>
        </c:spPr>
      </c:pivotFmt>
      <c:pivotFmt>
        <c:idx val="638"/>
        <c:spPr>
          <a:solidFill>
            <a:schemeClr val="accent1"/>
          </a:solidFill>
          <a:ln w="19050">
            <a:solidFill>
              <a:schemeClr val="lt1"/>
            </a:solidFill>
          </a:ln>
          <a:effectLst/>
        </c:spPr>
      </c:pivotFmt>
      <c:pivotFmt>
        <c:idx val="639"/>
        <c:spPr>
          <a:solidFill>
            <a:schemeClr val="accent1"/>
          </a:solidFill>
          <a:ln w="19050">
            <a:solidFill>
              <a:schemeClr val="lt1"/>
            </a:solidFill>
          </a:ln>
          <a:effectLst/>
        </c:spPr>
      </c:pivotFmt>
      <c:pivotFmt>
        <c:idx val="640"/>
        <c:spPr>
          <a:solidFill>
            <a:schemeClr val="accent1"/>
          </a:solidFill>
          <a:ln w="19050">
            <a:solidFill>
              <a:schemeClr val="lt1"/>
            </a:solidFill>
          </a:ln>
          <a:effectLst/>
        </c:spPr>
      </c:pivotFmt>
      <c:pivotFmt>
        <c:idx val="641"/>
        <c:spPr>
          <a:solidFill>
            <a:schemeClr val="accent1"/>
          </a:solidFill>
          <a:ln w="19050">
            <a:solidFill>
              <a:schemeClr val="lt1"/>
            </a:solidFill>
          </a:ln>
          <a:effectLst/>
        </c:spPr>
      </c:pivotFmt>
      <c:pivotFmt>
        <c:idx val="642"/>
        <c:spPr>
          <a:solidFill>
            <a:schemeClr val="accent1"/>
          </a:solidFill>
          <a:ln w="19050">
            <a:solidFill>
              <a:schemeClr val="lt1"/>
            </a:solidFill>
          </a:ln>
          <a:effectLst/>
        </c:spPr>
      </c:pivotFmt>
      <c:pivotFmt>
        <c:idx val="643"/>
        <c:spPr>
          <a:solidFill>
            <a:schemeClr val="accent1"/>
          </a:solidFill>
          <a:ln w="19050">
            <a:solidFill>
              <a:schemeClr val="lt1"/>
            </a:solidFill>
          </a:ln>
          <a:effectLst/>
        </c:spPr>
      </c:pivotFmt>
      <c:pivotFmt>
        <c:idx val="644"/>
        <c:spPr>
          <a:solidFill>
            <a:schemeClr val="accent1"/>
          </a:solidFill>
          <a:ln w="19050">
            <a:solidFill>
              <a:schemeClr val="lt1"/>
            </a:solidFill>
          </a:ln>
          <a:effectLst/>
        </c:spPr>
      </c:pivotFmt>
      <c:pivotFmt>
        <c:idx val="645"/>
        <c:spPr>
          <a:solidFill>
            <a:schemeClr val="accent1"/>
          </a:solidFill>
          <a:ln w="19050">
            <a:solidFill>
              <a:schemeClr val="lt1"/>
            </a:solidFill>
          </a:ln>
          <a:effectLst/>
        </c:spPr>
      </c:pivotFmt>
      <c:pivotFmt>
        <c:idx val="646"/>
        <c:spPr>
          <a:solidFill>
            <a:schemeClr val="accent1"/>
          </a:solidFill>
          <a:ln w="19050">
            <a:solidFill>
              <a:schemeClr val="lt1"/>
            </a:solidFill>
          </a:ln>
          <a:effectLst/>
        </c:spPr>
      </c:pivotFmt>
      <c:pivotFmt>
        <c:idx val="647"/>
        <c:spPr>
          <a:solidFill>
            <a:schemeClr val="accent1"/>
          </a:solidFill>
          <a:ln w="19050">
            <a:solidFill>
              <a:schemeClr val="lt1"/>
            </a:solidFill>
          </a:ln>
          <a:effectLst/>
        </c:spPr>
      </c:pivotFmt>
      <c:pivotFmt>
        <c:idx val="648"/>
        <c:spPr>
          <a:solidFill>
            <a:schemeClr val="accent1"/>
          </a:solidFill>
          <a:ln w="19050">
            <a:solidFill>
              <a:schemeClr val="lt1"/>
            </a:solidFill>
          </a:ln>
          <a:effectLst/>
        </c:spPr>
      </c:pivotFmt>
      <c:pivotFmt>
        <c:idx val="649"/>
        <c:spPr>
          <a:solidFill>
            <a:schemeClr val="accent1"/>
          </a:solidFill>
          <a:ln w="19050">
            <a:solidFill>
              <a:schemeClr val="lt1"/>
            </a:solidFill>
          </a:ln>
          <a:effectLst/>
        </c:spPr>
      </c:pivotFmt>
      <c:pivotFmt>
        <c:idx val="650"/>
        <c:spPr>
          <a:solidFill>
            <a:schemeClr val="accent1"/>
          </a:solidFill>
          <a:ln w="19050">
            <a:solidFill>
              <a:schemeClr val="lt1"/>
            </a:solidFill>
          </a:ln>
          <a:effectLst/>
        </c:spPr>
      </c:pivotFmt>
      <c:pivotFmt>
        <c:idx val="651"/>
        <c:spPr>
          <a:solidFill>
            <a:schemeClr val="accent1"/>
          </a:solidFill>
          <a:ln w="19050">
            <a:solidFill>
              <a:schemeClr val="lt1"/>
            </a:solidFill>
          </a:ln>
          <a:effectLst/>
        </c:spPr>
      </c:pivotFmt>
      <c:pivotFmt>
        <c:idx val="652"/>
        <c:spPr>
          <a:solidFill>
            <a:schemeClr val="accent1"/>
          </a:solidFill>
          <a:ln w="19050">
            <a:solidFill>
              <a:schemeClr val="lt1"/>
            </a:solidFill>
          </a:ln>
          <a:effectLst/>
        </c:spPr>
      </c:pivotFmt>
      <c:pivotFmt>
        <c:idx val="653"/>
        <c:spPr>
          <a:solidFill>
            <a:schemeClr val="accent1"/>
          </a:solidFill>
          <a:ln w="19050">
            <a:solidFill>
              <a:schemeClr val="lt1"/>
            </a:solidFill>
          </a:ln>
          <a:effectLst/>
        </c:spPr>
      </c:pivotFmt>
      <c:pivotFmt>
        <c:idx val="654"/>
        <c:spPr>
          <a:solidFill>
            <a:schemeClr val="accent1"/>
          </a:solidFill>
          <a:ln w="19050">
            <a:solidFill>
              <a:schemeClr val="lt1"/>
            </a:solidFill>
          </a:ln>
          <a:effectLst/>
        </c:spPr>
      </c:pivotFmt>
      <c:pivotFmt>
        <c:idx val="655"/>
        <c:spPr>
          <a:solidFill>
            <a:schemeClr val="accent1"/>
          </a:solidFill>
          <a:ln w="19050">
            <a:solidFill>
              <a:schemeClr val="lt1"/>
            </a:solidFill>
          </a:ln>
          <a:effectLst/>
        </c:spPr>
      </c:pivotFmt>
      <c:pivotFmt>
        <c:idx val="656"/>
        <c:spPr>
          <a:solidFill>
            <a:schemeClr val="accent1"/>
          </a:solidFill>
          <a:ln w="19050">
            <a:solidFill>
              <a:schemeClr val="lt1"/>
            </a:solidFill>
          </a:ln>
          <a:effectLst/>
        </c:spPr>
      </c:pivotFmt>
      <c:pivotFmt>
        <c:idx val="657"/>
        <c:spPr>
          <a:solidFill>
            <a:schemeClr val="accent1"/>
          </a:solidFill>
          <a:ln w="19050">
            <a:solidFill>
              <a:schemeClr val="lt1"/>
            </a:solidFill>
          </a:ln>
          <a:effectLst/>
        </c:spPr>
      </c:pivotFmt>
      <c:pivotFmt>
        <c:idx val="658"/>
        <c:spPr>
          <a:solidFill>
            <a:schemeClr val="accent1"/>
          </a:solidFill>
          <a:ln w="19050">
            <a:solidFill>
              <a:schemeClr val="lt1"/>
            </a:solidFill>
          </a:ln>
          <a:effectLst/>
        </c:spPr>
      </c:pivotFmt>
      <c:pivotFmt>
        <c:idx val="659"/>
        <c:spPr>
          <a:solidFill>
            <a:schemeClr val="accent1"/>
          </a:solidFill>
          <a:ln w="19050">
            <a:solidFill>
              <a:schemeClr val="lt1"/>
            </a:solidFill>
          </a:ln>
          <a:effectLst/>
        </c:spPr>
      </c:pivotFmt>
      <c:pivotFmt>
        <c:idx val="660"/>
        <c:spPr>
          <a:solidFill>
            <a:schemeClr val="accent1"/>
          </a:solidFill>
          <a:ln w="19050">
            <a:solidFill>
              <a:schemeClr val="lt1"/>
            </a:solidFill>
          </a:ln>
          <a:effectLst/>
        </c:spPr>
      </c:pivotFmt>
      <c:pivotFmt>
        <c:idx val="661"/>
        <c:spPr>
          <a:solidFill>
            <a:schemeClr val="accent1"/>
          </a:solidFill>
          <a:ln w="19050">
            <a:solidFill>
              <a:schemeClr val="lt1"/>
            </a:solidFill>
          </a:ln>
          <a:effectLst/>
        </c:spPr>
      </c:pivotFmt>
      <c:pivotFmt>
        <c:idx val="662"/>
        <c:spPr>
          <a:solidFill>
            <a:schemeClr val="accent1"/>
          </a:solidFill>
          <a:ln w="19050">
            <a:solidFill>
              <a:schemeClr val="lt1"/>
            </a:solidFill>
          </a:ln>
          <a:effectLst/>
        </c:spPr>
      </c:pivotFmt>
      <c:pivotFmt>
        <c:idx val="663"/>
        <c:spPr>
          <a:solidFill>
            <a:schemeClr val="accent1"/>
          </a:solidFill>
          <a:ln w="19050">
            <a:solidFill>
              <a:schemeClr val="lt1"/>
            </a:solidFill>
          </a:ln>
          <a:effectLst/>
        </c:spPr>
      </c:pivotFmt>
      <c:pivotFmt>
        <c:idx val="664"/>
        <c:spPr>
          <a:solidFill>
            <a:schemeClr val="accent1"/>
          </a:solidFill>
          <a:ln w="19050">
            <a:solidFill>
              <a:schemeClr val="lt1"/>
            </a:solidFill>
          </a:ln>
          <a:effectLst/>
        </c:spPr>
      </c:pivotFmt>
      <c:pivotFmt>
        <c:idx val="665"/>
        <c:spPr>
          <a:solidFill>
            <a:schemeClr val="accent1"/>
          </a:solidFill>
          <a:ln w="19050">
            <a:solidFill>
              <a:schemeClr val="lt1"/>
            </a:solidFill>
          </a:ln>
          <a:effectLst/>
        </c:spPr>
      </c:pivotFmt>
      <c:pivotFmt>
        <c:idx val="666"/>
        <c:spPr>
          <a:solidFill>
            <a:schemeClr val="accent1"/>
          </a:solidFill>
          <a:ln w="19050">
            <a:solidFill>
              <a:schemeClr val="lt1"/>
            </a:solidFill>
          </a:ln>
          <a:effectLst/>
        </c:spPr>
      </c:pivotFmt>
      <c:pivotFmt>
        <c:idx val="667"/>
        <c:spPr>
          <a:solidFill>
            <a:schemeClr val="accent1"/>
          </a:solidFill>
          <a:ln w="19050">
            <a:solidFill>
              <a:schemeClr val="lt1"/>
            </a:solidFill>
          </a:ln>
          <a:effectLst/>
        </c:spPr>
      </c:pivotFmt>
      <c:pivotFmt>
        <c:idx val="668"/>
        <c:spPr>
          <a:solidFill>
            <a:schemeClr val="accent1"/>
          </a:solidFill>
          <a:ln w="19050">
            <a:solidFill>
              <a:schemeClr val="lt1"/>
            </a:solidFill>
          </a:ln>
          <a:effectLst/>
        </c:spPr>
      </c:pivotFmt>
      <c:pivotFmt>
        <c:idx val="669"/>
        <c:spPr>
          <a:solidFill>
            <a:schemeClr val="accent1"/>
          </a:solidFill>
          <a:ln w="19050">
            <a:solidFill>
              <a:schemeClr val="lt1"/>
            </a:solidFill>
          </a:ln>
          <a:effectLst/>
        </c:spPr>
      </c:pivotFmt>
      <c:pivotFmt>
        <c:idx val="670"/>
        <c:spPr>
          <a:solidFill>
            <a:schemeClr val="accent1"/>
          </a:solidFill>
          <a:ln w="19050">
            <a:solidFill>
              <a:schemeClr val="lt1"/>
            </a:solidFill>
          </a:ln>
          <a:effectLst/>
        </c:spPr>
      </c:pivotFmt>
      <c:pivotFmt>
        <c:idx val="671"/>
        <c:spPr>
          <a:solidFill>
            <a:schemeClr val="accent1"/>
          </a:solidFill>
          <a:ln w="19050">
            <a:solidFill>
              <a:schemeClr val="lt1"/>
            </a:solidFill>
          </a:ln>
          <a:effectLst/>
        </c:spPr>
      </c:pivotFmt>
      <c:pivotFmt>
        <c:idx val="672"/>
        <c:spPr>
          <a:solidFill>
            <a:schemeClr val="accent1"/>
          </a:solidFill>
          <a:ln w="19050">
            <a:solidFill>
              <a:schemeClr val="lt1"/>
            </a:solidFill>
          </a:ln>
          <a:effectLst/>
        </c:spPr>
      </c:pivotFmt>
      <c:pivotFmt>
        <c:idx val="673"/>
        <c:spPr>
          <a:solidFill>
            <a:schemeClr val="accent1"/>
          </a:solidFill>
          <a:ln w="19050">
            <a:solidFill>
              <a:schemeClr val="lt1"/>
            </a:solidFill>
          </a:ln>
          <a:effectLst/>
        </c:spPr>
      </c:pivotFmt>
      <c:pivotFmt>
        <c:idx val="674"/>
        <c:spPr>
          <a:solidFill>
            <a:schemeClr val="accent1"/>
          </a:solidFill>
          <a:ln w="19050">
            <a:solidFill>
              <a:schemeClr val="lt1"/>
            </a:solidFill>
          </a:ln>
          <a:effectLst/>
        </c:spPr>
      </c:pivotFmt>
      <c:pivotFmt>
        <c:idx val="675"/>
        <c:spPr>
          <a:solidFill>
            <a:schemeClr val="accent1"/>
          </a:solidFill>
          <a:ln w="19050">
            <a:solidFill>
              <a:schemeClr val="lt1"/>
            </a:solidFill>
          </a:ln>
          <a:effectLst/>
        </c:spPr>
      </c:pivotFmt>
      <c:pivotFmt>
        <c:idx val="676"/>
        <c:spPr>
          <a:solidFill>
            <a:schemeClr val="accent1"/>
          </a:solidFill>
          <a:ln w="19050">
            <a:solidFill>
              <a:schemeClr val="lt1"/>
            </a:solidFill>
          </a:ln>
          <a:effectLst/>
        </c:spPr>
      </c:pivotFmt>
      <c:pivotFmt>
        <c:idx val="677"/>
        <c:spPr>
          <a:solidFill>
            <a:schemeClr val="accent1"/>
          </a:solidFill>
          <a:ln w="19050">
            <a:solidFill>
              <a:schemeClr val="lt1"/>
            </a:solidFill>
          </a:ln>
          <a:effectLst/>
        </c:spPr>
      </c:pivotFmt>
      <c:pivotFmt>
        <c:idx val="678"/>
        <c:spPr>
          <a:solidFill>
            <a:schemeClr val="accent1"/>
          </a:solidFill>
          <a:ln w="19050">
            <a:solidFill>
              <a:schemeClr val="lt1"/>
            </a:solidFill>
          </a:ln>
          <a:effectLst/>
        </c:spPr>
      </c:pivotFmt>
      <c:pivotFmt>
        <c:idx val="679"/>
        <c:spPr>
          <a:solidFill>
            <a:schemeClr val="accent1"/>
          </a:solidFill>
          <a:ln w="19050">
            <a:solidFill>
              <a:schemeClr val="lt1"/>
            </a:solidFill>
          </a:ln>
          <a:effectLst/>
        </c:spPr>
      </c:pivotFmt>
      <c:pivotFmt>
        <c:idx val="680"/>
        <c:spPr>
          <a:solidFill>
            <a:schemeClr val="accent1"/>
          </a:solidFill>
          <a:ln w="19050">
            <a:solidFill>
              <a:schemeClr val="lt1"/>
            </a:solidFill>
          </a:ln>
          <a:effectLst/>
        </c:spPr>
      </c:pivotFmt>
      <c:pivotFmt>
        <c:idx val="681"/>
        <c:spPr>
          <a:solidFill>
            <a:schemeClr val="accent1"/>
          </a:solidFill>
          <a:ln w="19050">
            <a:solidFill>
              <a:schemeClr val="lt1"/>
            </a:solidFill>
          </a:ln>
          <a:effectLst/>
        </c:spPr>
      </c:pivotFmt>
      <c:pivotFmt>
        <c:idx val="682"/>
        <c:spPr>
          <a:solidFill>
            <a:schemeClr val="accent1"/>
          </a:solidFill>
          <a:ln w="19050">
            <a:solidFill>
              <a:schemeClr val="lt1"/>
            </a:solidFill>
          </a:ln>
          <a:effectLst/>
        </c:spPr>
      </c:pivotFmt>
      <c:pivotFmt>
        <c:idx val="683"/>
        <c:spPr>
          <a:solidFill>
            <a:schemeClr val="accent1"/>
          </a:solidFill>
          <a:ln w="19050">
            <a:solidFill>
              <a:schemeClr val="lt1"/>
            </a:solidFill>
          </a:ln>
          <a:effectLst/>
        </c:spPr>
      </c:pivotFmt>
      <c:pivotFmt>
        <c:idx val="684"/>
        <c:spPr>
          <a:solidFill>
            <a:schemeClr val="accent1"/>
          </a:solidFill>
          <a:ln w="19050">
            <a:solidFill>
              <a:schemeClr val="lt1"/>
            </a:solidFill>
          </a:ln>
          <a:effectLst/>
        </c:spPr>
      </c:pivotFmt>
      <c:pivotFmt>
        <c:idx val="685"/>
        <c:spPr>
          <a:solidFill>
            <a:schemeClr val="accent1"/>
          </a:solidFill>
          <a:ln w="19050">
            <a:solidFill>
              <a:schemeClr val="lt1"/>
            </a:solidFill>
          </a:ln>
          <a:effectLst/>
        </c:spPr>
      </c:pivotFmt>
      <c:pivotFmt>
        <c:idx val="686"/>
        <c:spPr>
          <a:solidFill>
            <a:schemeClr val="accent1"/>
          </a:solidFill>
          <a:ln w="19050">
            <a:solidFill>
              <a:schemeClr val="lt1"/>
            </a:solidFill>
          </a:ln>
          <a:effectLst/>
        </c:spPr>
      </c:pivotFmt>
      <c:pivotFmt>
        <c:idx val="687"/>
        <c:spPr>
          <a:solidFill>
            <a:schemeClr val="accent1"/>
          </a:solidFill>
          <a:ln w="19050">
            <a:solidFill>
              <a:schemeClr val="lt1"/>
            </a:solidFill>
          </a:ln>
          <a:effectLst/>
        </c:spPr>
      </c:pivotFmt>
      <c:pivotFmt>
        <c:idx val="688"/>
        <c:spPr>
          <a:solidFill>
            <a:schemeClr val="accent1"/>
          </a:solidFill>
          <a:ln w="19050">
            <a:solidFill>
              <a:schemeClr val="lt1"/>
            </a:solidFill>
          </a:ln>
          <a:effectLst/>
        </c:spPr>
      </c:pivotFmt>
      <c:pivotFmt>
        <c:idx val="689"/>
        <c:spPr>
          <a:solidFill>
            <a:schemeClr val="accent1"/>
          </a:solidFill>
          <a:ln w="19050">
            <a:solidFill>
              <a:schemeClr val="lt1"/>
            </a:solidFill>
          </a:ln>
          <a:effectLst/>
        </c:spPr>
      </c:pivotFmt>
      <c:pivotFmt>
        <c:idx val="690"/>
        <c:spPr>
          <a:solidFill>
            <a:schemeClr val="accent1"/>
          </a:solidFill>
          <a:ln w="19050">
            <a:solidFill>
              <a:schemeClr val="lt1"/>
            </a:solidFill>
          </a:ln>
          <a:effectLst/>
        </c:spPr>
      </c:pivotFmt>
      <c:pivotFmt>
        <c:idx val="691"/>
        <c:spPr>
          <a:solidFill>
            <a:schemeClr val="accent1"/>
          </a:solidFill>
          <a:ln w="19050">
            <a:solidFill>
              <a:schemeClr val="lt1"/>
            </a:solidFill>
          </a:ln>
          <a:effectLst/>
        </c:spPr>
      </c:pivotFmt>
      <c:pivotFmt>
        <c:idx val="692"/>
        <c:spPr>
          <a:solidFill>
            <a:schemeClr val="accent1"/>
          </a:solidFill>
          <a:ln w="19050">
            <a:solidFill>
              <a:schemeClr val="lt1"/>
            </a:solidFill>
          </a:ln>
          <a:effectLst/>
        </c:spPr>
      </c:pivotFmt>
      <c:pivotFmt>
        <c:idx val="693"/>
        <c:spPr>
          <a:solidFill>
            <a:schemeClr val="accent1"/>
          </a:solidFill>
          <a:ln w="19050">
            <a:solidFill>
              <a:schemeClr val="lt1"/>
            </a:solidFill>
          </a:ln>
          <a:effectLst/>
        </c:spPr>
      </c:pivotFmt>
      <c:pivotFmt>
        <c:idx val="694"/>
        <c:spPr>
          <a:solidFill>
            <a:schemeClr val="accent1"/>
          </a:solidFill>
          <a:ln w="19050">
            <a:solidFill>
              <a:schemeClr val="lt1"/>
            </a:solidFill>
          </a:ln>
          <a:effectLst/>
        </c:spPr>
      </c:pivotFmt>
      <c:pivotFmt>
        <c:idx val="695"/>
        <c:spPr>
          <a:solidFill>
            <a:schemeClr val="accent1"/>
          </a:solidFill>
          <a:ln w="19050">
            <a:solidFill>
              <a:schemeClr val="lt1"/>
            </a:solidFill>
          </a:ln>
          <a:effectLst/>
        </c:spPr>
      </c:pivotFmt>
      <c:pivotFmt>
        <c:idx val="696"/>
        <c:spPr>
          <a:solidFill>
            <a:schemeClr val="accent1"/>
          </a:solidFill>
          <a:ln w="19050">
            <a:solidFill>
              <a:schemeClr val="lt1"/>
            </a:solidFill>
          </a:ln>
          <a:effectLst/>
        </c:spPr>
      </c:pivotFmt>
      <c:pivotFmt>
        <c:idx val="697"/>
        <c:spPr>
          <a:solidFill>
            <a:schemeClr val="accent1"/>
          </a:solidFill>
          <a:ln w="19050">
            <a:solidFill>
              <a:schemeClr val="lt1"/>
            </a:solidFill>
          </a:ln>
          <a:effectLst/>
        </c:spPr>
      </c:pivotFmt>
      <c:pivotFmt>
        <c:idx val="698"/>
        <c:spPr>
          <a:solidFill>
            <a:schemeClr val="accent1"/>
          </a:solidFill>
          <a:ln w="19050">
            <a:solidFill>
              <a:schemeClr val="lt1"/>
            </a:solidFill>
          </a:ln>
          <a:effectLst/>
        </c:spPr>
      </c:pivotFmt>
      <c:pivotFmt>
        <c:idx val="699"/>
        <c:spPr>
          <a:solidFill>
            <a:schemeClr val="accent1"/>
          </a:solidFill>
          <a:ln w="19050">
            <a:solidFill>
              <a:schemeClr val="lt1"/>
            </a:solidFill>
          </a:ln>
          <a:effectLst/>
        </c:spPr>
      </c:pivotFmt>
      <c:pivotFmt>
        <c:idx val="700"/>
        <c:spPr>
          <a:solidFill>
            <a:schemeClr val="accent1"/>
          </a:solidFill>
          <a:ln w="19050">
            <a:solidFill>
              <a:schemeClr val="lt1"/>
            </a:solidFill>
          </a:ln>
          <a:effectLst/>
        </c:spPr>
      </c:pivotFmt>
      <c:pivotFmt>
        <c:idx val="701"/>
        <c:spPr>
          <a:solidFill>
            <a:schemeClr val="accent1"/>
          </a:solidFill>
          <a:ln w="19050">
            <a:solidFill>
              <a:schemeClr val="lt1"/>
            </a:solidFill>
          </a:ln>
          <a:effectLst/>
        </c:spPr>
      </c:pivotFmt>
      <c:pivotFmt>
        <c:idx val="702"/>
        <c:spPr>
          <a:solidFill>
            <a:schemeClr val="accent1"/>
          </a:solidFill>
          <a:ln w="19050">
            <a:solidFill>
              <a:schemeClr val="lt1"/>
            </a:solidFill>
          </a:ln>
          <a:effectLst/>
        </c:spPr>
      </c:pivotFmt>
      <c:pivotFmt>
        <c:idx val="703"/>
        <c:spPr>
          <a:solidFill>
            <a:schemeClr val="accent1"/>
          </a:solidFill>
          <a:ln w="19050">
            <a:solidFill>
              <a:schemeClr val="lt1"/>
            </a:solidFill>
          </a:ln>
          <a:effectLst/>
        </c:spPr>
      </c:pivotFmt>
      <c:pivotFmt>
        <c:idx val="704"/>
        <c:spPr>
          <a:solidFill>
            <a:schemeClr val="accent1"/>
          </a:solidFill>
          <a:ln w="19050">
            <a:solidFill>
              <a:schemeClr val="lt1"/>
            </a:solidFill>
          </a:ln>
          <a:effectLst/>
        </c:spPr>
      </c:pivotFmt>
      <c:pivotFmt>
        <c:idx val="705"/>
        <c:spPr>
          <a:solidFill>
            <a:schemeClr val="accent1"/>
          </a:solidFill>
          <a:ln w="19050">
            <a:solidFill>
              <a:schemeClr val="lt1"/>
            </a:solidFill>
          </a:ln>
          <a:effectLst/>
        </c:spPr>
      </c:pivotFmt>
      <c:pivotFmt>
        <c:idx val="706"/>
        <c:spPr>
          <a:solidFill>
            <a:schemeClr val="accent1"/>
          </a:solidFill>
          <a:ln w="19050">
            <a:solidFill>
              <a:schemeClr val="lt1"/>
            </a:solidFill>
          </a:ln>
          <a:effectLst/>
        </c:spPr>
      </c:pivotFmt>
      <c:pivotFmt>
        <c:idx val="707"/>
        <c:spPr>
          <a:solidFill>
            <a:schemeClr val="accent1"/>
          </a:solidFill>
          <a:ln w="19050">
            <a:solidFill>
              <a:schemeClr val="lt1"/>
            </a:solidFill>
          </a:ln>
          <a:effectLst/>
        </c:spPr>
      </c:pivotFmt>
      <c:pivotFmt>
        <c:idx val="708"/>
        <c:spPr>
          <a:solidFill>
            <a:schemeClr val="accent1"/>
          </a:solidFill>
          <a:ln w="19050">
            <a:solidFill>
              <a:schemeClr val="lt1"/>
            </a:solidFill>
          </a:ln>
          <a:effectLst/>
        </c:spPr>
      </c:pivotFmt>
      <c:pivotFmt>
        <c:idx val="709"/>
        <c:spPr>
          <a:solidFill>
            <a:schemeClr val="accent1"/>
          </a:solidFill>
          <a:ln w="19050">
            <a:solidFill>
              <a:schemeClr val="lt1"/>
            </a:solidFill>
          </a:ln>
          <a:effectLst/>
        </c:spPr>
      </c:pivotFmt>
      <c:pivotFmt>
        <c:idx val="710"/>
        <c:spPr>
          <a:solidFill>
            <a:schemeClr val="accent1"/>
          </a:solidFill>
          <a:ln w="19050">
            <a:solidFill>
              <a:schemeClr val="lt1"/>
            </a:solidFill>
          </a:ln>
          <a:effectLst/>
        </c:spPr>
      </c:pivotFmt>
      <c:pivotFmt>
        <c:idx val="711"/>
        <c:spPr>
          <a:solidFill>
            <a:schemeClr val="accent1"/>
          </a:solidFill>
          <a:ln w="19050">
            <a:solidFill>
              <a:schemeClr val="lt1"/>
            </a:solidFill>
          </a:ln>
          <a:effectLst/>
        </c:spPr>
      </c:pivotFmt>
      <c:pivotFmt>
        <c:idx val="712"/>
        <c:spPr>
          <a:solidFill>
            <a:schemeClr val="accent1"/>
          </a:solidFill>
          <a:ln w="19050">
            <a:solidFill>
              <a:schemeClr val="lt1"/>
            </a:solidFill>
          </a:ln>
          <a:effectLst/>
        </c:spPr>
      </c:pivotFmt>
      <c:pivotFmt>
        <c:idx val="713"/>
        <c:spPr>
          <a:solidFill>
            <a:schemeClr val="accent1"/>
          </a:solidFill>
          <a:ln w="19050">
            <a:solidFill>
              <a:schemeClr val="lt1"/>
            </a:solidFill>
          </a:ln>
          <a:effectLst/>
        </c:spPr>
      </c:pivotFmt>
      <c:pivotFmt>
        <c:idx val="714"/>
        <c:spPr>
          <a:solidFill>
            <a:schemeClr val="accent1"/>
          </a:solidFill>
          <a:ln w="19050">
            <a:solidFill>
              <a:schemeClr val="lt1"/>
            </a:solidFill>
          </a:ln>
          <a:effectLst/>
        </c:spPr>
      </c:pivotFmt>
      <c:pivotFmt>
        <c:idx val="715"/>
        <c:spPr>
          <a:solidFill>
            <a:schemeClr val="accent1"/>
          </a:solidFill>
          <a:ln w="19050">
            <a:solidFill>
              <a:schemeClr val="lt1"/>
            </a:solidFill>
          </a:ln>
          <a:effectLst/>
        </c:spPr>
      </c:pivotFmt>
      <c:pivotFmt>
        <c:idx val="716"/>
        <c:spPr>
          <a:solidFill>
            <a:schemeClr val="accent1"/>
          </a:solidFill>
          <a:ln w="19050">
            <a:solidFill>
              <a:schemeClr val="lt1"/>
            </a:solidFill>
          </a:ln>
          <a:effectLst/>
        </c:spPr>
      </c:pivotFmt>
      <c:pivotFmt>
        <c:idx val="717"/>
        <c:spPr>
          <a:solidFill>
            <a:schemeClr val="accent1"/>
          </a:solidFill>
          <a:ln w="19050">
            <a:solidFill>
              <a:schemeClr val="lt1"/>
            </a:solidFill>
          </a:ln>
          <a:effectLst/>
        </c:spPr>
      </c:pivotFmt>
      <c:pivotFmt>
        <c:idx val="718"/>
        <c:spPr>
          <a:solidFill>
            <a:schemeClr val="accent1"/>
          </a:solidFill>
          <a:ln w="19050">
            <a:solidFill>
              <a:schemeClr val="lt1"/>
            </a:solidFill>
          </a:ln>
          <a:effectLst/>
        </c:spPr>
      </c:pivotFmt>
      <c:pivotFmt>
        <c:idx val="719"/>
        <c:spPr>
          <a:solidFill>
            <a:schemeClr val="accent1"/>
          </a:solidFill>
          <a:ln w="19050">
            <a:solidFill>
              <a:schemeClr val="lt1"/>
            </a:solidFill>
          </a:ln>
          <a:effectLst/>
        </c:spPr>
      </c:pivotFmt>
      <c:pivotFmt>
        <c:idx val="720"/>
        <c:spPr>
          <a:solidFill>
            <a:schemeClr val="accent1"/>
          </a:solidFill>
          <a:ln w="19050">
            <a:solidFill>
              <a:schemeClr val="lt1"/>
            </a:solidFill>
          </a:ln>
          <a:effectLst/>
        </c:spPr>
      </c:pivotFmt>
      <c:pivotFmt>
        <c:idx val="721"/>
        <c:spPr>
          <a:solidFill>
            <a:schemeClr val="accent1"/>
          </a:solidFill>
          <a:ln w="19050">
            <a:solidFill>
              <a:schemeClr val="lt1"/>
            </a:solidFill>
          </a:ln>
          <a:effectLst/>
        </c:spPr>
      </c:pivotFmt>
      <c:pivotFmt>
        <c:idx val="722"/>
        <c:spPr>
          <a:solidFill>
            <a:schemeClr val="accent1"/>
          </a:solidFill>
          <a:ln w="19050">
            <a:solidFill>
              <a:schemeClr val="lt1"/>
            </a:solidFill>
          </a:ln>
          <a:effectLst/>
        </c:spPr>
      </c:pivotFmt>
      <c:pivotFmt>
        <c:idx val="723"/>
        <c:spPr>
          <a:solidFill>
            <a:schemeClr val="accent1"/>
          </a:solidFill>
          <a:ln w="19050">
            <a:solidFill>
              <a:schemeClr val="lt1"/>
            </a:solidFill>
          </a:ln>
          <a:effectLst/>
        </c:spPr>
      </c:pivotFmt>
      <c:pivotFmt>
        <c:idx val="724"/>
        <c:spPr>
          <a:solidFill>
            <a:schemeClr val="accent1"/>
          </a:solidFill>
          <a:ln w="19050">
            <a:solidFill>
              <a:schemeClr val="lt1"/>
            </a:solidFill>
          </a:ln>
          <a:effectLst/>
        </c:spPr>
      </c:pivotFmt>
      <c:pivotFmt>
        <c:idx val="725"/>
        <c:spPr>
          <a:solidFill>
            <a:schemeClr val="accent1"/>
          </a:solidFill>
          <a:ln w="19050">
            <a:solidFill>
              <a:schemeClr val="lt1"/>
            </a:solidFill>
          </a:ln>
          <a:effectLst/>
        </c:spPr>
        <c:marker>
          <c:symbol val="none"/>
        </c:marker>
      </c:pivotFmt>
      <c:pivotFmt>
        <c:idx val="726"/>
        <c:spPr>
          <a:solidFill>
            <a:schemeClr val="accent1"/>
          </a:solidFill>
          <a:ln w="19050">
            <a:solidFill>
              <a:schemeClr val="lt1"/>
            </a:solidFill>
          </a:ln>
          <a:effectLst/>
        </c:spPr>
      </c:pivotFmt>
      <c:pivotFmt>
        <c:idx val="727"/>
        <c:spPr>
          <a:solidFill>
            <a:schemeClr val="accent1"/>
          </a:solidFill>
          <a:ln w="19050">
            <a:solidFill>
              <a:schemeClr val="lt1"/>
            </a:solidFill>
          </a:ln>
          <a:effectLst/>
        </c:spPr>
      </c:pivotFmt>
      <c:pivotFmt>
        <c:idx val="728"/>
        <c:spPr>
          <a:solidFill>
            <a:schemeClr val="accent1"/>
          </a:solidFill>
          <a:ln w="19050">
            <a:solidFill>
              <a:schemeClr val="lt1"/>
            </a:solidFill>
          </a:ln>
          <a:effectLst/>
        </c:spPr>
      </c:pivotFmt>
      <c:pivotFmt>
        <c:idx val="729"/>
        <c:spPr>
          <a:solidFill>
            <a:schemeClr val="accent1"/>
          </a:solidFill>
          <a:ln w="19050">
            <a:solidFill>
              <a:schemeClr val="lt1"/>
            </a:solidFill>
          </a:ln>
          <a:effectLst/>
        </c:spPr>
      </c:pivotFmt>
      <c:pivotFmt>
        <c:idx val="730"/>
        <c:spPr>
          <a:solidFill>
            <a:schemeClr val="accent1"/>
          </a:solidFill>
          <a:ln w="19050">
            <a:solidFill>
              <a:schemeClr val="lt1"/>
            </a:solidFill>
          </a:ln>
          <a:effectLst/>
        </c:spPr>
      </c:pivotFmt>
      <c:pivotFmt>
        <c:idx val="731"/>
        <c:spPr>
          <a:solidFill>
            <a:schemeClr val="accent1"/>
          </a:solidFill>
          <a:ln w="19050">
            <a:solidFill>
              <a:schemeClr val="lt1"/>
            </a:solidFill>
          </a:ln>
          <a:effectLst/>
        </c:spPr>
      </c:pivotFmt>
      <c:pivotFmt>
        <c:idx val="732"/>
        <c:spPr>
          <a:solidFill>
            <a:schemeClr val="accent1"/>
          </a:solidFill>
          <a:ln w="19050">
            <a:solidFill>
              <a:schemeClr val="lt1"/>
            </a:solidFill>
          </a:ln>
          <a:effectLst/>
        </c:spPr>
      </c:pivotFmt>
      <c:pivotFmt>
        <c:idx val="733"/>
        <c:spPr>
          <a:solidFill>
            <a:schemeClr val="accent1"/>
          </a:solidFill>
          <a:ln w="19050">
            <a:solidFill>
              <a:schemeClr val="lt1"/>
            </a:solidFill>
          </a:ln>
          <a:effectLst/>
        </c:spPr>
      </c:pivotFmt>
      <c:pivotFmt>
        <c:idx val="734"/>
        <c:spPr>
          <a:solidFill>
            <a:schemeClr val="accent1"/>
          </a:solidFill>
          <a:ln w="19050">
            <a:solidFill>
              <a:schemeClr val="lt1"/>
            </a:solidFill>
          </a:ln>
          <a:effectLst/>
        </c:spPr>
      </c:pivotFmt>
      <c:pivotFmt>
        <c:idx val="735"/>
        <c:spPr>
          <a:solidFill>
            <a:schemeClr val="accent1"/>
          </a:solidFill>
          <a:ln w="19050">
            <a:solidFill>
              <a:schemeClr val="lt1"/>
            </a:solidFill>
          </a:ln>
          <a:effectLst/>
        </c:spPr>
      </c:pivotFmt>
      <c:pivotFmt>
        <c:idx val="736"/>
        <c:spPr>
          <a:solidFill>
            <a:schemeClr val="accent1"/>
          </a:solidFill>
          <a:ln w="19050">
            <a:solidFill>
              <a:schemeClr val="lt1"/>
            </a:solidFill>
          </a:ln>
          <a:effectLst/>
        </c:spPr>
      </c:pivotFmt>
      <c:pivotFmt>
        <c:idx val="737"/>
        <c:spPr>
          <a:solidFill>
            <a:schemeClr val="accent1"/>
          </a:solidFill>
          <a:ln w="19050">
            <a:solidFill>
              <a:schemeClr val="lt1"/>
            </a:solidFill>
          </a:ln>
          <a:effectLst/>
        </c:spPr>
      </c:pivotFmt>
      <c:pivotFmt>
        <c:idx val="738"/>
        <c:spPr>
          <a:solidFill>
            <a:schemeClr val="accent1"/>
          </a:solidFill>
          <a:ln w="19050">
            <a:solidFill>
              <a:schemeClr val="lt1"/>
            </a:solidFill>
          </a:ln>
          <a:effectLst/>
        </c:spPr>
      </c:pivotFmt>
      <c:pivotFmt>
        <c:idx val="739"/>
        <c:spPr>
          <a:solidFill>
            <a:schemeClr val="accent1"/>
          </a:solidFill>
          <a:ln w="19050">
            <a:solidFill>
              <a:schemeClr val="lt1"/>
            </a:solidFill>
          </a:ln>
          <a:effectLst/>
        </c:spPr>
      </c:pivotFmt>
      <c:pivotFmt>
        <c:idx val="740"/>
        <c:spPr>
          <a:solidFill>
            <a:schemeClr val="accent1"/>
          </a:solidFill>
          <a:ln w="19050">
            <a:solidFill>
              <a:schemeClr val="lt1"/>
            </a:solidFill>
          </a:ln>
          <a:effectLst/>
        </c:spPr>
      </c:pivotFmt>
      <c:pivotFmt>
        <c:idx val="741"/>
        <c:spPr>
          <a:solidFill>
            <a:schemeClr val="accent1"/>
          </a:solidFill>
          <a:ln w="19050">
            <a:solidFill>
              <a:schemeClr val="lt1"/>
            </a:solidFill>
          </a:ln>
          <a:effectLst/>
        </c:spPr>
      </c:pivotFmt>
      <c:pivotFmt>
        <c:idx val="742"/>
        <c:spPr>
          <a:solidFill>
            <a:schemeClr val="accent1"/>
          </a:solidFill>
          <a:ln w="19050">
            <a:solidFill>
              <a:schemeClr val="lt1"/>
            </a:solidFill>
          </a:ln>
          <a:effectLst/>
        </c:spPr>
      </c:pivotFmt>
      <c:pivotFmt>
        <c:idx val="743"/>
        <c:spPr>
          <a:solidFill>
            <a:schemeClr val="accent1"/>
          </a:solidFill>
          <a:ln w="19050">
            <a:solidFill>
              <a:schemeClr val="lt1"/>
            </a:solidFill>
          </a:ln>
          <a:effectLst/>
        </c:spPr>
      </c:pivotFmt>
      <c:pivotFmt>
        <c:idx val="744"/>
        <c:spPr>
          <a:solidFill>
            <a:schemeClr val="accent1"/>
          </a:solidFill>
          <a:ln w="19050">
            <a:solidFill>
              <a:schemeClr val="lt1"/>
            </a:solidFill>
          </a:ln>
          <a:effectLst/>
        </c:spPr>
      </c:pivotFmt>
      <c:pivotFmt>
        <c:idx val="745"/>
        <c:spPr>
          <a:solidFill>
            <a:schemeClr val="accent1"/>
          </a:solidFill>
          <a:ln w="19050">
            <a:solidFill>
              <a:schemeClr val="lt1"/>
            </a:solidFill>
          </a:ln>
          <a:effectLst/>
        </c:spPr>
      </c:pivotFmt>
      <c:pivotFmt>
        <c:idx val="746"/>
        <c:spPr>
          <a:solidFill>
            <a:schemeClr val="accent1"/>
          </a:solidFill>
          <a:ln w="19050">
            <a:solidFill>
              <a:schemeClr val="lt1"/>
            </a:solidFill>
          </a:ln>
          <a:effectLst/>
        </c:spPr>
      </c:pivotFmt>
      <c:pivotFmt>
        <c:idx val="747"/>
        <c:spPr>
          <a:solidFill>
            <a:schemeClr val="accent1"/>
          </a:solidFill>
          <a:ln w="19050">
            <a:solidFill>
              <a:schemeClr val="lt1"/>
            </a:solidFill>
          </a:ln>
          <a:effectLst/>
        </c:spPr>
      </c:pivotFmt>
      <c:pivotFmt>
        <c:idx val="748"/>
        <c:spPr>
          <a:solidFill>
            <a:schemeClr val="accent1"/>
          </a:solidFill>
          <a:ln w="19050">
            <a:solidFill>
              <a:schemeClr val="lt1"/>
            </a:solidFill>
          </a:ln>
          <a:effectLst/>
        </c:spPr>
      </c:pivotFmt>
      <c:pivotFmt>
        <c:idx val="749"/>
        <c:spPr>
          <a:solidFill>
            <a:schemeClr val="accent1"/>
          </a:solidFill>
          <a:ln w="19050">
            <a:solidFill>
              <a:schemeClr val="lt1"/>
            </a:solidFill>
          </a:ln>
          <a:effectLst/>
        </c:spPr>
      </c:pivotFmt>
      <c:pivotFmt>
        <c:idx val="750"/>
        <c:spPr>
          <a:solidFill>
            <a:schemeClr val="accent1"/>
          </a:solidFill>
          <a:ln w="19050">
            <a:solidFill>
              <a:schemeClr val="lt1"/>
            </a:solidFill>
          </a:ln>
          <a:effectLst/>
        </c:spPr>
      </c:pivotFmt>
      <c:pivotFmt>
        <c:idx val="751"/>
        <c:spPr>
          <a:solidFill>
            <a:schemeClr val="accent1"/>
          </a:solidFill>
          <a:ln w="19050">
            <a:solidFill>
              <a:schemeClr val="lt1"/>
            </a:solidFill>
          </a:ln>
          <a:effectLst/>
        </c:spPr>
      </c:pivotFmt>
      <c:pivotFmt>
        <c:idx val="752"/>
        <c:spPr>
          <a:solidFill>
            <a:schemeClr val="accent1"/>
          </a:solidFill>
          <a:ln w="19050">
            <a:solidFill>
              <a:schemeClr val="lt1"/>
            </a:solidFill>
          </a:ln>
          <a:effectLst/>
        </c:spPr>
      </c:pivotFmt>
      <c:pivotFmt>
        <c:idx val="753"/>
        <c:spPr>
          <a:solidFill>
            <a:schemeClr val="accent1"/>
          </a:solidFill>
          <a:ln w="19050">
            <a:solidFill>
              <a:schemeClr val="lt1"/>
            </a:solidFill>
          </a:ln>
          <a:effectLst/>
        </c:spPr>
      </c:pivotFmt>
      <c:pivotFmt>
        <c:idx val="754"/>
        <c:spPr>
          <a:solidFill>
            <a:schemeClr val="accent1"/>
          </a:solidFill>
          <a:ln w="19050">
            <a:solidFill>
              <a:schemeClr val="lt1"/>
            </a:solidFill>
          </a:ln>
          <a:effectLst/>
        </c:spPr>
      </c:pivotFmt>
      <c:pivotFmt>
        <c:idx val="755"/>
        <c:spPr>
          <a:solidFill>
            <a:schemeClr val="accent1"/>
          </a:solidFill>
          <a:ln w="19050">
            <a:solidFill>
              <a:schemeClr val="lt1"/>
            </a:solidFill>
          </a:ln>
          <a:effectLst/>
        </c:spPr>
      </c:pivotFmt>
      <c:pivotFmt>
        <c:idx val="756"/>
        <c:spPr>
          <a:solidFill>
            <a:schemeClr val="accent1"/>
          </a:solidFill>
          <a:ln w="19050">
            <a:solidFill>
              <a:schemeClr val="lt1"/>
            </a:solidFill>
          </a:ln>
          <a:effectLst/>
        </c:spPr>
      </c:pivotFmt>
      <c:pivotFmt>
        <c:idx val="757"/>
        <c:spPr>
          <a:solidFill>
            <a:schemeClr val="accent1"/>
          </a:solidFill>
          <a:ln w="19050">
            <a:solidFill>
              <a:schemeClr val="lt1"/>
            </a:solidFill>
          </a:ln>
          <a:effectLst/>
        </c:spPr>
      </c:pivotFmt>
      <c:pivotFmt>
        <c:idx val="758"/>
        <c:spPr>
          <a:solidFill>
            <a:schemeClr val="accent1"/>
          </a:solidFill>
          <a:ln w="19050">
            <a:solidFill>
              <a:schemeClr val="lt1"/>
            </a:solidFill>
          </a:ln>
          <a:effectLst/>
        </c:spPr>
      </c:pivotFmt>
      <c:pivotFmt>
        <c:idx val="759"/>
        <c:spPr>
          <a:solidFill>
            <a:schemeClr val="accent1"/>
          </a:solidFill>
          <a:ln w="19050">
            <a:solidFill>
              <a:schemeClr val="lt1"/>
            </a:solidFill>
          </a:ln>
          <a:effectLst/>
        </c:spPr>
      </c:pivotFmt>
      <c:pivotFmt>
        <c:idx val="760"/>
        <c:spPr>
          <a:solidFill>
            <a:schemeClr val="accent1"/>
          </a:solidFill>
          <a:ln w="19050">
            <a:solidFill>
              <a:schemeClr val="lt1"/>
            </a:solidFill>
          </a:ln>
          <a:effectLst/>
        </c:spPr>
      </c:pivotFmt>
      <c:pivotFmt>
        <c:idx val="761"/>
        <c:spPr>
          <a:solidFill>
            <a:schemeClr val="accent1"/>
          </a:solidFill>
          <a:ln w="19050">
            <a:solidFill>
              <a:schemeClr val="lt1"/>
            </a:solidFill>
          </a:ln>
          <a:effectLst/>
        </c:spPr>
      </c:pivotFmt>
      <c:pivotFmt>
        <c:idx val="762"/>
        <c:spPr>
          <a:solidFill>
            <a:schemeClr val="accent1"/>
          </a:solidFill>
          <a:ln w="19050">
            <a:solidFill>
              <a:schemeClr val="lt1"/>
            </a:solidFill>
          </a:ln>
          <a:effectLst/>
        </c:spPr>
      </c:pivotFmt>
      <c:pivotFmt>
        <c:idx val="763"/>
        <c:spPr>
          <a:solidFill>
            <a:schemeClr val="accent1"/>
          </a:solidFill>
          <a:ln w="19050">
            <a:solidFill>
              <a:schemeClr val="lt1"/>
            </a:solidFill>
          </a:ln>
          <a:effectLst/>
        </c:spPr>
      </c:pivotFmt>
      <c:pivotFmt>
        <c:idx val="764"/>
        <c:spPr>
          <a:solidFill>
            <a:schemeClr val="accent1"/>
          </a:solidFill>
          <a:ln w="19050">
            <a:solidFill>
              <a:schemeClr val="lt1"/>
            </a:solidFill>
          </a:ln>
          <a:effectLst/>
        </c:spPr>
      </c:pivotFmt>
      <c:pivotFmt>
        <c:idx val="765"/>
        <c:spPr>
          <a:solidFill>
            <a:schemeClr val="accent1"/>
          </a:solidFill>
          <a:ln w="19050">
            <a:solidFill>
              <a:schemeClr val="lt1"/>
            </a:solidFill>
          </a:ln>
          <a:effectLst/>
        </c:spPr>
      </c:pivotFmt>
      <c:pivotFmt>
        <c:idx val="766"/>
        <c:spPr>
          <a:solidFill>
            <a:schemeClr val="accent1"/>
          </a:solidFill>
          <a:ln w="19050">
            <a:solidFill>
              <a:schemeClr val="lt1"/>
            </a:solidFill>
          </a:ln>
          <a:effectLst/>
        </c:spPr>
      </c:pivotFmt>
      <c:pivotFmt>
        <c:idx val="767"/>
        <c:spPr>
          <a:solidFill>
            <a:schemeClr val="accent1"/>
          </a:solidFill>
          <a:ln w="19050">
            <a:solidFill>
              <a:schemeClr val="lt1"/>
            </a:solidFill>
          </a:ln>
          <a:effectLst/>
        </c:spPr>
      </c:pivotFmt>
      <c:pivotFmt>
        <c:idx val="768"/>
        <c:spPr>
          <a:solidFill>
            <a:schemeClr val="accent1"/>
          </a:solidFill>
          <a:ln w="19050">
            <a:solidFill>
              <a:schemeClr val="lt1"/>
            </a:solidFill>
          </a:ln>
          <a:effectLst/>
        </c:spPr>
      </c:pivotFmt>
      <c:pivotFmt>
        <c:idx val="769"/>
        <c:spPr>
          <a:solidFill>
            <a:schemeClr val="accent1"/>
          </a:solidFill>
          <a:ln w="19050">
            <a:solidFill>
              <a:schemeClr val="lt1"/>
            </a:solidFill>
          </a:ln>
          <a:effectLst/>
        </c:spPr>
      </c:pivotFmt>
      <c:pivotFmt>
        <c:idx val="770"/>
        <c:spPr>
          <a:solidFill>
            <a:schemeClr val="accent1"/>
          </a:solidFill>
          <a:ln w="19050">
            <a:solidFill>
              <a:schemeClr val="lt1"/>
            </a:solidFill>
          </a:ln>
          <a:effectLst/>
        </c:spPr>
      </c:pivotFmt>
      <c:pivotFmt>
        <c:idx val="771"/>
        <c:spPr>
          <a:solidFill>
            <a:schemeClr val="accent1"/>
          </a:solidFill>
          <a:ln w="19050">
            <a:solidFill>
              <a:schemeClr val="lt1"/>
            </a:solidFill>
          </a:ln>
          <a:effectLst/>
        </c:spPr>
      </c:pivotFmt>
      <c:pivotFmt>
        <c:idx val="772"/>
        <c:spPr>
          <a:solidFill>
            <a:schemeClr val="accent1"/>
          </a:solidFill>
          <a:ln w="19050">
            <a:solidFill>
              <a:schemeClr val="lt1"/>
            </a:solidFill>
          </a:ln>
          <a:effectLst/>
        </c:spPr>
      </c:pivotFmt>
      <c:pivotFmt>
        <c:idx val="773"/>
        <c:spPr>
          <a:solidFill>
            <a:schemeClr val="accent1"/>
          </a:solidFill>
          <a:ln w="19050">
            <a:solidFill>
              <a:schemeClr val="lt1"/>
            </a:solidFill>
          </a:ln>
          <a:effectLst/>
        </c:spPr>
      </c:pivotFmt>
      <c:pivotFmt>
        <c:idx val="774"/>
        <c:spPr>
          <a:solidFill>
            <a:schemeClr val="accent1"/>
          </a:solidFill>
          <a:ln w="19050">
            <a:solidFill>
              <a:schemeClr val="lt1"/>
            </a:solidFill>
          </a:ln>
          <a:effectLst/>
        </c:spPr>
      </c:pivotFmt>
      <c:pivotFmt>
        <c:idx val="775"/>
        <c:spPr>
          <a:solidFill>
            <a:schemeClr val="accent1"/>
          </a:solidFill>
          <a:ln w="19050">
            <a:solidFill>
              <a:schemeClr val="lt1"/>
            </a:solidFill>
          </a:ln>
          <a:effectLst/>
        </c:spPr>
      </c:pivotFmt>
      <c:pivotFmt>
        <c:idx val="776"/>
        <c:spPr>
          <a:solidFill>
            <a:schemeClr val="accent1"/>
          </a:solidFill>
          <a:ln w="19050">
            <a:solidFill>
              <a:schemeClr val="lt1"/>
            </a:solidFill>
          </a:ln>
          <a:effectLst/>
        </c:spPr>
      </c:pivotFmt>
      <c:pivotFmt>
        <c:idx val="777"/>
        <c:spPr>
          <a:solidFill>
            <a:schemeClr val="accent1"/>
          </a:solidFill>
          <a:ln w="19050">
            <a:solidFill>
              <a:schemeClr val="lt1"/>
            </a:solidFill>
          </a:ln>
          <a:effectLst/>
        </c:spPr>
      </c:pivotFmt>
      <c:pivotFmt>
        <c:idx val="778"/>
        <c:spPr>
          <a:solidFill>
            <a:schemeClr val="accent1"/>
          </a:solidFill>
          <a:ln w="19050">
            <a:solidFill>
              <a:schemeClr val="lt1"/>
            </a:solidFill>
          </a:ln>
          <a:effectLst/>
        </c:spPr>
      </c:pivotFmt>
      <c:pivotFmt>
        <c:idx val="779"/>
        <c:spPr>
          <a:solidFill>
            <a:schemeClr val="accent1"/>
          </a:solidFill>
          <a:ln w="19050">
            <a:solidFill>
              <a:schemeClr val="lt1"/>
            </a:solidFill>
          </a:ln>
          <a:effectLst/>
        </c:spPr>
      </c:pivotFmt>
      <c:pivotFmt>
        <c:idx val="780"/>
        <c:spPr>
          <a:solidFill>
            <a:schemeClr val="accent1"/>
          </a:solidFill>
          <a:ln w="19050">
            <a:solidFill>
              <a:schemeClr val="lt1"/>
            </a:solidFill>
          </a:ln>
          <a:effectLst/>
        </c:spPr>
      </c:pivotFmt>
      <c:pivotFmt>
        <c:idx val="781"/>
        <c:spPr>
          <a:solidFill>
            <a:schemeClr val="accent1"/>
          </a:solidFill>
          <a:ln w="19050">
            <a:solidFill>
              <a:schemeClr val="lt1"/>
            </a:solidFill>
          </a:ln>
          <a:effectLst/>
        </c:spPr>
      </c:pivotFmt>
      <c:pivotFmt>
        <c:idx val="782"/>
        <c:spPr>
          <a:solidFill>
            <a:schemeClr val="accent1"/>
          </a:solidFill>
          <a:ln w="19050">
            <a:solidFill>
              <a:schemeClr val="lt1"/>
            </a:solidFill>
          </a:ln>
          <a:effectLst/>
        </c:spPr>
      </c:pivotFmt>
      <c:pivotFmt>
        <c:idx val="783"/>
        <c:spPr>
          <a:solidFill>
            <a:schemeClr val="accent1"/>
          </a:solidFill>
          <a:ln w="19050">
            <a:solidFill>
              <a:schemeClr val="lt1"/>
            </a:solidFill>
          </a:ln>
          <a:effectLst/>
        </c:spPr>
      </c:pivotFmt>
      <c:pivotFmt>
        <c:idx val="784"/>
        <c:spPr>
          <a:solidFill>
            <a:schemeClr val="accent1"/>
          </a:solidFill>
          <a:ln w="19050">
            <a:solidFill>
              <a:schemeClr val="lt1"/>
            </a:solidFill>
          </a:ln>
          <a:effectLst/>
        </c:spPr>
      </c:pivotFmt>
      <c:pivotFmt>
        <c:idx val="785"/>
        <c:spPr>
          <a:solidFill>
            <a:schemeClr val="accent1"/>
          </a:solidFill>
          <a:ln w="19050">
            <a:solidFill>
              <a:schemeClr val="lt1"/>
            </a:solidFill>
          </a:ln>
          <a:effectLst/>
        </c:spPr>
      </c:pivotFmt>
      <c:pivotFmt>
        <c:idx val="786"/>
        <c:spPr>
          <a:solidFill>
            <a:schemeClr val="accent1"/>
          </a:solidFill>
          <a:ln w="19050">
            <a:solidFill>
              <a:schemeClr val="lt1"/>
            </a:solidFill>
          </a:ln>
          <a:effectLst/>
        </c:spPr>
      </c:pivotFmt>
      <c:pivotFmt>
        <c:idx val="787"/>
        <c:spPr>
          <a:solidFill>
            <a:schemeClr val="accent1"/>
          </a:solidFill>
          <a:ln w="19050">
            <a:solidFill>
              <a:schemeClr val="lt1"/>
            </a:solidFill>
          </a:ln>
          <a:effectLst/>
        </c:spPr>
      </c:pivotFmt>
      <c:pivotFmt>
        <c:idx val="788"/>
        <c:spPr>
          <a:solidFill>
            <a:schemeClr val="accent1"/>
          </a:solidFill>
          <a:ln w="19050">
            <a:solidFill>
              <a:schemeClr val="lt1"/>
            </a:solidFill>
          </a:ln>
          <a:effectLst/>
        </c:spPr>
      </c:pivotFmt>
      <c:pivotFmt>
        <c:idx val="789"/>
        <c:spPr>
          <a:solidFill>
            <a:schemeClr val="accent1"/>
          </a:solidFill>
          <a:ln w="19050">
            <a:solidFill>
              <a:schemeClr val="lt1"/>
            </a:solidFill>
          </a:ln>
          <a:effectLst/>
        </c:spPr>
      </c:pivotFmt>
      <c:pivotFmt>
        <c:idx val="790"/>
        <c:spPr>
          <a:solidFill>
            <a:schemeClr val="accent1"/>
          </a:solidFill>
          <a:ln w="19050">
            <a:solidFill>
              <a:schemeClr val="lt1"/>
            </a:solidFill>
          </a:ln>
          <a:effectLst/>
        </c:spPr>
      </c:pivotFmt>
      <c:pivotFmt>
        <c:idx val="791"/>
        <c:spPr>
          <a:solidFill>
            <a:schemeClr val="accent1"/>
          </a:solidFill>
          <a:ln w="19050">
            <a:solidFill>
              <a:schemeClr val="lt1"/>
            </a:solidFill>
          </a:ln>
          <a:effectLst/>
        </c:spPr>
      </c:pivotFmt>
      <c:pivotFmt>
        <c:idx val="792"/>
        <c:spPr>
          <a:solidFill>
            <a:schemeClr val="accent1"/>
          </a:solidFill>
          <a:ln w="19050">
            <a:solidFill>
              <a:schemeClr val="lt1"/>
            </a:solidFill>
          </a:ln>
          <a:effectLst/>
        </c:spPr>
      </c:pivotFmt>
      <c:pivotFmt>
        <c:idx val="793"/>
        <c:spPr>
          <a:solidFill>
            <a:schemeClr val="accent1"/>
          </a:solidFill>
          <a:ln w="19050">
            <a:solidFill>
              <a:schemeClr val="lt1"/>
            </a:solidFill>
          </a:ln>
          <a:effectLst/>
        </c:spPr>
      </c:pivotFmt>
      <c:pivotFmt>
        <c:idx val="794"/>
        <c:spPr>
          <a:solidFill>
            <a:schemeClr val="accent1"/>
          </a:solidFill>
          <a:ln w="19050">
            <a:solidFill>
              <a:schemeClr val="lt1"/>
            </a:solidFill>
          </a:ln>
          <a:effectLst/>
        </c:spPr>
      </c:pivotFmt>
      <c:pivotFmt>
        <c:idx val="795"/>
        <c:spPr>
          <a:solidFill>
            <a:schemeClr val="accent1"/>
          </a:solidFill>
          <a:ln w="19050">
            <a:solidFill>
              <a:schemeClr val="lt1"/>
            </a:solidFill>
          </a:ln>
          <a:effectLst/>
        </c:spPr>
      </c:pivotFmt>
      <c:pivotFmt>
        <c:idx val="796"/>
        <c:spPr>
          <a:solidFill>
            <a:schemeClr val="accent1"/>
          </a:solidFill>
          <a:ln w="19050">
            <a:solidFill>
              <a:schemeClr val="lt1"/>
            </a:solidFill>
          </a:ln>
          <a:effectLst/>
        </c:spPr>
      </c:pivotFmt>
      <c:pivotFmt>
        <c:idx val="797"/>
        <c:spPr>
          <a:solidFill>
            <a:schemeClr val="accent1"/>
          </a:solidFill>
          <a:ln w="19050">
            <a:solidFill>
              <a:schemeClr val="lt1"/>
            </a:solidFill>
          </a:ln>
          <a:effectLst/>
        </c:spPr>
      </c:pivotFmt>
      <c:pivotFmt>
        <c:idx val="798"/>
        <c:spPr>
          <a:solidFill>
            <a:schemeClr val="accent1"/>
          </a:solidFill>
          <a:ln w="19050">
            <a:solidFill>
              <a:schemeClr val="lt1"/>
            </a:solidFill>
          </a:ln>
          <a:effectLst/>
        </c:spPr>
      </c:pivotFmt>
      <c:pivotFmt>
        <c:idx val="799"/>
        <c:spPr>
          <a:solidFill>
            <a:schemeClr val="accent1"/>
          </a:solidFill>
          <a:ln w="19050">
            <a:solidFill>
              <a:schemeClr val="lt1"/>
            </a:solidFill>
          </a:ln>
          <a:effectLst/>
        </c:spPr>
      </c:pivotFmt>
      <c:pivotFmt>
        <c:idx val="800"/>
        <c:spPr>
          <a:solidFill>
            <a:schemeClr val="accent1"/>
          </a:solidFill>
          <a:ln w="19050">
            <a:solidFill>
              <a:schemeClr val="lt1"/>
            </a:solidFill>
          </a:ln>
          <a:effectLst/>
        </c:spPr>
      </c:pivotFmt>
      <c:pivotFmt>
        <c:idx val="801"/>
        <c:spPr>
          <a:solidFill>
            <a:schemeClr val="accent1"/>
          </a:solidFill>
          <a:ln w="19050">
            <a:solidFill>
              <a:schemeClr val="lt1"/>
            </a:solidFill>
          </a:ln>
          <a:effectLst/>
        </c:spPr>
      </c:pivotFmt>
      <c:pivotFmt>
        <c:idx val="802"/>
        <c:spPr>
          <a:solidFill>
            <a:schemeClr val="accent1"/>
          </a:solidFill>
          <a:ln w="19050">
            <a:solidFill>
              <a:schemeClr val="lt1"/>
            </a:solidFill>
          </a:ln>
          <a:effectLst/>
        </c:spPr>
      </c:pivotFmt>
      <c:pivotFmt>
        <c:idx val="803"/>
        <c:spPr>
          <a:solidFill>
            <a:schemeClr val="accent1"/>
          </a:solidFill>
          <a:ln w="19050">
            <a:solidFill>
              <a:schemeClr val="lt1"/>
            </a:solidFill>
          </a:ln>
          <a:effectLst/>
        </c:spPr>
      </c:pivotFmt>
      <c:pivotFmt>
        <c:idx val="804"/>
        <c:spPr>
          <a:solidFill>
            <a:schemeClr val="accent1"/>
          </a:solidFill>
          <a:ln w="19050">
            <a:solidFill>
              <a:schemeClr val="lt1"/>
            </a:solidFill>
          </a:ln>
          <a:effectLst/>
        </c:spPr>
      </c:pivotFmt>
      <c:pivotFmt>
        <c:idx val="805"/>
        <c:spPr>
          <a:solidFill>
            <a:schemeClr val="accent1"/>
          </a:solidFill>
          <a:ln w="19050">
            <a:solidFill>
              <a:schemeClr val="lt1"/>
            </a:solidFill>
          </a:ln>
          <a:effectLst/>
        </c:spPr>
      </c:pivotFmt>
      <c:pivotFmt>
        <c:idx val="806"/>
        <c:spPr>
          <a:solidFill>
            <a:schemeClr val="accent1"/>
          </a:solidFill>
          <a:ln w="19050">
            <a:solidFill>
              <a:schemeClr val="lt1"/>
            </a:solidFill>
          </a:ln>
          <a:effectLst/>
        </c:spPr>
      </c:pivotFmt>
      <c:pivotFmt>
        <c:idx val="807"/>
        <c:spPr>
          <a:solidFill>
            <a:schemeClr val="accent1"/>
          </a:solidFill>
          <a:ln w="19050">
            <a:solidFill>
              <a:schemeClr val="lt1"/>
            </a:solidFill>
          </a:ln>
          <a:effectLst/>
        </c:spPr>
      </c:pivotFmt>
      <c:pivotFmt>
        <c:idx val="808"/>
        <c:spPr>
          <a:solidFill>
            <a:schemeClr val="accent1"/>
          </a:solidFill>
          <a:ln w="19050">
            <a:solidFill>
              <a:schemeClr val="lt1"/>
            </a:solidFill>
          </a:ln>
          <a:effectLst/>
        </c:spPr>
      </c:pivotFmt>
      <c:pivotFmt>
        <c:idx val="809"/>
        <c:spPr>
          <a:solidFill>
            <a:schemeClr val="accent1"/>
          </a:solidFill>
          <a:ln w="19050">
            <a:solidFill>
              <a:schemeClr val="lt1"/>
            </a:solidFill>
          </a:ln>
          <a:effectLst/>
        </c:spPr>
      </c:pivotFmt>
      <c:pivotFmt>
        <c:idx val="810"/>
        <c:spPr>
          <a:solidFill>
            <a:schemeClr val="accent1"/>
          </a:solidFill>
          <a:ln w="19050">
            <a:solidFill>
              <a:schemeClr val="lt1"/>
            </a:solidFill>
          </a:ln>
          <a:effectLst/>
        </c:spPr>
      </c:pivotFmt>
      <c:pivotFmt>
        <c:idx val="811"/>
        <c:spPr>
          <a:solidFill>
            <a:schemeClr val="accent1"/>
          </a:solidFill>
          <a:ln w="19050">
            <a:solidFill>
              <a:schemeClr val="lt1"/>
            </a:solidFill>
          </a:ln>
          <a:effectLst/>
        </c:spPr>
      </c:pivotFmt>
      <c:pivotFmt>
        <c:idx val="812"/>
        <c:spPr>
          <a:solidFill>
            <a:schemeClr val="accent1"/>
          </a:solidFill>
          <a:ln w="19050">
            <a:solidFill>
              <a:schemeClr val="lt1"/>
            </a:solidFill>
          </a:ln>
          <a:effectLst/>
        </c:spPr>
      </c:pivotFmt>
      <c:pivotFmt>
        <c:idx val="813"/>
        <c:spPr>
          <a:solidFill>
            <a:schemeClr val="accent1"/>
          </a:solidFill>
          <a:ln w="19050">
            <a:solidFill>
              <a:schemeClr val="lt1"/>
            </a:solidFill>
          </a:ln>
          <a:effectLst/>
        </c:spPr>
      </c:pivotFmt>
      <c:pivotFmt>
        <c:idx val="814"/>
        <c:spPr>
          <a:solidFill>
            <a:schemeClr val="accent1"/>
          </a:solidFill>
          <a:ln w="19050">
            <a:solidFill>
              <a:schemeClr val="lt1"/>
            </a:solidFill>
          </a:ln>
          <a:effectLst/>
        </c:spPr>
      </c:pivotFmt>
      <c:pivotFmt>
        <c:idx val="815"/>
        <c:spPr>
          <a:solidFill>
            <a:schemeClr val="accent1"/>
          </a:solidFill>
          <a:ln w="19050">
            <a:solidFill>
              <a:schemeClr val="lt1"/>
            </a:solidFill>
          </a:ln>
          <a:effectLst/>
        </c:spPr>
      </c:pivotFmt>
      <c:pivotFmt>
        <c:idx val="816"/>
        <c:spPr>
          <a:solidFill>
            <a:schemeClr val="accent1"/>
          </a:solidFill>
          <a:ln w="19050">
            <a:solidFill>
              <a:schemeClr val="lt1"/>
            </a:solidFill>
          </a:ln>
          <a:effectLst/>
        </c:spPr>
      </c:pivotFmt>
      <c:pivotFmt>
        <c:idx val="817"/>
        <c:spPr>
          <a:solidFill>
            <a:schemeClr val="accent1"/>
          </a:solidFill>
          <a:ln w="19050">
            <a:solidFill>
              <a:schemeClr val="lt1"/>
            </a:solidFill>
          </a:ln>
          <a:effectLst/>
        </c:spPr>
      </c:pivotFmt>
      <c:pivotFmt>
        <c:idx val="818"/>
        <c:spPr>
          <a:solidFill>
            <a:schemeClr val="accent1"/>
          </a:solidFill>
          <a:ln w="19050">
            <a:solidFill>
              <a:schemeClr val="lt1"/>
            </a:solidFill>
          </a:ln>
          <a:effectLst/>
        </c:spPr>
      </c:pivotFmt>
      <c:pivotFmt>
        <c:idx val="819"/>
        <c:spPr>
          <a:solidFill>
            <a:schemeClr val="accent1"/>
          </a:solidFill>
          <a:ln w="19050">
            <a:solidFill>
              <a:schemeClr val="lt1"/>
            </a:solidFill>
          </a:ln>
          <a:effectLst/>
        </c:spPr>
      </c:pivotFmt>
      <c:pivotFmt>
        <c:idx val="820"/>
        <c:spPr>
          <a:solidFill>
            <a:schemeClr val="accent1"/>
          </a:solidFill>
          <a:ln w="19050">
            <a:solidFill>
              <a:schemeClr val="lt1"/>
            </a:solidFill>
          </a:ln>
          <a:effectLst/>
        </c:spPr>
      </c:pivotFmt>
      <c:pivotFmt>
        <c:idx val="821"/>
        <c:spPr>
          <a:solidFill>
            <a:schemeClr val="accent1"/>
          </a:solidFill>
          <a:ln w="19050">
            <a:solidFill>
              <a:schemeClr val="lt1"/>
            </a:solidFill>
          </a:ln>
          <a:effectLst/>
        </c:spPr>
      </c:pivotFmt>
      <c:pivotFmt>
        <c:idx val="822"/>
        <c:spPr>
          <a:solidFill>
            <a:schemeClr val="accent1"/>
          </a:solidFill>
          <a:ln w="19050">
            <a:solidFill>
              <a:schemeClr val="lt1"/>
            </a:solidFill>
          </a:ln>
          <a:effectLst/>
        </c:spPr>
      </c:pivotFmt>
      <c:pivotFmt>
        <c:idx val="823"/>
        <c:spPr>
          <a:solidFill>
            <a:schemeClr val="accent1"/>
          </a:solidFill>
          <a:ln w="19050">
            <a:solidFill>
              <a:schemeClr val="lt1"/>
            </a:solidFill>
          </a:ln>
          <a:effectLst/>
        </c:spPr>
      </c:pivotFmt>
      <c:pivotFmt>
        <c:idx val="824"/>
        <c:spPr>
          <a:solidFill>
            <a:schemeClr val="accent1"/>
          </a:solidFill>
          <a:ln w="19050">
            <a:solidFill>
              <a:schemeClr val="lt1"/>
            </a:solidFill>
          </a:ln>
          <a:effectLst/>
        </c:spPr>
      </c:pivotFmt>
      <c:pivotFmt>
        <c:idx val="825"/>
        <c:spPr>
          <a:solidFill>
            <a:schemeClr val="accent1"/>
          </a:solidFill>
          <a:ln w="19050">
            <a:solidFill>
              <a:schemeClr val="lt1"/>
            </a:solidFill>
          </a:ln>
          <a:effectLst/>
        </c:spPr>
      </c:pivotFmt>
      <c:pivotFmt>
        <c:idx val="826"/>
        <c:spPr>
          <a:solidFill>
            <a:schemeClr val="accent1"/>
          </a:solidFill>
          <a:ln w="19050">
            <a:solidFill>
              <a:schemeClr val="lt1"/>
            </a:solidFill>
          </a:ln>
          <a:effectLst/>
        </c:spPr>
      </c:pivotFmt>
      <c:pivotFmt>
        <c:idx val="827"/>
        <c:spPr>
          <a:solidFill>
            <a:schemeClr val="accent1"/>
          </a:solidFill>
          <a:ln w="19050">
            <a:solidFill>
              <a:schemeClr val="lt1"/>
            </a:solidFill>
          </a:ln>
          <a:effectLst/>
        </c:spPr>
      </c:pivotFmt>
      <c:pivotFmt>
        <c:idx val="828"/>
        <c:spPr>
          <a:solidFill>
            <a:schemeClr val="accent1"/>
          </a:solidFill>
          <a:ln w="19050">
            <a:solidFill>
              <a:schemeClr val="lt1"/>
            </a:solidFill>
          </a:ln>
          <a:effectLst/>
        </c:spPr>
      </c:pivotFmt>
      <c:pivotFmt>
        <c:idx val="829"/>
        <c:spPr>
          <a:solidFill>
            <a:schemeClr val="accent1"/>
          </a:solidFill>
          <a:ln w="19050">
            <a:solidFill>
              <a:schemeClr val="lt1"/>
            </a:solidFill>
          </a:ln>
          <a:effectLst/>
        </c:spPr>
      </c:pivotFmt>
      <c:pivotFmt>
        <c:idx val="830"/>
        <c:spPr>
          <a:solidFill>
            <a:schemeClr val="accent1"/>
          </a:solidFill>
          <a:ln w="19050">
            <a:solidFill>
              <a:schemeClr val="lt1"/>
            </a:solidFill>
          </a:ln>
          <a:effectLst/>
        </c:spPr>
      </c:pivotFmt>
      <c:pivotFmt>
        <c:idx val="831"/>
        <c:spPr>
          <a:solidFill>
            <a:schemeClr val="accent1"/>
          </a:solidFill>
          <a:ln w="19050">
            <a:solidFill>
              <a:schemeClr val="lt1"/>
            </a:solidFill>
          </a:ln>
          <a:effectLst/>
        </c:spPr>
      </c:pivotFmt>
      <c:pivotFmt>
        <c:idx val="832"/>
        <c:spPr>
          <a:solidFill>
            <a:schemeClr val="accent1"/>
          </a:solidFill>
          <a:ln w="19050">
            <a:solidFill>
              <a:schemeClr val="lt1"/>
            </a:solidFill>
          </a:ln>
          <a:effectLst/>
        </c:spPr>
      </c:pivotFmt>
      <c:pivotFmt>
        <c:idx val="833"/>
        <c:spPr>
          <a:solidFill>
            <a:schemeClr val="accent1"/>
          </a:solidFill>
          <a:ln w="19050">
            <a:solidFill>
              <a:schemeClr val="lt1"/>
            </a:solidFill>
          </a:ln>
          <a:effectLst/>
        </c:spPr>
      </c:pivotFmt>
      <c:pivotFmt>
        <c:idx val="834"/>
        <c:spPr>
          <a:solidFill>
            <a:schemeClr val="accent1"/>
          </a:solidFill>
          <a:ln w="19050">
            <a:solidFill>
              <a:schemeClr val="lt1"/>
            </a:solidFill>
          </a:ln>
          <a:effectLst/>
        </c:spPr>
      </c:pivotFmt>
      <c:pivotFmt>
        <c:idx val="835"/>
        <c:spPr>
          <a:solidFill>
            <a:schemeClr val="accent1"/>
          </a:solidFill>
          <a:ln w="19050">
            <a:solidFill>
              <a:schemeClr val="lt1"/>
            </a:solidFill>
          </a:ln>
          <a:effectLst/>
        </c:spPr>
      </c:pivotFmt>
      <c:pivotFmt>
        <c:idx val="836"/>
        <c:spPr>
          <a:solidFill>
            <a:schemeClr val="accent1"/>
          </a:solidFill>
          <a:ln w="19050">
            <a:solidFill>
              <a:schemeClr val="lt1"/>
            </a:solidFill>
          </a:ln>
          <a:effectLst/>
        </c:spPr>
      </c:pivotFmt>
      <c:pivotFmt>
        <c:idx val="837"/>
        <c:spPr>
          <a:solidFill>
            <a:schemeClr val="accent1"/>
          </a:solidFill>
          <a:ln w="19050">
            <a:solidFill>
              <a:schemeClr val="lt1"/>
            </a:solidFill>
          </a:ln>
          <a:effectLst/>
        </c:spPr>
      </c:pivotFmt>
      <c:pivotFmt>
        <c:idx val="838"/>
        <c:spPr>
          <a:solidFill>
            <a:schemeClr val="accent1"/>
          </a:solidFill>
          <a:ln w="19050">
            <a:solidFill>
              <a:schemeClr val="lt1"/>
            </a:solidFill>
          </a:ln>
          <a:effectLst/>
        </c:spPr>
      </c:pivotFmt>
      <c:pivotFmt>
        <c:idx val="839"/>
        <c:spPr>
          <a:solidFill>
            <a:schemeClr val="accent1"/>
          </a:solidFill>
          <a:ln w="19050">
            <a:solidFill>
              <a:schemeClr val="lt1"/>
            </a:solidFill>
          </a:ln>
          <a:effectLst/>
        </c:spPr>
      </c:pivotFmt>
      <c:pivotFmt>
        <c:idx val="840"/>
        <c:spPr>
          <a:solidFill>
            <a:schemeClr val="accent1"/>
          </a:solidFill>
          <a:ln w="19050">
            <a:solidFill>
              <a:schemeClr val="lt1"/>
            </a:solidFill>
          </a:ln>
          <a:effectLst/>
        </c:spPr>
      </c:pivotFmt>
      <c:pivotFmt>
        <c:idx val="841"/>
        <c:spPr>
          <a:solidFill>
            <a:schemeClr val="accent1"/>
          </a:solidFill>
          <a:ln w="19050">
            <a:solidFill>
              <a:schemeClr val="lt1"/>
            </a:solidFill>
          </a:ln>
          <a:effectLst/>
        </c:spPr>
      </c:pivotFmt>
      <c:pivotFmt>
        <c:idx val="842"/>
        <c:spPr>
          <a:solidFill>
            <a:schemeClr val="accent1"/>
          </a:solidFill>
          <a:ln w="19050">
            <a:solidFill>
              <a:schemeClr val="lt1"/>
            </a:solidFill>
          </a:ln>
          <a:effectLst/>
        </c:spPr>
      </c:pivotFmt>
      <c:pivotFmt>
        <c:idx val="843"/>
        <c:spPr>
          <a:solidFill>
            <a:schemeClr val="accent1"/>
          </a:solidFill>
          <a:ln w="19050">
            <a:solidFill>
              <a:schemeClr val="lt1"/>
            </a:solidFill>
          </a:ln>
          <a:effectLst/>
        </c:spPr>
      </c:pivotFmt>
      <c:pivotFmt>
        <c:idx val="844"/>
        <c:spPr>
          <a:solidFill>
            <a:schemeClr val="accent1"/>
          </a:solidFill>
          <a:ln w="19050">
            <a:solidFill>
              <a:schemeClr val="lt1"/>
            </a:solidFill>
          </a:ln>
          <a:effectLst/>
        </c:spPr>
      </c:pivotFmt>
      <c:pivotFmt>
        <c:idx val="845"/>
        <c:spPr>
          <a:solidFill>
            <a:schemeClr val="accent1"/>
          </a:solidFill>
          <a:ln w="19050">
            <a:solidFill>
              <a:schemeClr val="lt1"/>
            </a:solidFill>
          </a:ln>
          <a:effectLst/>
        </c:spPr>
      </c:pivotFmt>
      <c:pivotFmt>
        <c:idx val="846"/>
        <c:spPr>
          <a:solidFill>
            <a:schemeClr val="accent1"/>
          </a:solidFill>
          <a:ln w="19050">
            <a:solidFill>
              <a:schemeClr val="lt1"/>
            </a:solidFill>
          </a:ln>
          <a:effectLst/>
        </c:spPr>
      </c:pivotFmt>
      <c:pivotFmt>
        <c:idx val="847"/>
        <c:spPr>
          <a:solidFill>
            <a:schemeClr val="accent1"/>
          </a:solidFill>
          <a:ln w="19050">
            <a:solidFill>
              <a:schemeClr val="lt1"/>
            </a:solidFill>
          </a:ln>
          <a:effectLst/>
        </c:spPr>
      </c:pivotFmt>
      <c:pivotFmt>
        <c:idx val="848"/>
        <c:spPr>
          <a:solidFill>
            <a:schemeClr val="accent1"/>
          </a:solidFill>
          <a:ln w="19050">
            <a:solidFill>
              <a:schemeClr val="lt1"/>
            </a:solidFill>
          </a:ln>
          <a:effectLst/>
        </c:spPr>
      </c:pivotFmt>
      <c:pivotFmt>
        <c:idx val="849"/>
        <c:spPr>
          <a:solidFill>
            <a:schemeClr val="accent1"/>
          </a:solidFill>
          <a:ln w="19050">
            <a:solidFill>
              <a:schemeClr val="lt1"/>
            </a:solidFill>
          </a:ln>
          <a:effectLst/>
        </c:spPr>
      </c:pivotFmt>
      <c:pivotFmt>
        <c:idx val="850"/>
        <c:spPr>
          <a:solidFill>
            <a:schemeClr val="accent1"/>
          </a:solidFill>
          <a:ln w="19050">
            <a:solidFill>
              <a:schemeClr val="lt1"/>
            </a:solidFill>
          </a:ln>
          <a:effectLst/>
        </c:spPr>
      </c:pivotFmt>
      <c:pivotFmt>
        <c:idx val="851"/>
        <c:spPr>
          <a:solidFill>
            <a:schemeClr val="accent1"/>
          </a:solidFill>
          <a:ln w="19050">
            <a:solidFill>
              <a:schemeClr val="lt1"/>
            </a:solidFill>
          </a:ln>
          <a:effectLst/>
        </c:spPr>
      </c:pivotFmt>
      <c:pivotFmt>
        <c:idx val="852"/>
        <c:spPr>
          <a:solidFill>
            <a:schemeClr val="accent1"/>
          </a:solidFill>
          <a:ln w="19050">
            <a:solidFill>
              <a:schemeClr val="lt1"/>
            </a:solidFill>
          </a:ln>
          <a:effectLst/>
        </c:spPr>
      </c:pivotFmt>
      <c:pivotFmt>
        <c:idx val="853"/>
        <c:spPr>
          <a:solidFill>
            <a:schemeClr val="accent1"/>
          </a:solidFill>
          <a:ln w="19050">
            <a:solidFill>
              <a:schemeClr val="lt1"/>
            </a:solidFill>
          </a:ln>
          <a:effectLst/>
        </c:spPr>
      </c:pivotFmt>
      <c:pivotFmt>
        <c:idx val="854"/>
        <c:spPr>
          <a:solidFill>
            <a:schemeClr val="accent1"/>
          </a:solidFill>
          <a:ln w="19050">
            <a:solidFill>
              <a:schemeClr val="lt1"/>
            </a:solidFill>
          </a:ln>
          <a:effectLst/>
        </c:spPr>
      </c:pivotFmt>
      <c:pivotFmt>
        <c:idx val="855"/>
        <c:spPr>
          <a:solidFill>
            <a:schemeClr val="accent1"/>
          </a:solidFill>
          <a:ln w="19050">
            <a:solidFill>
              <a:schemeClr val="lt1"/>
            </a:solidFill>
          </a:ln>
          <a:effectLst/>
        </c:spPr>
      </c:pivotFmt>
      <c:pivotFmt>
        <c:idx val="856"/>
        <c:spPr>
          <a:solidFill>
            <a:schemeClr val="accent1"/>
          </a:solidFill>
          <a:ln w="19050">
            <a:solidFill>
              <a:schemeClr val="lt1"/>
            </a:solidFill>
          </a:ln>
          <a:effectLst/>
        </c:spPr>
      </c:pivotFmt>
      <c:pivotFmt>
        <c:idx val="857"/>
        <c:spPr>
          <a:solidFill>
            <a:schemeClr val="accent1"/>
          </a:solidFill>
          <a:ln w="19050">
            <a:solidFill>
              <a:schemeClr val="lt1"/>
            </a:solidFill>
          </a:ln>
          <a:effectLst/>
        </c:spPr>
      </c:pivotFmt>
      <c:pivotFmt>
        <c:idx val="858"/>
        <c:spPr>
          <a:solidFill>
            <a:schemeClr val="accent1"/>
          </a:solidFill>
          <a:ln w="19050">
            <a:solidFill>
              <a:schemeClr val="lt1"/>
            </a:solidFill>
          </a:ln>
          <a:effectLst/>
        </c:spPr>
      </c:pivotFmt>
      <c:pivotFmt>
        <c:idx val="859"/>
        <c:spPr>
          <a:solidFill>
            <a:schemeClr val="accent1"/>
          </a:solidFill>
          <a:ln w="19050">
            <a:solidFill>
              <a:schemeClr val="lt1"/>
            </a:solidFill>
          </a:ln>
          <a:effectLst/>
        </c:spPr>
      </c:pivotFmt>
      <c:pivotFmt>
        <c:idx val="860"/>
        <c:spPr>
          <a:solidFill>
            <a:schemeClr val="accent1"/>
          </a:solidFill>
          <a:ln w="19050">
            <a:solidFill>
              <a:schemeClr val="lt1"/>
            </a:solidFill>
          </a:ln>
          <a:effectLst/>
        </c:spPr>
      </c:pivotFmt>
      <c:pivotFmt>
        <c:idx val="861"/>
        <c:spPr>
          <a:solidFill>
            <a:schemeClr val="accent1"/>
          </a:solidFill>
          <a:ln w="19050">
            <a:solidFill>
              <a:schemeClr val="lt1"/>
            </a:solidFill>
          </a:ln>
          <a:effectLst/>
        </c:spPr>
      </c:pivotFmt>
      <c:pivotFmt>
        <c:idx val="862"/>
        <c:spPr>
          <a:solidFill>
            <a:schemeClr val="accent1"/>
          </a:solidFill>
          <a:ln w="19050">
            <a:solidFill>
              <a:schemeClr val="lt1"/>
            </a:solidFill>
          </a:ln>
          <a:effectLst/>
        </c:spPr>
      </c:pivotFmt>
      <c:pivotFmt>
        <c:idx val="863"/>
        <c:spPr>
          <a:solidFill>
            <a:schemeClr val="accent1"/>
          </a:solidFill>
          <a:ln w="19050">
            <a:solidFill>
              <a:schemeClr val="lt1"/>
            </a:solidFill>
          </a:ln>
          <a:effectLst/>
        </c:spPr>
      </c:pivotFmt>
      <c:pivotFmt>
        <c:idx val="864"/>
        <c:spPr>
          <a:solidFill>
            <a:schemeClr val="accent1"/>
          </a:solidFill>
          <a:ln w="19050">
            <a:solidFill>
              <a:schemeClr val="lt1"/>
            </a:solidFill>
          </a:ln>
          <a:effectLst/>
        </c:spPr>
      </c:pivotFmt>
      <c:pivotFmt>
        <c:idx val="865"/>
        <c:spPr>
          <a:solidFill>
            <a:schemeClr val="accent1"/>
          </a:solidFill>
          <a:ln w="19050">
            <a:solidFill>
              <a:schemeClr val="lt1"/>
            </a:solidFill>
          </a:ln>
          <a:effectLst/>
        </c:spPr>
      </c:pivotFmt>
      <c:pivotFmt>
        <c:idx val="866"/>
        <c:spPr>
          <a:solidFill>
            <a:schemeClr val="accent1"/>
          </a:solidFill>
          <a:ln w="19050">
            <a:solidFill>
              <a:schemeClr val="lt1"/>
            </a:solidFill>
          </a:ln>
          <a:effectLst/>
        </c:spPr>
      </c:pivotFmt>
      <c:pivotFmt>
        <c:idx val="867"/>
        <c:spPr>
          <a:solidFill>
            <a:schemeClr val="accent1"/>
          </a:solidFill>
          <a:ln w="19050">
            <a:solidFill>
              <a:schemeClr val="lt1"/>
            </a:solidFill>
          </a:ln>
          <a:effectLst/>
        </c:spPr>
      </c:pivotFmt>
      <c:pivotFmt>
        <c:idx val="868"/>
        <c:spPr>
          <a:solidFill>
            <a:schemeClr val="accent1"/>
          </a:solidFill>
          <a:ln w="19050">
            <a:solidFill>
              <a:schemeClr val="lt1"/>
            </a:solidFill>
          </a:ln>
          <a:effectLst/>
        </c:spPr>
      </c:pivotFmt>
      <c:pivotFmt>
        <c:idx val="869"/>
        <c:spPr>
          <a:solidFill>
            <a:schemeClr val="accent1"/>
          </a:solidFill>
          <a:ln w="19050">
            <a:solidFill>
              <a:schemeClr val="lt1"/>
            </a:solidFill>
          </a:ln>
          <a:effectLst/>
        </c:spPr>
      </c:pivotFmt>
      <c:pivotFmt>
        <c:idx val="870"/>
        <c:spPr>
          <a:solidFill>
            <a:schemeClr val="accent1"/>
          </a:solidFill>
          <a:ln w="19050">
            <a:solidFill>
              <a:schemeClr val="lt1"/>
            </a:solidFill>
          </a:ln>
          <a:effectLst/>
        </c:spPr>
      </c:pivotFmt>
      <c:pivotFmt>
        <c:idx val="871"/>
        <c:spPr>
          <a:solidFill>
            <a:schemeClr val="accent1"/>
          </a:solidFill>
          <a:ln w="19050">
            <a:solidFill>
              <a:schemeClr val="lt1"/>
            </a:solidFill>
          </a:ln>
          <a:effectLst/>
        </c:spPr>
      </c:pivotFmt>
      <c:pivotFmt>
        <c:idx val="872"/>
        <c:spPr>
          <a:solidFill>
            <a:schemeClr val="accent1"/>
          </a:solidFill>
          <a:ln w="19050">
            <a:solidFill>
              <a:schemeClr val="lt1"/>
            </a:solidFill>
          </a:ln>
          <a:effectLst/>
        </c:spPr>
      </c:pivotFmt>
      <c:pivotFmt>
        <c:idx val="873"/>
        <c:spPr>
          <a:solidFill>
            <a:schemeClr val="accent1"/>
          </a:solidFill>
          <a:ln w="19050">
            <a:solidFill>
              <a:schemeClr val="lt1"/>
            </a:solidFill>
          </a:ln>
          <a:effectLst/>
        </c:spPr>
      </c:pivotFmt>
      <c:pivotFmt>
        <c:idx val="874"/>
        <c:spPr>
          <a:solidFill>
            <a:schemeClr val="accent1"/>
          </a:solidFill>
          <a:ln w="19050">
            <a:solidFill>
              <a:schemeClr val="lt1"/>
            </a:solidFill>
          </a:ln>
          <a:effectLst/>
        </c:spPr>
      </c:pivotFmt>
      <c:pivotFmt>
        <c:idx val="875"/>
        <c:spPr>
          <a:solidFill>
            <a:schemeClr val="accent1"/>
          </a:solidFill>
          <a:ln w="19050">
            <a:solidFill>
              <a:schemeClr val="lt1"/>
            </a:solidFill>
          </a:ln>
          <a:effectLst/>
        </c:spPr>
      </c:pivotFmt>
      <c:pivotFmt>
        <c:idx val="876"/>
        <c:spPr>
          <a:solidFill>
            <a:schemeClr val="accent1"/>
          </a:solidFill>
          <a:ln w="19050">
            <a:solidFill>
              <a:schemeClr val="lt1"/>
            </a:solidFill>
          </a:ln>
          <a:effectLst/>
        </c:spPr>
      </c:pivotFmt>
      <c:pivotFmt>
        <c:idx val="877"/>
        <c:spPr>
          <a:solidFill>
            <a:schemeClr val="accent1"/>
          </a:solidFill>
          <a:ln w="19050">
            <a:solidFill>
              <a:schemeClr val="lt1"/>
            </a:solidFill>
          </a:ln>
          <a:effectLst/>
        </c:spPr>
      </c:pivotFmt>
      <c:pivotFmt>
        <c:idx val="878"/>
        <c:spPr>
          <a:solidFill>
            <a:schemeClr val="accent1"/>
          </a:solidFill>
          <a:ln w="19050">
            <a:solidFill>
              <a:schemeClr val="lt1"/>
            </a:solidFill>
          </a:ln>
          <a:effectLst/>
        </c:spPr>
      </c:pivotFmt>
      <c:pivotFmt>
        <c:idx val="879"/>
        <c:spPr>
          <a:solidFill>
            <a:schemeClr val="accent1"/>
          </a:solidFill>
          <a:ln w="19050">
            <a:solidFill>
              <a:schemeClr val="lt1"/>
            </a:solidFill>
          </a:ln>
          <a:effectLst/>
        </c:spPr>
      </c:pivotFmt>
      <c:pivotFmt>
        <c:idx val="880"/>
        <c:spPr>
          <a:solidFill>
            <a:schemeClr val="accent1"/>
          </a:solidFill>
          <a:ln w="19050">
            <a:solidFill>
              <a:schemeClr val="lt1"/>
            </a:solidFill>
          </a:ln>
          <a:effectLst/>
        </c:spPr>
      </c:pivotFmt>
      <c:pivotFmt>
        <c:idx val="881"/>
        <c:spPr>
          <a:solidFill>
            <a:schemeClr val="accent1"/>
          </a:solidFill>
          <a:ln w="19050">
            <a:solidFill>
              <a:schemeClr val="lt1"/>
            </a:solidFill>
          </a:ln>
          <a:effectLst/>
        </c:spPr>
      </c:pivotFmt>
      <c:pivotFmt>
        <c:idx val="882"/>
        <c:spPr>
          <a:solidFill>
            <a:schemeClr val="accent1"/>
          </a:solidFill>
          <a:ln w="19050">
            <a:solidFill>
              <a:schemeClr val="lt1"/>
            </a:solidFill>
          </a:ln>
          <a:effectLst/>
        </c:spPr>
      </c:pivotFmt>
      <c:pivotFmt>
        <c:idx val="883"/>
        <c:spPr>
          <a:solidFill>
            <a:schemeClr val="accent1"/>
          </a:solidFill>
          <a:ln w="19050">
            <a:solidFill>
              <a:schemeClr val="lt1"/>
            </a:solidFill>
          </a:ln>
          <a:effectLst/>
        </c:spPr>
      </c:pivotFmt>
      <c:pivotFmt>
        <c:idx val="884"/>
        <c:spPr>
          <a:solidFill>
            <a:schemeClr val="accent1"/>
          </a:solidFill>
          <a:ln w="19050">
            <a:solidFill>
              <a:schemeClr val="lt1"/>
            </a:solidFill>
          </a:ln>
          <a:effectLst/>
        </c:spPr>
      </c:pivotFmt>
      <c:pivotFmt>
        <c:idx val="885"/>
        <c:spPr>
          <a:solidFill>
            <a:schemeClr val="accent1"/>
          </a:solidFill>
          <a:ln w="19050">
            <a:solidFill>
              <a:schemeClr val="lt1"/>
            </a:solidFill>
          </a:ln>
          <a:effectLst/>
        </c:spPr>
      </c:pivotFmt>
      <c:pivotFmt>
        <c:idx val="886"/>
        <c:spPr>
          <a:solidFill>
            <a:schemeClr val="accent1"/>
          </a:solidFill>
          <a:ln w="19050">
            <a:solidFill>
              <a:schemeClr val="lt1"/>
            </a:solidFill>
          </a:ln>
          <a:effectLst/>
        </c:spPr>
      </c:pivotFmt>
      <c:pivotFmt>
        <c:idx val="887"/>
        <c:spPr>
          <a:solidFill>
            <a:schemeClr val="accent1"/>
          </a:solidFill>
          <a:ln w="19050">
            <a:solidFill>
              <a:schemeClr val="lt1"/>
            </a:solidFill>
          </a:ln>
          <a:effectLst/>
        </c:spPr>
      </c:pivotFmt>
      <c:pivotFmt>
        <c:idx val="888"/>
        <c:spPr>
          <a:solidFill>
            <a:schemeClr val="accent1"/>
          </a:solidFill>
          <a:ln w="19050">
            <a:solidFill>
              <a:schemeClr val="lt1"/>
            </a:solidFill>
          </a:ln>
          <a:effectLst/>
        </c:spPr>
      </c:pivotFmt>
      <c:pivotFmt>
        <c:idx val="889"/>
        <c:spPr>
          <a:solidFill>
            <a:schemeClr val="accent1"/>
          </a:solidFill>
          <a:ln w="19050">
            <a:solidFill>
              <a:schemeClr val="lt1"/>
            </a:solidFill>
          </a:ln>
          <a:effectLst/>
        </c:spPr>
      </c:pivotFmt>
      <c:pivotFmt>
        <c:idx val="890"/>
        <c:spPr>
          <a:solidFill>
            <a:schemeClr val="accent1"/>
          </a:solidFill>
          <a:ln w="19050">
            <a:solidFill>
              <a:schemeClr val="lt1"/>
            </a:solidFill>
          </a:ln>
          <a:effectLst/>
        </c:spPr>
      </c:pivotFmt>
      <c:pivotFmt>
        <c:idx val="891"/>
        <c:spPr>
          <a:solidFill>
            <a:schemeClr val="accent1"/>
          </a:solidFill>
          <a:ln w="19050">
            <a:solidFill>
              <a:schemeClr val="lt1"/>
            </a:solidFill>
          </a:ln>
          <a:effectLst/>
        </c:spPr>
      </c:pivotFmt>
      <c:pivotFmt>
        <c:idx val="892"/>
        <c:spPr>
          <a:solidFill>
            <a:schemeClr val="accent1"/>
          </a:solidFill>
          <a:ln w="19050">
            <a:solidFill>
              <a:schemeClr val="lt1"/>
            </a:solidFill>
          </a:ln>
          <a:effectLst/>
        </c:spPr>
      </c:pivotFmt>
      <c:pivotFmt>
        <c:idx val="893"/>
        <c:spPr>
          <a:solidFill>
            <a:schemeClr val="accent1"/>
          </a:solidFill>
          <a:ln w="19050">
            <a:solidFill>
              <a:schemeClr val="lt1"/>
            </a:solidFill>
          </a:ln>
          <a:effectLst/>
        </c:spPr>
      </c:pivotFmt>
      <c:pivotFmt>
        <c:idx val="894"/>
        <c:spPr>
          <a:solidFill>
            <a:schemeClr val="accent1"/>
          </a:solidFill>
          <a:ln w="19050">
            <a:solidFill>
              <a:schemeClr val="lt1"/>
            </a:solidFill>
          </a:ln>
          <a:effectLst/>
        </c:spPr>
      </c:pivotFmt>
      <c:pivotFmt>
        <c:idx val="895"/>
        <c:spPr>
          <a:solidFill>
            <a:schemeClr val="accent1"/>
          </a:solidFill>
          <a:ln w="19050">
            <a:solidFill>
              <a:schemeClr val="lt1"/>
            </a:solidFill>
          </a:ln>
          <a:effectLst/>
        </c:spPr>
      </c:pivotFmt>
      <c:pivotFmt>
        <c:idx val="896"/>
        <c:spPr>
          <a:solidFill>
            <a:schemeClr val="accent1"/>
          </a:solidFill>
          <a:ln w="19050">
            <a:solidFill>
              <a:schemeClr val="lt1"/>
            </a:solidFill>
          </a:ln>
          <a:effectLst/>
        </c:spPr>
      </c:pivotFmt>
      <c:pivotFmt>
        <c:idx val="897"/>
        <c:spPr>
          <a:solidFill>
            <a:schemeClr val="accent1"/>
          </a:solidFill>
          <a:ln w="19050">
            <a:solidFill>
              <a:schemeClr val="lt1"/>
            </a:solidFill>
          </a:ln>
          <a:effectLst/>
        </c:spPr>
      </c:pivotFmt>
      <c:pivotFmt>
        <c:idx val="898"/>
        <c:spPr>
          <a:solidFill>
            <a:schemeClr val="accent1"/>
          </a:solidFill>
          <a:ln w="19050">
            <a:solidFill>
              <a:schemeClr val="lt1"/>
            </a:solidFill>
          </a:ln>
          <a:effectLst/>
        </c:spPr>
      </c:pivotFmt>
      <c:pivotFmt>
        <c:idx val="899"/>
        <c:spPr>
          <a:solidFill>
            <a:schemeClr val="accent1"/>
          </a:solidFill>
          <a:ln w="19050">
            <a:solidFill>
              <a:schemeClr val="lt1"/>
            </a:solidFill>
          </a:ln>
          <a:effectLst/>
        </c:spPr>
      </c:pivotFmt>
      <c:pivotFmt>
        <c:idx val="900"/>
        <c:spPr>
          <a:solidFill>
            <a:schemeClr val="accent1"/>
          </a:solidFill>
          <a:ln w="19050">
            <a:solidFill>
              <a:schemeClr val="lt1"/>
            </a:solidFill>
          </a:ln>
          <a:effectLst/>
        </c:spPr>
      </c:pivotFmt>
      <c:pivotFmt>
        <c:idx val="901"/>
        <c:spPr>
          <a:solidFill>
            <a:schemeClr val="accent1"/>
          </a:solidFill>
          <a:ln w="19050">
            <a:solidFill>
              <a:schemeClr val="lt1"/>
            </a:solidFill>
          </a:ln>
          <a:effectLst/>
        </c:spPr>
      </c:pivotFmt>
      <c:pivotFmt>
        <c:idx val="902"/>
        <c:spPr>
          <a:solidFill>
            <a:schemeClr val="accent1"/>
          </a:solidFill>
          <a:ln w="19050">
            <a:solidFill>
              <a:schemeClr val="lt1"/>
            </a:solidFill>
          </a:ln>
          <a:effectLst/>
        </c:spPr>
      </c:pivotFmt>
      <c:pivotFmt>
        <c:idx val="903"/>
        <c:spPr>
          <a:solidFill>
            <a:schemeClr val="accent1"/>
          </a:solidFill>
          <a:ln w="19050">
            <a:solidFill>
              <a:schemeClr val="lt1"/>
            </a:solidFill>
          </a:ln>
          <a:effectLst/>
        </c:spPr>
        <c:marker>
          <c:symbol val="none"/>
        </c:marker>
      </c:pivotFmt>
      <c:pivotFmt>
        <c:idx val="904"/>
        <c:spPr>
          <a:solidFill>
            <a:schemeClr val="accent1"/>
          </a:solidFill>
          <a:ln w="19050">
            <a:solidFill>
              <a:schemeClr val="lt1"/>
            </a:solidFill>
          </a:ln>
          <a:effectLst/>
        </c:spPr>
      </c:pivotFmt>
      <c:pivotFmt>
        <c:idx val="905"/>
        <c:spPr>
          <a:solidFill>
            <a:schemeClr val="accent1"/>
          </a:solidFill>
          <a:ln w="19050">
            <a:solidFill>
              <a:schemeClr val="lt1"/>
            </a:solidFill>
          </a:ln>
          <a:effectLst/>
        </c:spPr>
      </c:pivotFmt>
      <c:pivotFmt>
        <c:idx val="906"/>
        <c:spPr>
          <a:solidFill>
            <a:schemeClr val="accent1"/>
          </a:solidFill>
          <a:ln w="19050">
            <a:solidFill>
              <a:schemeClr val="lt1"/>
            </a:solidFill>
          </a:ln>
          <a:effectLst/>
        </c:spPr>
      </c:pivotFmt>
      <c:pivotFmt>
        <c:idx val="907"/>
        <c:spPr>
          <a:solidFill>
            <a:schemeClr val="accent1"/>
          </a:solidFill>
          <a:ln w="19050">
            <a:solidFill>
              <a:schemeClr val="lt1"/>
            </a:solidFill>
          </a:ln>
          <a:effectLst/>
        </c:spPr>
      </c:pivotFmt>
      <c:pivotFmt>
        <c:idx val="908"/>
        <c:spPr>
          <a:solidFill>
            <a:schemeClr val="accent1"/>
          </a:solidFill>
          <a:ln w="19050">
            <a:solidFill>
              <a:schemeClr val="lt1"/>
            </a:solidFill>
          </a:ln>
          <a:effectLst/>
        </c:spPr>
      </c:pivotFmt>
      <c:pivotFmt>
        <c:idx val="909"/>
        <c:spPr>
          <a:solidFill>
            <a:schemeClr val="accent1"/>
          </a:solidFill>
          <a:ln w="19050">
            <a:solidFill>
              <a:schemeClr val="lt1"/>
            </a:solidFill>
          </a:ln>
          <a:effectLst/>
        </c:spPr>
      </c:pivotFmt>
      <c:pivotFmt>
        <c:idx val="910"/>
        <c:spPr>
          <a:solidFill>
            <a:schemeClr val="accent1"/>
          </a:solidFill>
          <a:ln w="19050">
            <a:solidFill>
              <a:schemeClr val="lt1"/>
            </a:solidFill>
          </a:ln>
          <a:effectLst/>
        </c:spPr>
      </c:pivotFmt>
      <c:pivotFmt>
        <c:idx val="911"/>
        <c:spPr>
          <a:solidFill>
            <a:schemeClr val="accent1"/>
          </a:solidFill>
          <a:ln w="19050">
            <a:solidFill>
              <a:schemeClr val="lt1"/>
            </a:solidFill>
          </a:ln>
          <a:effectLst/>
        </c:spPr>
      </c:pivotFmt>
      <c:pivotFmt>
        <c:idx val="912"/>
        <c:spPr>
          <a:solidFill>
            <a:schemeClr val="accent1"/>
          </a:solidFill>
          <a:ln w="19050">
            <a:solidFill>
              <a:schemeClr val="lt1"/>
            </a:solidFill>
          </a:ln>
          <a:effectLst/>
        </c:spPr>
      </c:pivotFmt>
      <c:pivotFmt>
        <c:idx val="913"/>
        <c:spPr>
          <a:solidFill>
            <a:schemeClr val="accent1"/>
          </a:solidFill>
          <a:ln w="19050">
            <a:solidFill>
              <a:schemeClr val="lt1"/>
            </a:solidFill>
          </a:ln>
          <a:effectLst/>
        </c:spPr>
      </c:pivotFmt>
      <c:pivotFmt>
        <c:idx val="914"/>
        <c:spPr>
          <a:solidFill>
            <a:schemeClr val="accent1"/>
          </a:solidFill>
          <a:ln w="19050">
            <a:solidFill>
              <a:schemeClr val="lt1"/>
            </a:solidFill>
          </a:ln>
          <a:effectLst/>
        </c:spPr>
      </c:pivotFmt>
      <c:pivotFmt>
        <c:idx val="915"/>
        <c:spPr>
          <a:solidFill>
            <a:schemeClr val="accent1"/>
          </a:solidFill>
          <a:ln w="19050">
            <a:solidFill>
              <a:schemeClr val="lt1"/>
            </a:solidFill>
          </a:ln>
          <a:effectLst/>
        </c:spPr>
      </c:pivotFmt>
      <c:pivotFmt>
        <c:idx val="916"/>
        <c:spPr>
          <a:solidFill>
            <a:schemeClr val="accent1"/>
          </a:solidFill>
          <a:ln w="19050">
            <a:solidFill>
              <a:schemeClr val="lt1"/>
            </a:solidFill>
          </a:ln>
          <a:effectLst/>
        </c:spPr>
      </c:pivotFmt>
      <c:pivotFmt>
        <c:idx val="917"/>
        <c:spPr>
          <a:solidFill>
            <a:schemeClr val="accent1"/>
          </a:solidFill>
          <a:ln w="19050">
            <a:solidFill>
              <a:schemeClr val="lt1"/>
            </a:solidFill>
          </a:ln>
          <a:effectLst/>
        </c:spPr>
      </c:pivotFmt>
      <c:pivotFmt>
        <c:idx val="918"/>
        <c:spPr>
          <a:solidFill>
            <a:schemeClr val="accent1"/>
          </a:solidFill>
          <a:ln w="19050">
            <a:solidFill>
              <a:schemeClr val="lt1"/>
            </a:solidFill>
          </a:ln>
          <a:effectLst/>
        </c:spPr>
      </c:pivotFmt>
      <c:pivotFmt>
        <c:idx val="919"/>
        <c:spPr>
          <a:solidFill>
            <a:schemeClr val="accent1"/>
          </a:solidFill>
          <a:ln w="19050">
            <a:solidFill>
              <a:schemeClr val="lt1"/>
            </a:solidFill>
          </a:ln>
          <a:effectLst/>
        </c:spPr>
      </c:pivotFmt>
      <c:pivotFmt>
        <c:idx val="920"/>
        <c:spPr>
          <a:solidFill>
            <a:schemeClr val="accent1"/>
          </a:solidFill>
          <a:ln w="19050">
            <a:solidFill>
              <a:schemeClr val="lt1"/>
            </a:solidFill>
          </a:ln>
          <a:effectLst/>
        </c:spPr>
      </c:pivotFmt>
      <c:pivotFmt>
        <c:idx val="921"/>
        <c:spPr>
          <a:solidFill>
            <a:schemeClr val="accent1"/>
          </a:solidFill>
          <a:ln w="19050">
            <a:solidFill>
              <a:schemeClr val="lt1"/>
            </a:solidFill>
          </a:ln>
          <a:effectLst/>
        </c:spPr>
      </c:pivotFmt>
      <c:pivotFmt>
        <c:idx val="922"/>
        <c:spPr>
          <a:solidFill>
            <a:schemeClr val="accent1"/>
          </a:solidFill>
          <a:ln w="19050">
            <a:solidFill>
              <a:schemeClr val="lt1"/>
            </a:solidFill>
          </a:ln>
          <a:effectLst/>
        </c:spPr>
      </c:pivotFmt>
      <c:pivotFmt>
        <c:idx val="923"/>
        <c:spPr>
          <a:solidFill>
            <a:schemeClr val="accent1"/>
          </a:solidFill>
          <a:ln w="19050">
            <a:solidFill>
              <a:schemeClr val="lt1"/>
            </a:solidFill>
          </a:ln>
          <a:effectLst/>
        </c:spPr>
      </c:pivotFmt>
      <c:pivotFmt>
        <c:idx val="924"/>
        <c:spPr>
          <a:solidFill>
            <a:schemeClr val="accent1"/>
          </a:solidFill>
          <a:ln w="19050">
            <a:solidFill>
              <a:schemeClr val="lt1"/>
            </a:solidFill>
          </a:ln>
          <a:effectLst/>
        </c:spPr>
      </c:pivotFmt>
      <c:pivotFmt>
        <c:idx val="925"/>
        <c:spPr>
          <a:solidFill>
            <a:schemeClr val="accent1"/>
          </a:solidFill>
          <a:ln w="19050">
            <a:solidFill>
              <a:schemeClr val="lt1"/>
            </a:solidFill>
          </a:ln>
          <a:effectLst/>
        </c:spPr>
      </c:pivotFmt>
      <c:pivotFmt>
        <c:idx val="926"/>
        <c:spPr>
          <a:solidFill>
            <a:schemeClr val="accent1"/>
          </a:solidFill>
          <a:ln w="19050">
            <a:solidFill>
              <a:schemeClr val="lt1"/>
            </a:solidFill>
          </a:ln>
          <a:effectLst/>
        </c:spPr>
      </c:pivotFmt>
      <c:pivotFmt>
        <c:idx val="927"/>
        <c:spPr>
          <a:solidFill>
            <a:schemeClr val="accent1"/>
          </a:solidFill>
          <a:ln w="19050">
            <a:solidFill>
              <a:schemeClr val="lt1"/>
            </a:solidFill>
          </a:ln>
          <a:effectLst/>
        </c:spPr>
      </c:pivotFmt>
      <c:pivotFmt>
        <c:idx val="928"/>
        <c:spPr>
          <a:solidFill>
            <a:schemeClr val="accent1"/>
          </a:solidFill>
          <a:ln w="19050">
            <a:solidFill>
              <a:schemeClr val="lt1"/>
            </a:solidFill>
          </a:ln>
          <a:effectLst/>
        </c:spPr>
      </c:pivotFmt>
      <c:pivotFmt>
        <c:idx val="929"/>
        <c:spPr>
          <a:solidFill>
            <a:schemeClr val="accent1"/>
          </a:solidFill>
          <a:ln w="19050">
            <a:solidFill>
              <a:schemeClr val="lt1"/>
            </a:solidFill>
          </a:ln>
          <a:effectLst/>
        </c:spPr>
      </c:pivotFmt>
      <c:pivotFmt>
        <c:idx val="930"/>
        <c:spPr>
          <a:solidFill>
            <a:schemeClr val="accent1"/>
          </a:solidFill>
          <a:ln w="19050">
            <a:solidFill>
              <a:schemeClr val="lt1"/>
            </a:solidFill>
          </a:ln>
          <a:effectLst/>
        </c:spPr>
      </c:pivotFmt>
      <c:pivotFmt>
        <c:idx val="931"/>
        <c:spPr>
          <a:solidFill>
            <a:schemeClr val="accent1"/>
          </a:solidFill>
          <a:ln w="19050">
            <a:solidFill>
              <a:schemeClr val="lt1"/>
            </a:solidFill>
          </a:ln>
          <a:effectLst/>
        </c:spPr>
      </c:pivotFmt>
      <c:pivotFmt>
        <c:idx val="932"/>
        <c:spPr>
          <a:solidFill>
            <a:schemeClr val="accent1"/>
          </a:solidFill>
          <a:ln w="19050">
            <a:solidFill>
              <a:schemeClr val="lt1"/>
            </a:solidFill>
          </a:ln>
          <a:effectLst/>
        </c:spPr>
      </c:pivotFmt>
      <c:pivotFmt>
        <c:idx val="933"/>
        <c:spPr>
          <a:solidFill>
            <a:schemeClr val="accent1"/>
          </a:solidFill>
          <a:ln w="19050">
            <a:solidFill>
              <a:schemeClr val="lt1"/>
            </a:solidFill>
          </a:ln>
          <a:effectLst/>
        </c:spPr>
      </c:pivotFmt>
      <c:pivotFmt>
        <c:idx val="934"/>
        <c:spPr>
          <a:solidFill>
            <a:schemeClr val="accent1"/>
          </a:solidFill>
          <a:ln w="19050">
            <a:solidFill>
              <a:schemeClr val="lt1"/>
            </a:solidFill>
          </a:ln>
          <a:effectLst/>
        </c:spPr>
      </c:pivotFmt>
      <c:pivotFmt>
        <c:idx val="935"/>
        <c:spPr>
          <a:solidFill>
            <a:schemeClr val="accent1"/>
          </a:solidFill>
          <a:ln w="19050">
            <a:solidFill>
              <a:schemeClr val="lt1"/>
            </a:solidFill>
          </a:ln>
          <a:effectLst/>
        </c:spPr>
      </c:pivotFmt>
      <c:pivotFmt>
        <c:idx val="936"/>
        <c:spPr>
          <a:solidFill>
            <a:schemeClr val="accent1"/>
          </a:solidFill>
          <a:ln w="19050">
            <a:solidFill>
              <a:schemeClr val="lt1"/>
            </a:solidFill>
          </a:ln>
          <a:effectLst/>
        </c:spPr>
      </c:pivotFmt>
      <c:pivotFmt>
        <c:idx val="937"/>
        <c:spPr>
          <a:solidFill>
            <a:schemeClr val="accent1"/>
          </a:solidFill>
          <a:ln w="19050">
            <a:solidFill>
              <a:schemeClr val="lt1"/>
            </a:solidFill>
          </a:ln>
          <a:effectLst/>
        </c:spPr>
      </c:pivotFmt>
      <c:pivotFmt>
        <c:idx val="938"/>
        <c:spPr>
          <a:solidFill>
            <a:schemeClr val="accent1"/>
          </a:solidFill>
          <a:ln w="19050">
            <a:solidFill>
              <a:schemeClr val="lt1"/>
            </a:solidFill>
          </a:ln>
          <a:effectLst/>
        </c:spPr>
      </c:pivotFmt>
      <c:pivotFmt>
        <c:idx val="939"/>
        <c:spPr>
          <a:solidFill>
            <a:schemeClr val="accent1"/>
          </a:solidFill>
          <a:ln w="19050">
            <a:solidFill>
              <a:schemeClr val="lt1"/>
            </a:solidFill>
          </a:ln>
          <a:effectLst/>
        </c:spPr>
      </c:pivotFmt>
      <c:pivotFmt>
        <c:idx val="940"/>
        <c:spPr>
          <a:solidFill>
            <a:schemeClr val="accent1"/>
          </a:solidFill>
          <a:ln w="19050">
            <a:solidFill>
              <a:schemeClr val="lt1"/>
            </a:solidFill>
          </a:ln>
          <a:effectLst/>
        </c:spPr>
      </c:pivotFmt>
      <c:pivotFmt>
        <c:idx val="941"/>
        <c:spPr>
          <a:solidFill>
            <a:schemeClr val="accent1"/>
          </a:solidFill>
          <a:ln w="19050">
            <a:solidFill>
              <a:schemeClr val="lt1"/>
            </a:solidFill>
          </a:ln>
          <a:effectLst/>
        </c:spPr>
      </c:pivotFmt>
      <c:pivotFmt>
        <c:idx val="942"/>
        <c:spPr>
          <a:solidFill>
            <a:schemeClr val="accent1"/>
          </a:solidFill>
          <a:ln w="19050">
            <a:solidFill>
              <a:schemeClr val="lt1"/>
            </a:solidFill>
          </a:ln>
          <a:effectLst/>
        </c:spPr>
      </c:pivotFmt>
      <c:pivotFmt>
        <c:idx val="943"/>
        <c:spPr>
          <a:solidFill>
            <a:schemeClr val="accent1"/>
          </a:solidFill>
          <a:ln w="19050">
            <a:solidFill>
              <a:schemeClr val="lt1"/>
            </a:solidFill>
          </a:ln>
          <a:effectLst/>
        </c:spPr>
      </c:pivotFmt>
      <c:pivotFmt>
        <c:idx val="944"/>
        <c:spPr>
          <a:solidFill>
            <a:schemeClr val="accent1"/>
          </a:solidFill>
          <a:ln w="19050">
            <a:solidFill>
              <a:schemeClr val="lt1"/>
            </a:solidFill>
          </a:ln>
          <a:effectLst/>
        </c:spPr>
      </c:pivotFmt>
      <c:pivotFmt>
        <c:idx val="945"/>
        <c:spPr>
          <a:solidFill>
            <a:schemeClr val="accent1"/>
          </a:solidFill>
          <a:ln w="19050">
            <a:solidFill>
              <a:schemeClr val="lt1"/>
            </a:solidFill>
          </a:ln>
          <a:effectLst/>
        </c:spPr>
      </c:pivotFmt>
      <c:pivotFmt>
        <c:idx val="946"/>
        <c:spPr>
          <a:solidFill>
            <a:schemeClr val="accent1"/>
          </a:solidFill>
          <a:ln w="19050">
            <a:solidFill>
              <a:schemeClr val="lt1"/>
            </a:solidFill>
          </a:ln>
          <a:effectLst/>
        </c:spPr>
      </c:pivotFmt>
      <c:pivotFmt>
        <c:idx val="947"/>
        <c:spPr>
          <a:solidFill>
            <a:schemeClr val="accent1"/>
          </a:solidFill>
          <a:ln w="19050">
            <a:solidFill>
              <a:schemeClr val="lt1"/>
            </a:solidFill>
          </a:ln>
          <a:effectLst/>
        </c:spPr>
      </c:pivotFmt>
      <c:pivotFmt>
        <c:idx val="948"/>
        <c:spPr>
          <a:solidFill>
            <a:schemeClr val="accent1"/>
          </a:solidFill>
          <a:ln w="19050">
            <a:solidFill>
              <a:schemeClr val="lt1"/>
            </a:solidFill>
          </a:ln>
          <a:effectLst/>
        </c:spPr>
      </c:pivotFmt>
      <c:pivotFmt>
        <c:idx val="949"/>
        <c:spPr>
          <a:solidFill>
            <a:schemeClr val="accent1"/>
          </a:solidFill>
          <a:ln w="19050">
            <a:solidFill>
              <a:schemeClr val="lt1"/>
            </a:solidFill>
          </a:ln>
          <a:effectLst/>
        </c:spPr>
      </c:pivotFmt>
      <c:pivotFmt>
        <c:idx val="950"/>
        <c:spPr>
          <a:solidFill>
            <a:schemeClr val="accent1"/>
          </a:solidFill>
          <a:ln w="19050">
            <a:solidFill>
              <a:schemeClr val="lt1"/>
            </a:solidFill>
          </a:ln>
          <a:effectLst/>
        </c:spPr>
      </c:pivotFmt>
      <c:pivotFmt>
        <c:idx val="951"/>
        <c:spPr>
          <a:solidFill>
            <a:schemeClr val="accent1"/>
          </a:solidFill>
          <a:ln w="19050">
            <a:solidFill>
              <a:schemeClr val="lt1"/>
            </a:solidFill>
          </a:ln>
          <a:effectLst/>
        </c:spPr>
      </c:pivotFmt>
      <c:pivotFmt>
        <c:idx val="952"/>
        <c:spPr>
          <a:solidFill>
            <a:schemeClr val="accent1"/>
          </a:solidFill>
          <a:ln w="19050">
            <a:solidFill>
              <a:schemeClr val="lt1"/>
            </a:solidFill>
          </a:ln>
          <a:effectLst/>
        </c:spPr>
      </c:pivotFmt>
      <c:pivotFmt>
        <c:idx val="953"/>
        <c:spPr>
          <a:solidFill>
            <a:schemeClr val="accent1"/>
          </a:solidFill>
          <a:ln w="19050">
            <a:solidFill>
              <a:schemeClr val="lt1"/>
            </a:solidFill>
          </a:ln>
          <a:effectLst/>
        </c:spPr>
      </c:pivotFmt>
      <c:pivotFmt>
        <c:idx val="954"/>
        <c:spPr>
          <a:solidFill>
            <a:schemeClr val="accent1"/>
          </a:solidFill>
          <a:ln w="19050">
            <a:solidFill>
              <a:schemeClr val="lt1"/>
            </a:solidFill>
          </a:ln>
          <a:effectLst/>
        </c:spPr>
      </c:pivotFmt>
      <c:pivotFmt>
        <c:idx val="955"/>
        <c:spPr>
          <a:solidFill>
            <a:schemeClr val="accent1"/>
          </a:solidFill>
          <a:ln w="19050">
            <a:solidFill>
              <a:schemeClr val="lt1"/>
            </a:solidFill>
          </a:ln>
          <a:effectLst/>
        </c:spPr>
      </c:pivotFmt>
      <c:pivotFmt>
        <c:idx val="956"/>
        <c:spPr>
          <a:solidFill>
            <a:schemeClr val="accent1"/>
          </a:solidFill>
          <a:ln w="19050">
            <a:solidFill>
              <a:schemeClr val="lt1"/>
            </a:solidFill>
          </a:ln>
          <a:effectLst/>
        </c:spPr>
      </c:pivotFmt>
      <c:pivotFmt>
        <c:idx val="957"/>
        <c:spPr>
          <a:solidFill>
            <a:schemeClr val="accent1"/>
          </a:solidFill>
          <a:ln w="19050">
            <a:solidFill>
              <a:schemeClr val="lt1"/>
            </a:solidFill>
          </a:ln>
          <a:effectLst/>
        </c:spPr>
      </c:pivotFmt>
      <c:pivotFmt>
        <c:idx val="958"/>
        <c:spPr>
          <a:solidFill>
            <a:schemeClr val="accent1"/>
          </a:solidFill>
          <a:ln w="19050">
            <a:solidFill>
              <a:schemeClr val="lt1"/>
            </a:solidFill>
          </a:ln>
          <a:effectLst/>
        </c:spPr>
      </c:pivotFmt>
      <c:pivotFmt>
        <c:idx val="959"/>
        <c:spPr>
          <a:solidFill>
            <a:schemeClr val="accent1"/>
          </a:solidFill>
          <a:ln w="19050">
            <a:solidFill>
              <a:schemeClr val="lt1"/>
            </a:solidFill>
          </a:ln>
          <a:effectLst/>
        </c:spPr>
      </c:pivotFmt>
      <c:pivotFmt>
        <c:idx val="960"/>
        <c:spPr>
          <a:solidFill>
            <a:schemeClr val="accent1"/>
          </a:solidFill>
          <a:ln w="19050">
            <a:solidFill>
              <a:schemeClr val="lt1"/>
            </a:solidFill>
          </a:ln>
          <a:effectLst/>
        </c:spPr>
      </c:pivotFmt>
      <c:pivotFmt>
        <c:idx val="961"/>
        <c:spPr>
          <a:solidFill>
            <a:schemeClr val="accent1"/>
          </a:solidFill>
          <a:ln w="19050">
            <a:solidFill>
              <a:schemeClr val="lt1"/>
            </a:solidFill>
          </a:ln>
          <a:effectLst/>
        </c:spPr>
      </c:pivotFmt>
      <c:pivotFmt>
        <c:idx val="962"/>
        <c:spPr>
          <a:solidFill>
            <a:schemeClr val="accent1"/>
          </a:solidFill>
          <a:ln w="19050">
            <a:solidFill>
              <a:schemeClr val="lt1"/>
            </a:solidFill>
          </a:ln>
          <a:effectLst/>
        </c:spPr>
      </c:pivotFmt>
      <c:pivotFmt>
        <c:idx val="963"/>
        <c:spPr>
          <a:solidFill>
            <a:schemeClr val="accent1"/>
          </a:solidFill>
          <a:ln w="19050">
            <a:solidFill>
              <a:schemeClr val="lt1"/>
            </a:solidFill>
          </a:ln>
          <a:effectLst/>
        </c:spPr>
      </c:pivotFmt>
      <c:pivotFmt>
        <c:idx val="964"/>
        <c:spPr>
          <a:solidFill>
            <a:schemeClr val="accent1"/>
          </a:solidFill>
          <a:ln w="19050">
            <a:solidFill>
              <a:schemeClr val="lt1"/>
            </a:solidFill>
          </a:ln>
          <a:effectLst/>
        </c:spPr>
      </c:pivotFmt>
      <c:pivotFmt>
        <c:idx val="965"/>
        <c:spPr>
          <a:solidFill>
            <a:schemeClr val="accent1"/>
          </a:solidFill>
          <a:ln w="19050">
            <a:solidFill>
              <a:schemeClr val="lt1"/>
            </a:solidFill>
          </a:ln>
          <a:effectLst/>
        </c:spPr>
      </c:pivotFmt>
      <c:pivotFmt>
        <c:idx val="966"/>
        <c:spPr>
          <a:solidFill>
            <a:schemeClr val="accent1"/>
          </a:solidFill>
          <a:ln w="19050">
            <a:solidFill>
              <a:schemeClr val="lt1"/>
            </a:solidFill>
          </a:ln>
          <a:effectLst/>
        </c:spPr>
      </c:pivotFmt>
      <c:pivotFmt>
        <c:idx val="967"/>
        <c:spPr>
          <a:solidFill>
            <a:schemeClr val="accent1"/>
          </a:solidFill>
          <a:ln w="19050">
            <a:solidFill>
              <a:schemeClr val="lt1"/>
            </a:solidFill>
          </a:ln>
          <a:effectLst/>
        </c:spPr>
      </c:pivotFmt>
      <c:pivotFmt>
        <c:idx val="968"/>
        <c:spPr>
          <a:solidFill>
            <a:schemeClr val="accent1"/>
          </a:solidFill>
          <a:ln w="19050">
            <a:solidFill>
              <a:schemeClr val="lt1"/>
            </a:solidFill>
          </a:ln>
          <a:effectLst/>
        </c:spPr>
      </c:pivotFmt>
      <c:pivotFmt>
        <c:idx val="969"/>
        <c:spPr>
          <a:solidFill>
            <a:schemeClr val="accent1"/>
          </a:solidFill>
          <a:ln w="19050">
            <a:solidFill>
              <a:schemeClr val="lt1"/>
            </a:solidFill>
          </a:ln>
          <a:effectLst/>
        </c:spPr>
      </c:pivotFmt>
      <c:pivotFmt>
        <c:idx val="970"/>
        <c:spPr>
          <a:solidFill>
            <a:schemeClr val="accent1"/>
          </a:solidFill>
          <a:ln w="19050">
            <a:solidFill>
              <a:schemeClr val="lt1"/>
            </a:solidFill>
          </a:ln>
          <a:effectLst/>
        </c:spPr>
      </c:pivotFmt>
      <c:pivotFmt>
        <c:idx val="971"/>
        <c:spPr>
          <a:solidFill>
            <a:schemeClr val="accent1"/>
          </a:solidFill>
          <a:ln w="19050">
            <a:solidFill>
              <a:schemeClr val="lt1"/>
            </a:solidFill>
          </a:ln>
          <a:effectLst/>
        </c:spPr>
      </c:pivotFmt>
      <c:pivotFmt>
        <c:idx val="972"/>
        <c:spPr>
          <a:solidFill>
            <a:schemeClr val="accent1"/>
          </a:solidFill>
          <a:ln w="19050">
            <a:solidFill>
              <a:schemeClr val="lt1"/>
            </a:solidFill>
          </a:ln>
          <a:effectLst/>
        </c:spPr>
      </c:pivotFmt>
      <c:pivotFmt>
        <c:idx val="973"/>
        <c:spPr>
          <a:solidFill>
            <a:schemeClr val="accent1"/>
          </a:solidFill>
          <a:ln w="19050">
            <a:solidFill>
              <a:schemeClr val="lt1"/>
            </a:solidFill>
          </a:ln>
          <a:effectLst/>
        </c:spPr>
      </c:pivotFmt>
      <c:pivotFmt>
        <c:idx val="974"/>
        <c:spPr>
          <a:solidFill>
            <a:schemeClr val="accent1"/>
          </a:solidFill>
          <a:ln w="19050">
            <a:solidFill>
              <a:schemeClr val="lt1"/>
            </a:solidFill>
          </a:ln>
          <a:effectLst/>
        </c:spPr>
      </c:pivotFmt>
      <c:pivotFmt>
        <c:idx val="975"/>
        <c:spPr>
          <a:solidFill>
            <a:schemeClr val="accent1"/>
          </a:solidFill>
          <a:ln w="19050">
            <a:solidFill>
              <a:schemeClr val="lt1"/>
            </a:solidFill>
          </a:ln>
          <a:effectLst/>
        </c:spPr>
      </c:pivotFmt>
      <c:pivotFmt>
        <c:idx val="976"/>
        <c:spPr>
          <a:solidFill>
            <a:schemeClr val="accent1"/>
          </a:solidFill>
          <a:ln w="19050">
            <a:solidFill>
              <a:schemeClr val="lt1"/>
            </a:solidFill>
          </a:ln>
          <a:effectLst/>
        </c:spPr>
      </c:pivotFmt>
      <c:pivotFmt>
        <c:idx val="977"/>
        <c:spPr>
          <a:solidFill>
            <a:schemeClr val="accent1"/>
          </a:solidFill>
          <a:ln w="19050">
            <a:solidFill>
              <a:schemeClr val="lt1"/>
            </a:solidFill>
          </a:ln>
          <a:effectLst/>
        </c:spPr>
      </c:pivotFmt>
      <c:pivotFmt>
        <c:idx val="978"/>
        <c:spPr>
          <a:solidFill>
            <a:schemeClr val="accent1"/>
          </a:solidFill>
          <a:ln w="19050">
            <a:solidFill>
              <a:schemeClr val="lt1"/>
            </a:solidFill>
          </a:ln>
          <a:effectLst/>
        </c:spPr>
      </c:pivotFmt>
      <c:pivotFmt>
        <c:idx val="979"/>
        <c:spPr>
          <a:solidFill>
            <a:schemeClr val="accent1"/>
          </a:solidFill>
          <a:ln w="19050">
            <a:solidFill>
              <a:schemeClr val="lt1"/>
            </a:solidFill>
          </a:ln>
          <a:effectLst/>
        </c:spPr>
      </c:pivotFmt>
      <c:pivotFmt>
        <c:idx val="980"/>
        <c:spPr>
          <a:solidFill>
            <a:schemeClr val="accent1"/>
          </a:solidFill>
          <a:ln w="19050">
            <a:solidFill>
              <a:schemeClr val="lt1"/>
            </a:solidFill>
          </a:ln>
          <a:effectLst/>
        </c:spPr>
      </c:pivotFmt>
      <c:pivotFmt>
        <c:idx val="981"/>
        <c:spPr>
          <a:solidFill>
            <a:schemeClr val="accent1"/>
          </a:solidFill>
          <a:ln w="19050">
            <a:solidFill>
              <a:schemeClr val="lt1"/>
            </a:solidFill>
          </a:ln>
          <a:effectLst/>
        </c:spPr>
      </c:pivotFmt>
      <c:pivotFmt>
        <c:idx val="982"/>
        <c:spPr>
          <a:solidFill>
            <a:schemeClr val="accent1"/>
          </a:solidFill>
          <a:ln w="19050">
            <a:solidFill>
              <a:schemeClr val="lt1"/>
            </a:solidFill>
          </a:ln>
          <a:effectLst/>
        </c:spPr>
      </c:pivotFmt>
      <c:pivotFmt>
        <c:idx val="983"/>
        <c:spPr>
          <a:solidFill>
            <a:schemeClr val="accent1"/>
          </a:solidFill>
          <a:ln w="19050">
            <a:solidFill>
              <a:schemeClr val="lt1"/>
            </a:solidFill>
          </a:ln>
          <a:effectLst/>
        </c:spPr>
      </c:pivotFmt>
      <c:pivotFmt>
        <c:idx val="984"/>
        <c:spPr>
          <a:solidFill>
            <a:schemeClr val="accent1"/>
          </a:solidFill>
          <a:ln w="19050">
            <a:solidFill>
              <a:schemeClr val="lt1"/>
            </a:solidFill>
          </a:ln>
          <a:effectLst/>
        </c:spPr>
      </c:pivotFmt>
      <c:pivotFmt>
        <c:idx val="985"/>
        <c:spPr>
          <a:solidFill>
            <a:schemeClr val="accent1"/>
          </a:solidFill>
          <a:ln w="19050">
            <a:solidFill>
              <a:schemeClr val="lt1"/>
            </a:solidFill>
          </a:ln>
          <a:effectLst/>
        </c:spPr>
      </c:pivotFmt>
      <c:pivotFmt>
        <c:idx val="986"/>
        <c:spPr>
          <a:solidFill>
            <a:schemeClr val="accent1"/>
          </a:solidFill>
          <a:ln w="19050">
            <a:solidFill>
              <a:schemeClr val="lt1"/>
            </a:solidFill>
          </a:ln>
          <a:effectLst/>
        </c:spPr>
      </c:pivotFmt>
      <c:pivotFmt>
        <c:idx val="987"/>
        <c:spPr>
          <a:solidFill>
            <a:schemeClr val="accent1"/>
          </a:solidFill>
          <a:ln w="19050">
            <a:solidFill>
              <a:schemeClr val="lt1"/>
            </a:solidFill>
          </a:ln>
          <a:effectLst/>
        </c:spPr>
      </c:pivotFmt>
      <c:pivotFmt>
        <c:idx val="988"/>
        <c:spPr>
          <a:solidFill>
            <a:schemeClr val="accent1"/>
          </a:solidFill>
          <a:ln w="19050">
            <a:solidFill>
              <a:schemeClr val="lt1"/>
            </a:solidFill>
          </a:ln>
          <a:effectLst/>
        </c:spPr>
      </c:pivotFmt>
      <c:pivotFmt>
        <c:idx val="989"/>
        <c:spPr>
          <a:solidFill>
            <a:schemeClr val="accent1"/>
          </a:solidFill>
          <a:ln w="19050">
            <a:solidFill>
              <a:schemeClr val="lt1"/>
            </a:solidFill>
          </a:ln>
          <a:effectLst/>
        </c:spPr>
      </c:pivotFmt>
      <c:pivotFmt>
        <c:idx val="990"/>
        <c:spPr>
          <a:solidFill>
            <a:schemeClr val="accent1"/>
          </a:solidFill>
          <a:ln w="19050">
            <a:solidFill>
              <a:schemeClr val="lt1"/>
            </a:solidFill>
          </a:ln>
          <a:effectLst/>
        </c:spPr>
      </c:pivotFmt>
      <c:pivotFmt>
        <c:idx val="991"/>
        <c:spPr>
          <a:solidFill>
            <a:schemeClr val="accent1"/>
          </a:solidFill>
          <a:ln w="19050">
            <a:solidFill>
              <a:schemeClr val="lt1"/>
            </a:solidFill>
          </a:ln>
          <a:effectLst/>
        </c:spPr>
      </c:pivotFmt>
      <c:pivotFmt>
        <c:idx val="992"/>
        <c:spPr>
          <a:solidFill>
            <a:schemeClr val="accent1"/>
          </a:solidFill>
          <a:ln w="19050">
            <a:solidFill>
              <a:schemeClr val="lt1"/>
            </a:solidFill>
          </a:ln>
          <a:effectLst/>
        </c:spPr>
      </c:pivotFmt>
      <c:pivotFmt>
        <c:idx val="993"/>
        <c:spPr>
          <a:solidFill>
            <a:schemeClr val="accent1"/>
          </a:solidFill>
          <a:ln w="19050">
            <a:solidFill>
              <a:schemeClr val="lt1"/>
            </a:solidFill>
          </a:ln>
          <a:effectLst/>
        </c:spPr>
      </c:pivotFmt>
      <c:pivotFmt>
        <c:idx val="994"/>
        <c:spPr>
          <a:solidFill>
            <a:schemeClr val="accent1"/>
          </a:solidFill>
          <a:ln w="19050">
            <a:solidFill>
              <a:schemeClr val="lt1"/>
            </a:solidFill>
          </a:ln>
          <a:effectLst/>
        </c:spPr>
      </c:pivotFmt>
      <c:pivotFmt>
        <c:idx val="995"/>
        <c:spPr>
          <a:solidFill>
            <a:schemeClr val="accent1"/>
          </a:solidFill>
          <a:ln w="19050">
            <a:solidFill>
              <a:schemeClr val="lt1"/>
            </a:solidFill>
          </a:ln>
          <a:effectLst/>
        </c:spPr>
      </c:pivotFmt>
      <c:pivotFmt>
        <c:idx val="996"/>
        <c:spPr>
          <a:solidFill>
            <a:schemeClr val="accent1"/>
          </a:solidFill>
          <a:ln w="19050">
            <a:solidFill>
              <a:schemeClr val="lt1"/>
            </a:solidFill>
          </a:ln>
          <a:effectLst/>
        </c:spPr>
      </c:pivotFmt>
      <c:pivotFmt>
        <c:idx val="997"/>
        <c:spPr>
          <a:solidFill>
            <a:schemeClr val="accent1"/>
          </a:solidFill>
          <a:ln w="19050">
            <a:solidFill>
              <a:schemeClr val="lt1"/>
            </a:solidFill>
          </a:ln>
          <a:effectLst/>
        </c:spPr>
      </c:pivotFmt>
      <c:pivotFmt>
        <c:idx val="998"/>
        <c:spPr>
          <a:solidFill>
            <a:schemeClr val="accent1"/>
          </a:solidFill>
          <a:ln w="19050">
            <a:solidFill>
              <a:schemeClr val="lt1"/>
            </a:solidFill>
          </a:ln>
          <a:effectLst/>
        </c:spPr>
      </c:pivotFmt>
      <c:pivotFmt>
        <c:idx val="999"/>
        <c:spPr>
          <a:solidFill>
            <a:schemeClr val="accent1"/>
          </a:solidFill>
          <a:ln w="19050">
            <a:solidFill>
              <a:schemeClr val="lt1"/>
            </a:solidFill>
          </a:ln>
          <a:effectLst/>
        </c:spPr>
      </c:pivotFmt>
      <c:pivotFmt>
        <c:idx val="1000"/>
        <c:spPr>
          <a:solidFill>
            <a:schemeClr val="accent1"/>
          </a:solidFill>
          <a:ln w="19050">
            <a:solidFill>
              <a:schemeClr val="lt1"/>
            </a:solidFill>
          </a:ln>
          <a:effectLst/>
        </c:spPr>
      </c:pivotFmt>
      <c:pivotFmt>
        <c:idx val="1001"/>
        <c:spPr>
          <a:solidFill>
            <a:schemeClr val="accent1"/>
          </a:solidFill>
          <a:ln w="19050">
            <a:solidFill>
              <a:schemeClr val="lt1"/>
            </a:solidFill>
          </a:ln>
          <a:effectLst/>
        </c:spPr>
      </c:pivotFmt>
      <c:pivotFmt>
        <c:idx val="1002"/>
        <c:spPr>
          <a:solidFill>
            <a:schemeClr val="accent1"/>
          </a:solidFill>
          <a:ln w="19050">
            <a:solidFill>
              <a:schemeClr val="lt1"/>
            </a:solidFill>
          </a:ln>
          <a:effectLst/>
        </c:spPr>
      </c:pivotFmt>
      <c:pivotFmt>
        <c:idx val="1003"/>
        <c:spPr>
          <a:solidFill>
            <a:schemeClr val="accent1"/>
          </a:solidFill>
          <a:ln w="19050">
            <a:solidFill>
              <a:schemeClr val="lt1"/>
            </a:solidFill>
          </a:ln>
          <a:effectLst/>
        </c:spPr>
      </c:pivotFmt>
      <c:pivotFmt>
        <c:idx val="1004"/>
        <c:spPr>
          <a:solidFill>
            <a:schemeClr val="accent1"/>
          </a:solidFill>
          <a:ln w="19050">
            <a:solidFill>
              <a:schemeClr val="lt1"/>
            </a:solidFill>
          </a:ln>
          <a:effectLst/>
        </c:spPr>
      </c:pivotFmt>
      <c:pivotFmt>
        <c:idx val="1005"/>
        <c:spPr>
          <a:solidFill>
            <a:schemeClr val="accent1"/>
          </a:solidFill>
          <a:ln w="19050">
            <a:solidFill>
              <a:schemeClr val="lt1"/>
            </a:solidFill>
          </a:ln>
          <a:effectLst/>
        </c:spPr>
      </c:pivotFmt>
      <c:pivotFmt>
        <c:idx val="1006"/>
        <c:spPr>
          <a:solidFill>
            <a:schemeClr val="accent1"/>
          </a:solidFill>
          <a:ln w="19050">
            <a:solidFill>
              <a:schemeClr val="lt1"/>
            </a:solidFill>
          </a:ln>
          <a:effectLst/>
        </c:spPr>
      </c:pivotFmt>
      <c:pivotFmt>
        <c:idx val="1007"/>
        <c:spPr>
          <a:solidFill>
            <a:schemeClr val="accent1"/>
          </a:solidFill>
          <a:ln w="19050">
            <a:solidFill>
              <a:schemeClr val="lt1"/>
            </a:solidFill>
          </a:ln>
          <a:effectLst/>
        </c:spPr>
      </c:pivotFmt>
      <c:pivotFmt>
        <c:idx val="1008"/>
        <c:spPr>
          <a:solidFill>
            <a:schemeClr val="accent1"/>
          </a:solidFill>
          <a:ln w="19050">
            <a:solidFill>
              <a:schemeClr val="lt1"/>
            </a:solidFill>
          </a:ln>
          <a:effectLst/>
        </c:spPr>
      </c:pivotFmt>
      <c:pivotFmt>
        <c:idx val="1009"/>
        <c:spPr>
          <a:solidFill>
            <a:schemeClr val="accent1"/>
          </a:solidFill>
          <a:ln w="19050">
            <a:solidFill>
              <a:schemeClr val="lt1"/>
            </a:solidFill>
          </a:ln>
          <a:effectLst/>
        </c:spPr>
      </c:pivotFmt>
      <c:pivotFmt>
        <c:idx val="1010"/>
        <c:spPr>
          <a:solidFill>
            <a:schemeClr val="accent1"/>
          </a:solidFill>
          <a:ln w="19050">
            <a:solidFill>
              <a:schemeClr val="lt1"/>
            </a:solidFill>
          </a:ln>
          <a:effectLst/>
        </c:spPr>
      </c:pivotFmt>
      <c:pivotFmt>
        <c:idx val="1011"/>
        <c:spPr>
          <a:solidFill>
            <a:schemeClr val="accent1"/>
          </a:solidFill>
          <a:ln w="19050">
            <a:solidFill>
              <a:schemeClr val="lt1"/>
            </a:solidFill>
          </a:ln>
          <a:effectLst/>
        </c:spPr>
      </c:pivotFmt>
      <c:pivotFmt>
        <c:idx val="1012"/>
        <c:spPr>
          <a:solidFill>
            <a:schemeClr val="accent1"/>
          </a:solidFill>
          <a:ln w="19050">
            <a:solidFill>
              <a:schemeClr val="lt1"/>
            </a:solidFill>
          </a:ln>
          <a:effectLst/>
        </c:spPr>
      </c:pivotFmt>
      <c:pivotFmt>
        <c:idx val="1013"/>
        <c:spPr>
          <a:solidFill>
            <a:schemeClr val="accent1"/>
          </a:solidFill>
          <a:ln w="19050">
            <a:solidFill>
              <a:schemeClr val="lt1"/>
            </a:solidFill>
          </a:ln>
          <a:effectLst/>
        </c:spPr>
      </c:pivotFmt>
      <c:pivotFmt>
        <c:idx val="1014"/>
        <c:spPr>
          <a:solidFill>
            <a:schemeClr val="accent1"/>
          </a:solidFill>
          <a:ln w="19050">
            <a:solidFill>
              <a:schemeClr val="lt1"/>
            </a:solidFill>
          </a:ln>
          <a:effectLst/>
        </c:spPr>
      </c:pivotFmt>
      <c:pivotFmt>
        <c:idx val="1015"/>
        <c:spPr>
          <a:solidFill>
            <a:schemeClr val="accent1"/>
          </a:solidFill>
          <a:ln w="19050">
            <a:solidFill>
              <a:schemeClr val="lt1"/>
            </a:solidFill>
          </a:ln>
          <a:effectLst/>
        </c:spPr>
      </c:pivotFmt>
      <c:pivotFmt>
        <c:idx val="1016"/>
        <c:spPr>
          <a:solidFill>
            <a:schemeClr val="accent1"/>
          </a:solidFill>
          <a:ln w="19050">
            <a:solidFill>
              <a:schemeClr val="lt1"/>
            </a:solidFill>
          </a:ln>
          <a:effectLst/>
        </c:spPr>
      </c:pivotFmt>
      <c:pivotFmt>
        <c:idx val="1017"/>
        <c:spPr>
          <a:solidFill>
            <a:schemeClr val="accent1"/>
          </a:solidFill>
          <a:ln w="19050">
            <a:solidFill>
              <a:schemeClr val="lt1"/>
            </a:solidFill>
          </a:ln>
          <a:effectLst/>
        </c:spPr>
      </c:pivotFmt>
      <c:pivotFmt>
        <c:idx val="1018"/>
        <c:spPr>
          <a:solidFill>
            <a:schemeClr val="accent1"/>
          </a:solidFill>
          <a:ln w="19050">
            <a:solidFill>
              <a:schemeClr val="lt1"/>
            </a:solidFill>
          </a:ln>
          <a:effectLst/>
        </c:spPr>
      </c:pivotFmt>
      <c:pivotFmt>
        <c:idx val="1019"/>
        <c:spPr>
          <a:solidFill>
            <a:schemeClr val="accent1"/>
          </a:solidFill>
          <a:ln w="19050">
            <a:solidFill>
              <a:schemeClr val="lt1"/>
            </a:solidFill>
          </a:ln>
          <a:effectLst/>
        </c:spPr>
      </c:pivotFmt>
      <c:pivotFmt>
        <c:idx val="1020"/>
        <c:spPr>
          <a:solidFill>
            <a:schemeClr val="accent1"/>
          </a:solidFill>
          <a:ln w="19050">
            <a:solidFill>
              <a:schemeClr val="lt1"/>
            </a:solidFill>
          </a:ln>
          <a:effectLst/>
        </c:spPr>
      </c:pivotFmt>
      <c:pivotFmt>
        <c:idx val="1021"/>
        <c:spPr>
          <a:solidFill>
            <a:schemeClr val="accent1"/>
          </a:solidFill>
          <a:ln w="19050">
            <a:solidFill>
              <a:schemeClr val="lt1"/>
            </a:solidFill>
          </a:ln>
          <a:effectLst/>
        </c:spPr>
      </c:pivotFmt>
      <c:pivotFmt>
        <c:idx val="1022"/>
        <c:spPr>
          <a:solidFill>
            <a:schemeClr val="accent1"/>
          </a:solidFill>
          <a:ln w="19050">
            <a:solidFill>
              <a:schemeClr val="lt1"/>
            </a:solidFill>
          </a:ln>
          <a:effectLst/>
        </c:spPr>
      </c:pivotFmt>
      <c:pivotFmt>
        <c:idx val="1023"/>
        <c:spPr>
          <a:solidFill>
            <a:schemeClr val="accent1"/>
          </a:solidFill>
          <a:ln w="19050">
            <a:solidFill>
              <a:schemeClr val="lt1"/>
            </a:solidFill>
          </a:ln>
          <a:effectLst/>
        </c:spPr>
      </c:pivotFmt>
      <c:pivotFmt>
        <c:idx val="1024"/>
        <c:spPr>
          <a:solidFill>
            <a:schemeClr val="accent1"/>
          </a:solidFill>
          <a:ln w="19050">
            <a:solidFill>
              <a:schemeClr val="lt1"/>
            </a:solidFill>
          </a:ln>
          <a:effectLst/>
        </c:spPr>
      </c:pivotFmt>
      <c:pivotFmt>
        <c:idx val="1025"/>
        <c:spPr>
          <a:solidFill>
            <a:schemeClr val="accent1"/>
          </a:solidFill>
          <a:ln w="19050">
            <a:solidFill>
              <a:schemeClr val="lt1"/>
            </a:solidFill>
          </a:ln>
          <a:effectLst/>
        </c:spPr>
      </c:pivotFmt>
      <c:pivotFmt>
        <c:idx val="1026"/>
        <c:spPr>
          <a:solidFill>
            <a:schemeClr val="accent1"/>
          </a:solidFill>
          <a:ln w="19050">
            <a:solidFill>
              <a:schemeClr val="lt1"/>
            </a:solidFill>
          </a:ln>
          <a:effectLst/>
        </c:spPr>
      </c:pivotFmt>
      <c:pivotFmt>
        <c:idx val="1027"/>
        <c:spPr>
          <a:solidFill>
            <a:schemeClr val="accent1"/>
          </a:solidFill>
          <a:ln w="19050">
            <a:solidFill>
              <a:schemeClr val="lt1"/>
            </a:solidFill>
          </a:ln>
          <a:effectLst/>
        </c:spPr>
      </c:pivotFmt>
      <c:pivotFmt>
        <c:idx val="1028"/>
        <c:spPr>
          <a:solidFill>
            <a:schemeClr val="accent1"/>
          </a:solidFill>
          <a:ln w="19050">
            <a:solidFill>
              <a:schemeClr val="lt1"/>
            </a:solidFill>
          </a:ln>
          <a:effectLst/>
        </c:spPr>
      </c:pivotFmt>
      <c:pivotFmt>
        <c:idx val="1029"/>
        <c:spPr>
          <a:solidFill>
            <a:schemeClr val="accent1"/>
          </a:solidFill>
          <a:ln w="19050">
            <a:solidFill>
              <a:schemeClr val="lt1"/>
            </a:solidFill>
          </a:ln>
          <a:effectLst/>
        </c:spPr>
      </c:pivotFmt>
      <c:pivotFmt>
        <c:idx val="1030"/>
        <c:spPr>
          <a:solidFill>
            <a:schemeClr val="accent1"/>
          </a:solidFill>
          <a:ln w="19050">
            <a:solidFill>
              <a:schemeClr val="lt1"/>
            </a:solidFill>
          </a:ln>
          <a:effectLst/>
        </c:spPr>
      </c:pivotFmt>
      <c:pivotFmt>
        <c:idx val="1031"/>
        <c:spPr>
          <a:solidFill>
            <a:schemeClr val="accent1"/>
          </a:solidFill>
          <a:ln w="19050">
            <a:solidFill>
              <a:schemeClr val="lt1"/>
            </a:solidFill>
          </a:ln>
          <a:effectLst/>
        </c:spPr>
      </c:pivotFmt>
      <c:pivotFmt>
        <c:idx val="1032"/>
        <c:spPr>
          <a:solidFill>
            <a:schemeClr val="accent1"/>
          </a:solidFill>
          <a:ln w="19050">
            <a:solidFill>
              <a:schemeClr val="lt1"/>
            </a:solidFill>
          </a:ln>
          <a:effectLst/>
        </c:spPr>
      </c:pivotFmt>
      <c:pivotFmt>
        <c:idx val="1033"/>
        <c:spPr>
          <a:solidFill>
            <a:schemeClr val="accent1"/>
          </a:solidFill>
          <a:ln w="19050">
            <a:solidFill>
              <a:schemeClr val="lt1"/>
            </a:solidFill>
          </a:ln>
          <a:effectLst/>
        </c:spPr>
      </c:pivotFmt>
      <c:pivotFmt>
        <c:idx val="1034"/>
        <c:spPr>
          <a:solidFill>
            <a:schemeClr val="accent1"/>
          </a:solidFill>
          <a:ln w="19050">
            <a:solidFill>
              <a:schemeClr val="lt1"/>
            </a:solidFill>
          </a:ln>
          <a:effectLst/>
        </c:spPr>
      </c:pivotFmt>
      <c:pivotFmt>
        <c:idx val="1035"/>
        <c:spPr>
          <a:solidFill>
            <a:schemeClr val="accent1"/>
          </a:solidFill>
          <a:ln w="19050">
            <a:solidFill>
              <a:schemeClr val="lt1"/>
            </a:solidFill>
          </a:ln>
          <a:effectLst/>
        </c:spPr>
      </c:pivotFmt>
      <c:pivotFmt>
        <c:idx val="1036"/>
        <c:spPr>
          <a:solidFill>
            <a:schemeClr val="accent1"/>
          </a:solidFill>
          <a:ln w="19050">
            <a:solidFill>
              <a:schemeClr val="lt1"/>
            </a:solidFill>
          </a:ln>
          <a:effectLst/>
        </c:spPr>
      </c:pivotFmt>
      <c:pivotFmt>
        <c:idx val="1037"/>
        <c:spPr>
          <a:solidFill>
            <a:schemeClr val="accent1"/>
          </a:solidFill>
          <a:ln w="19050">
            <a:solidFill>
              <a:schemeClr val="lt1"/>
            </a:solidFill>
          </a:ln>
          <a:effectLst/>
        </c:spPr>
      </c:pivotFmt>
      <c:pivotFmt>
        <c:idx val="1038"/>
        <c:spPr>
          <a:solidFill>
            <a:schemeClr val="accent1"/>
          </a:solidFill>
          <a:ln w="19050">
            <a:solidFill>
              <a:schemeClr val="lt1"/>
            </a:solidFill>
          </a:ln>
          <a:effectLst/>
        </c:spPr>
      </c:pivotFmt>
      <c:pivotFmt>
        <c:idx val="1039"/>
        <c:spPr>
          <a:solidFill>
            <a:schemeClr val="accent1"/>
          </a:solidFill>
          <a:ln w="19050">
            <a:solidFill>
              <a:schemeClr val="lt1"/>
            </a:solidFill>
          </a:ln>
          <a:effectLst/>
        </c:spPr>
      </c:pivotFmt>
      <c:pivotFmt>
        <c:idx val="1040"/>
        <c:spPr>
          <a:solidFill>
            <a:schemeClr val="accent1"/>
          </a:solidFill>
          <a:ln w="19050">
            <a:solidFill>
              <a:schemeClr val="lt1"/>
            </a:solidFill>
          </a:ln>
          <a:effectLst/>
        </c:spPr>
      </c:pivotFmt>
      <c:pivotFmt>
        <c:idx val="1041"/>
        <c:spPr>
          <a:solidFill>
            <a:schemeClr val="accent1"/>
          </a:solidFill>
          <a:ln w="19050">
            <a:solidFill>
              <a:schemeClr val="lt1"/>
            </a:solidFill>
          </a:ln>
          <a:effectLst/>
        </c:spPr>
      </c:pivotFmt>
      <c:pivotFmt>
        <c:idx val="1042"/>
        <c:spPr>
          <a:solidFill>
            <a:schemeClr val="accent1"/>
          </a:solidFill>
          <a:ln w="19050">
            <a:solidFill>
              <a:schemeClr val="lt1"/>
            </a:solidFill>
          </a:ln>
          <a:effectLst/>
        </c:spPr>
      </c:pivotFmt>
      <c:pivotFmt>
        <c:idx val="1043"/>
        <c:spPr>
          <a:solidFill>
            <a:schemeClr val="accent1"/>
          </a:solidFill>
          <a:ln w="19050">
            <a:solidFill>
              <a:schemeClr val="lt1"/>
            </a:solidFill>
          </a:ln>
          <a:effectLst/>
        </c:spPr>
      </c:pivotFmt>
      <c:pivotFmt>
        <c:idx val="1044"/>
        <c:spPr>
          <a:solidFill>
            <a:schemeClr val="accent1"/>
          </a:solidFill>
          <a:ln w="19050">
            <a:solidFill>
              <a:schemeClr val="lt1"/>
            </a:solidFill>
          </a:ln>
          <a:effectLst/>
        </c:spPr>
      </c:pivotFmt>
      <c:pivotFmt>
        <c:idx val="1045"/>
        <c:spPr>
          <a:solidFill>
            <a:schemeClr val="accent1"/>
          </a:solidFill>
          <a:ln w="19050">
            <a:solidFill>
              <a:schemeClr val="lt1"/>
            </a:solidFill>
          </a:ln>
          <a:effectLst/>
        </c:spPr>
      </c:pivotFmt>
      <c:pivotFmt>
        <c:idx val="1046"/>
        <c:spPr>
          <a:solidFill>
            <a:schemeClr val="accent1"/>
          </a:solidFill>
          <a:ln w="19050">
            <a:solidFill>
              <a:schemeClr val="lt1"/>
            </a:solidFill>
          </a:ln>
          <a:effectLst/>
        </c:spPr>
      </c:pivotFmt>
      <c:pivotFmt>
        <c:idx val="1047"/>
        <c:spPr>
          <a:solidFill>
            <a:schemeClr val="accent1"/>
          </a:solidFill>
          <a:ln w="19050">
            <a:solidFill>
              <a:schemeClr val="lt1"/>
            </a:solidFill>
          </a:ln>
          <a:effectLst/>
        </c:spPr>
      </c:pivotFmt>
      <c:pivotFmt>
        <c:idx val="1048"/>
        <c:spPr>
          <a:solidFill>
            <a:schemeClr val="accent1"/>
          </a:solidFill>
          <a:ln w="19050">
            <a:solidFill>
              <a:schemeClr val="lt1"/>
            </a:solidFill>
          </a:ln>
          <a:effectLst/>
        </c:spPr>
      </c:pivotFmt>
      <c:pivotFmt>
        <c:idx val="1049"/>
        <c:spPr>
          <a:solidFill>
            <a:schemeClr val="accent1"/>
          </a:solidFill>
          <a:ln w="19050">
            <a:solidFill>
              <a:schemeClr val="lt1"/>
            </a:solidFill>
          </a:ln>
          <a:effectLst/>
        </c:spPr>
      </c:pivotFmt>
      <c:pivotFmt>
        <c:idx val="1050"/>
        <c:spPr>
          <a:solidFill>
            <a:schemeClr val="accent1"/>
          </a:solidFill>
          <a:ln w="19050">
            <a:solidFill>
              <a:schemeClr val="lt1"/>
            </a:solidFill>
          </a:ln>
          <a:effectLst/>
        </c:spPr>
      </c:pivotFmt>
      <c:pivotFmt>
        <c:idx val="1051"/>
        <c:spPr>
          <a:solidFill>
            <a:schemeClr val="accent1"/>
          </a:solidFill>
          <a:ln w="19050">
            <a:solidFill>
              <a:schemeClr val="lt1"/>
            </a:solidFill>
          </a:ln>
          <a:effectLst/>
        </c:spPr>
      </c:pivotFmt>
      <c:pivotFmt>
        <c:idx val="1052"/>
        <c:spPr>
          <a:solidFill>
            <a:schemeClr val="accent1"/>
          </a:solidFill>
          <a:ln w="19050">
            <a:solidFill>
              <a:schemeClr val="lt1"/>
            </a:solidFill>
          </a:ln>
          <a:effectLst/>
        </c:spPr>
      </c:pivotFmt>
      <c:pivotFmt>
        <c:idx val="1053"/>
        <c:spPr>
          <a:solidFill>
            <a:schemeClr val="accent1"/>
          </a:solidFill>
          <a:ln w="19050">
            <a:solidFill>
              <a:schemeClr val="lt1"/>
            </a:solidFill>
          </a:ln>
          <a:effectLst/>
        </c:spPr>
      </c:pivotFmt>
      <c:pivotFmt>
        <c:idx val="1054"/>
        <c:spPr>
          <a:solidFill>
            <a:schemeClr val="accent1"/>
          </a:solidFill>
          <a:ln w="19050">
            <a:solidFill>
              <a:schemeClr val="lt1"/>
            </a:solidFill>
          </a:ln>
          <a:effectLst/>
        </c:spPr>
      </c:pivotFmt>
      <c:pivotFmt>
        <c:idx val="1055"/>
        <c:spPr>
          <a:solidFill>
            <a:schemeClr val="accent1"/>
          </a:solidFill>
          <a:ln w="19050">
            <a:solidFill>
              <a:schemeClr val="lt1"/>
            </a:solidFill>
          </a:ln>
          <a:effectLst/>
        </c:spPr>
      </c:pivotFmt>
      <c:pivotFmt>
        <c:idx val="1056"/>
        <c:spPr>
          <a:solidFill>
            <a:schemeClr val="accent1"/>
          </a:solidFill>
          <a:ln w="19050">
            <a:solidFill>
              <a:schemeClr val="lt1"/>
            </a:solidFill>
          </a:ln>
          <a:effectLst/>
        </c:spPr>
      </c:pivotFmt>
      <c:pivotFmt>
        <c:idx val="1057"/>
        <c:spPr>
          <a:solidFill>
            <a:schemeClr val="accent1"/>
          </a:solidFill>
          <a:ln w="19050">
            <a:solidFill>
              <a:schemeClr val="lt1"/>
            </a:solidFill>
          </a:ln>
          <a:effectLst/>
        </c:spPr>
      </c:pivotFmt>
      <c:pivotFmt>
        <c:idx val="1058"/>
        <c:spPr>
          <a:solidFill>
            <a:schemeClr val="accent1"/>
          </a:solidFill>
          <a:ln w="19050">
            <a:solidFill>
              <a:schemeClr val="lt1"/>
            </a:solidFill>
          </a:ln>
          <a:effectLst/>
        </c:spPr>
      </c:pivotFmt>
      <c:pivotFmt>
        <c:idx val="1059"/>
        <c:spPr>
          <a:solidFill>
            <a:schemeClr val="accent1"/>
          </a:solidFill>
          <a:ln w="19050">
            <a:solidFill>
              <a:schemeClr val="lt1"/>
            </a:solidFill>
          </a:ln>
          <a:effectLst/>
        </c:spPr>
      </c:pivotFmt>
      <c:pivotFmt>
        <c:idx val="1060"/>
        <c:spPr>
          <a:solidFill>
            <a:schemeClr val="accent1"/>
          </a:solidFill>
          <a:ln w="19050">
            <a:solidFill>
              <a:schemeClr val="lt1"/>
            </a:solidFill>
          </a:ln>
          <a:effectLst/>
        </c:spPr>
      </c:pivotFmt>
      <c:pivotFmt>
        <c:idx val="1061"/>
        <c:spPr>
          <a:solidFill>
            <a:schemeClr val="accent1"/>
          </a:solidFill>
          <a:ln w="19050">
            <a:solidFill>
              <a:schemeClr val="lt1"/>
            </a:solidFill>
          </a:ln>
          <a:effectLst/>
        </c:spPr>
      </c:pivotFmt>
      <c:pivotFmt>
        <c:idx val="1062"/>
        <c:spPr>
          <a:solidFill>
            <a:schemeClr val="accent1"/>
          </a:solidFill>
          <a:ln w="19050">
            <a:solidFill>
              <a:schemeClr val="lt1"/>
            </a:solidFill>
          </a:ln>
          <a:effectLst/>
        </c:spPr>
      </c:pivotFmt>
      <c:pivotFmt>
        <c:idx val="1063"/>
        <c:spPr>
          <a:solidFill>
            <a:schemeClr val="accent1"/>
          </a:solidFill>
          <a:ln w="19050">
            <a:solidFill>
              <a:schemeClr val="lt1"/>
            </a:solidFill>
          </a:ln>
          <a:effectLst/>
        </c:spPr>
      </c:pivotFmt>
      <c:pivotFmt>
        <c:idx val="1064"/>
        <c:spPr>
          <a:solidFill>
            <a:schemeClr val="accent1"/>
          </a:solidFill>
          <a:ln w="19050">
            <a:solidFill>
              <a:schemeClr val="lt1"/>
            </a:solidFill>
          </a:ln>
          <a:effectLst/>
        </c:spPr>
      </c:pivotFmt>
      <c:pivotFmt>
        <c:idx val="1065"/>
        <c:spPr>
          <a:solidFill>
            <a:schemeClr val="accent1"/>
          </a:solidFill>
          <a:ln w="19050">
            <a:solidFill>
              <a:schemeClr val="lt1"/>
            </a:solidFill>
          </a:ln>
          <a:effectLst/>
        </c:spPr>
      </c:pivotFmt>
      <c:pivotFmt>
        <c:idx val="1066"/>
        <c:spPr>
          <a:solidFill>
            <a:schemeClr val="accent1"/>
          </a:solidFill>
          <a:ln w="19050">
            <a:solidFill>
              <a:schemeClr val="lt1"/>
            </a:solidFill>
          </a:ln>
          <a:effectLst/>
        </c:spPr>
      </c:pivotFmt>
      <c:pivotFmt>
        <c:idx val="1067"/>
        <c:spPr>
          <a:solidFill>
            <a:schemeClr val="accent1"/>
          </a:solidFill>
          <a:ln w="19050">
            <a:solidFill>
              <a:schemeClr val="lt1"/>
            </a:solidFill>
          </a:ln>
          <a:effectLst/>
        </c:spPr>
      </c:pivotFmt>
      <c:pivotFmt>
        <c:idx val="1068"/>
        <c:spPr>
          <a:solidFill>
            <a:schemeClr val="accent1"/>
          </a:solidFill>
          <a:ln w="19050">
            <a:solidFill>
              <a:schemeClr val="lt1"/>
            </a:solidFill>
          </a:ln>
          <a:effectLst/>
        </c:spPr>
      </c:pivotFmt>
      <c:pivotFmt>
        <c:idx val="1069"/>
        <c:spPr>
          <a:solidFill>
            <a:schemeClr val="accent1"/>
          </a:solidFill>
          <a:ln w="19050">
            <a:solidFill>
              <a:schemeClr val="lt1"/>
            </a:solidFill>
          </a:ln>
          <a:effectLst/>
        </c:spPr>
      </c:pivotFmt>
      <c:pivotFmt>
        <c:idx val="1070"/>
        <c:spPr>
          <a:solidFill>
            <a:schemeClr val="accent1"/>
          </a:solidFill>
          <a:ln w="19050">
            <a:solidFill>
              <a:schemeClr val="lt1"/>
            </a:solidFill>
          </a:ln>
          <a:effectLst/>
        </c:spPr>
      </c:pivotFmt>
      <c:pivotFmt>
        <c:idx val="1071"/>
        <c:spPr>
          <a:solidFill>
            <a:schemeClr val="accent1"/>
          </a:solidFill>
          <a:ln w="19050">
            <a:solidFill>
              <a:schemeClr val="lt1"/>
            </a:solidFill>
          </a:ln>
          <a:effectLst/>
        </c:spPr>
      </c:pivotFmt>
      <c:pivotFmt>
        <c:idx val="1072"/>
        <c:spPr>
          <a:solidFill>
            <a:schemeClr val="accent1"/>
          </a:solidFill>
          <a:ln w="19050">
            <a:solidFill>
              <a:schemeClr val="lt1"/>
            </a:solidFill>
          </a:ln>
          <a:effectLst/>
        </c:spPr>
      </c:pivotFmt>
      <c:pivotFmt>
        <c:idx val="1073"/>
        <c:spPr>
          <a:solidFill>
            <a:schemeClr val="accent1"/>
          </a:solidFill>
          <a:ln w="19050">
            <a:solidFill>
              <a:schemeClr val="lt1"/>
            </a:solidFill>
          </a:ln>
          <a:effectLst/>
        </c:spPr>
      </c:pivotFmt>
      <c:pivotFmt>
        <c:idx val="1074"/>
        <c:spPr>
          <a:solidFill>
            <a:schemeClr val="accent1"/>
          </a:solidFill>
          <a:ln w="19050">
            <a:solidFill>
              <a:schemeClr val="lt1"/>
            </a:solidFill>
          </a:ln>
          <a:effectLst/>
        </c:spPr>
      </c:pivotFmt>
      <c:pivotFmt>
        <c:idx val="1075"/>
        <c:spPr>
          <a:solidFill>
            <a:schemeClr val="accent1"/>
          </a:solidFill>
          <a:ln w="19050">
            <a:solidFill>
              <a:schemeClr val="lt1"/>
            </a:solidFill>
          </a:ln>
          <a:effectLst/>
        </c:spPr>
      </c:pivotFmt>
      <c:pivotFmt>
        <c:idx val="1076"/>
        <c:spPr>
          <a:solidFill>
            <a:schemeClr val="accent1"/>
          </a:solidFill>
          <a:ln w="19050">
            <a:solidFill>
              <a:schemeClr val="lt1"/>
            </a:solidFill>
          </a:ln>
          <a:effectLst/>
        </c:spPr>
      </c:pivotFmt>
      <c:pivotFmt>
        <c:idx val="1077"/>
        <c:spPr>
          <a:solidFill>
            <a:schemeClr val="accent1"/>
          </a:solidFill>
          <a:ln w="19050">
            <a:solidFill>
              <a:schemeClr val="lt1"/>
            </a:solidFill>
          </a:ln>
          <a:effectLst/>
        </c:spPr>
      </c:pivotFmt>
      <c:pivotFmt>
        <c:idx val="1078"/>
        <c:spPr>
          <a:solidFill>
            <a:schemeClr val="accent1"/>
          </a:solidFill>
          <a:ln w="19050">
            <a:solidFill>
              <a:schemeClr val="lt1"/>
            </a:solidFill>
          </a:ln>
          <a:effectLst/>
        </c:spPr>
      </c:pivotFmt>
      <c:pivotFmt>
        <c:idx val="1079"/>
        <c:spPr>
          <a:solidFill>
            <a:schemeClr val="accent1"/>
          </a:solidFill>
          <a:ln w="19050">
            <a:solidFill>
              <a:schemeClr val="lt1"/>
            </a:solidFill>
          </a:ln>
          <a:effectLst/>
        </c:spPr>
      </c:pivotFmt>
      <c:pivotFmt>
        <c:idx val="1080"/>
        <c:spPr>
          <a:solidFill>
            <a:schemeClr val="accent1"/>
          </a:solidFill>
          <a:ln w="19050">
            <a:solidFill>
              <a:schemeClr val="lt1"/>
            </a:solidFill>
          </a:ln>
          <a:effectLst/>
        </c:spPr>
      </c:pivotFmt>
      <c:pivotFmt>
        <c:idx val="1081"/>
        <c:spPr>
          <a:solidFill>
            <a:schemeClr val="accent1"/>
          </a:solidFill>
          <a:ln w="19050">
            <a:solidFill>
              <a:schemeClr val="lt1"/>
            </a:solidFill>
          </a:ln>
          <a:effectLst/>
        </c:spPr>
        <c:marker>
          <c:symbol val="none"/>
        </c:marker>
      </c:pivotFmt>
      <c:pivotFmt>
        <c:idx val="1082"/>
        <c:spPr>
          <a:solidFill>
            <a:schemeClr val="accent1"/>
          </a:solidFill>
          <a:ln w="19050">
            <a:solidFill>
              <a:schemeClr val="lt1"/>
            </a:solidFill>
          </a:ln>
          <a:effectLst/>
        </c:spPr>
      </c:pivotFmt>
      <c:pivotFmt>
        <c:idx val="1083"/>
        <c:spPr>
          <a:solidFill>
            <a:schemeClr val="accent1"/>
          </a:solidFill>
          <a:ln w="19050">
            <a:solidFill>
              <a:schemeClr val="lt1"/>
            </a:solidFill>
          </a:ln>
          <a:effectLst/>
        </c:spPr>
      </c:pivotFmt>
      <c:pivotFmt>
        <c:idx val="1084"/>
        <c:spPr>
          <a:solidFill>
            <a:schemeClr val="accent1"/>
          </a:solidFill>
          <a:ln w="19050">
            <a:solidFill>
              <a:schemeClr val="lt1"/>
            </a:solidFill>
          </a:ln>
          <a:effectLst/>
        </c:spPr>
      </c:pivotFmt>
      <c:pivotFmt>
        <c:idx val="1085"/>
        <c:spPr>
          <a:solidFill>
            <a:schemeClr val="accent1"/>
          </a:solidFill>
          <a:ln w="19050">
            <a:solidFill>
              <a:schemeClr val="lt1"/>
            </a:solidFill>
          </a:ln>
          <a:effectLst/>
        </c:spPr>
      </c:pivotFmt>
      <c:pivotFmt>
        <c:idx val="1086"/>
        <c:spPr>
          <a:solidFill>
            <a:schemeClr val="accent1"/>
          </a:solidFill>
          <a:ln w="19050">
            <a:solidFill>
              <a:schemeClr val="lt1"/>
            </a:solidFill>
          </a:ln>
          <a:effectLst/>
        </c:spPr>
      </c:pivotFmt>
      <c:pivotFmt>
        <c:idx val="1087"/>
        <c:spPr>
          <a:solidFill>
            <a:schemeClr val="accent1"/>
          </a:solidFill>
          <a:ln w="19050">
            <a:solidFill>
              <a:schemeClr val="lt1"/>
            </a:solidFill>
          </a:ln>
          <a:effectLst/>
        </c:spPr>
      </c:pivotFmt>
      <c:pivotFmt>
        <c:idx val="1088"/>
        <c:spPr>
          <a:solidFill>
            <a:schemeClr val="accent1"/>
          </a:solidFill>
          <a:ln w="19050">
            <a:solidFill>
              <a:schemeClr val="lt1"/>
            </a:solidFill>
          </a:ln>
          <a:effectLst/>
        </c:spPr>
      </c:pivotFmt>
      <c:pivotFmt>
        <c:idx val="1089"/>
        <c:spPr>
          <a:solidFill>
            <a:schemeClr val="accent1"/>
          </a:solidFill>
          <a:ln w="19050">
            <a:solidFill>
              <a:schemeClr val="lt1"/>
            </a:solidFill>
          </a:ln>
          <a:effectLst/>
        </c:spPr>
      </c:pivotFmt>
      <c:pivotFmt>
        <c:idx val="1090"/>
        <c:spPr>
          <a:solidFill>
            <a:schemeClr val="accent1"/>
          </a:solidFill>
          <a:ln w="19050">
            <a:solidFill>
              <a:schemeClr val="lt1"/>
            </a:solidFill>
          </a:ln>
          <a:effectLst/>
        </c:spPr>
      </c:pivotFmt>
      <c:pivotFmt>
        <c:idx val="1091"/>
        <c:spPr>
          <a:solidFill>
            <a:schemeClr val="accent1"/>
          </a:solidFill>
          <a:ln w="19050">
            <a:solidFill>
              <a:schemeClr val="lt1"/>
            </a:solidFill>
          </a:ln>
          <a:effectLst/>
        </c:spPr>
      </c:pivotFmt>
      <c:pivotFmt>
        <c:idx val="1092"/>
        <c:spPr>
          <a:solidFill>
            <a:schemeClr val="accent1"/>
          </a:solidFill>
          <a:ln w="19050">
            <a:solidFill>
              <a:schemeClr val="lt1"/>
            </a:solidFill>
          </a:ln>
          <a:effectLst/>
        </c:spPr>
      </c:pivotFmt>
      <c:pivotFmt>
        <c:idx val="1093"/>
        <c:spPr>
          <a:solidFill>
            <a:schemeClr val="accent1"/>
          </a:solidFill>
          <a:ln w="19050">
            <a:solidFill>
              <a:schemeClr val="lt1"/>
            </a:solidFill>
          </a:ln>
          <a:effectLst/>
        </c:spPr>
      </c:pivotFmt>
      <c:pivotFmt>
        <c:idx val="1094"/>
        <c:spPr>
          <a:solidFill>
            <a:schemeClr val="accent1"/>
          </a:solidFill>
          <a:ln w="19050">
            <a:solidFill>
              <a:schemeClr val="lt1"/>
            </a:solidFill>
          </a:ln>
          <a:effectLst/>
        </c:spPr>
      </c:pivotFmt>
      <c:pivotFmt>
        <c:idx val="1095"/>
        <c:spPr>
          <a:solidFill>
            <a:schemeClr val="accent1"/>
          </a:solidFill>
          <a:ln w="19050">
            <a:solidFill>
              <a:schemeClr val="lt1"/>
            </a:solidFill>
          </a:ln>
          <a:effectLst/>
        </c:spPr>
      </c:pivotFmt>
      <c:pivotFmt>
        <c:idx val="1096"/>
        <c:spPr>
          <a:solidFill>
            <a:schemeClr val="accent1"/>
          </a:solidFill>
          <a:ln w="19050">
            <a:solidFill>
              <a:schemeClr val="lt1"/>
            </a:solidFill>
          </a:ln>
          <a:effectLst/>
        </c:spPr>
      </c:pivotFmt>
      <c:pivotFmt>
        <c:idx val="1097"/>
        <c:spPr>
          <a:solidFill>
            <a:schemeClr val="accent1"/>
          </a:solidFill>
          <a:ln w="19050">
            <a:solidFill>
              <a:schemeClr val="lt1"/>
            </a:solidFill>
          </a:ln>
          <a:effectLst/>
        </c:spPr>
      </c:pivotFmt>
      <c:pivotFmt>
        <c:idx val="1098"/>
        <c:spPr>
          <a:solidFill>
            <a:schemeClr val="accent1"/>
          </a:solidFill>
          <a:ln w="19050">
            <a:solidFill>
              <a:schemeClr val="lt1"/>
            </a:solidFill>
          </a:ln>
          <a:effectLst/>
        </c:spPr>
      </c:pivotFmt>
      <c:pivotFmt>
        <c:idx val="1099"/>
        <c:spPr>
          <a:solidFill>
            <a:schemeClr val="accent1"/>
          </a:solidFill>
          <a:ln w="19050">
            <a:solidFill>
              <a:schemeClr val="lt1"/>
            </a:solidFill>
          </a:ln>
          <a:effectLst/>
        </c:spPr>
      </c:pivotFmt>
      <c:pivotFmt>
        <c:idx val="1100"/>
        <c:spPr>
          <a:solidFill>
            <a:schemeClr val="accent1"/>
          </a:solidFill>
          <a:ln w="19050">
            <a:solidFill>
              <a:schemeClr val="lt1"/>
            </a:solidFill>
          </a:ln>
          <a:effectLst/>
        </c:spPr>
      </c:pivotFmt>
      <c:pivotFmt>
        <c:idx val="1101"/>
        <c:spPr>
          <a:solidFill>
            <a:schemeClr val="accent1"/>
          </a:solidFill>
          <a:ln w="19050">
            <a:solidFill>
              <a:schemeClr val="lt1"/>
            </a:solidFill>
          </a:ln>
          <a:effectLst/>
        </c:spPr>
      </c:pivotFmt>
      <c:pivotFmt>
        <c:idx val="1102"/>
        <c:spPr>
          <a:solidFill>
            <a:schemeClr val="accent1"/>
          </a:solidFill>
          <a:ln w="19050">
            <a:solidFill>
              <a:schemeClr val="lt1"/>
            </a:solidFill>
          </a:ln>
          <a:effectLst/>
        </c:spPr>
      </c:pivotFmt>
      <c:pivotFmt>
        <c:idx val="1103"/>
        <c:spPr>
          <a:solidFill>
            <a:schemeClr val="accent1"/>
          </a:solidFill>
          <a:ln w="19050">
            <a:solidFill>
              <a:schemeClr val="lt1"/>
            </a:solidFill>
          </a:ln>
          <a:effectLst/>
        </c:spPr>
      </c:pivotFmt>
      <c:pivotFmt>
        <c:idx val="1104"/>
        <c:spPr>
          <a:solidFill>
            <a:schemeClr val="accent1"/>
          </a:solidFill>
          <a:ln w="19050">
            <a:solidFill>
              <a:schemeClr val="lt1"/>
            </a:solidFill>
          </a:ln>
          <a:effectLst/>
        </c:spPr>
      </c:pivotFmt>
      <c:pivotFmt>
        <c:idx val="1105"/>
        <c:spPr>
          <a:solidFill>
            <a:schemeClr val="accent1"/>
          </a:solidFill>
          <a:ln w="19050">
            <a:solidFill>
              <a:schemeClr val="lt1"/>
            </a:solidFill>
          </a:ln>
          <a:effectLst/>
        </c:spPr>
      </c:pivotFmt>
      <c:pivotFmt>
        <c:idx val="1106"/>
        <c:spPr>
          <a:solidFill>
            <a:schemeClr val="accent1"/>
          </a:solidFill>
          <a:ln w="19050">
            <a:solidFill>
              <a:schemeClr val="lt1"/>
            </a:solidFill>
          </a:ln>
          <a:effectLst/>
        </c:spPr>
      </c:pivotFmt>
      <c:pivotFmt>
        <c:idx val="1107"/>
        <c:spPr>
          <a:solidFill>
            <a:schemeClr val="accent1"/>
          </a:solidFill>
          <a:ln w="19050">
            <a:solidFill>
              <a:schemeClr val="lt1"/>
            </a:solidFill>
          </a:ln>
          <a:effectLst/>
        </c:spPr>
      </c:pivotFmt>
      <c:pivotFmt>
        <c:idx val="1108"/>
        <c:spPr>
          <a:solidFill>
            <a:schemeClr val="accent1"/>
          </a:solidFill>
          <a:ln w="19050">
            <a:solidFill>
              <a:schemeClr val="lt1"/>
            </a:solidFill>
          </a:ln>
          <a:effectLst/>
        </c:spPr>
      </c:pivotFmt>
      <c:pivotFmt>
        <c:idx val="1109"/>
        <c:spPr>
          <a:solidFill>
            <a:schemeClr val="accent1"/>
          </a:solidFill>
          <a:ln w="19050">
            <a:solidFill>
              <a:schemeClr val="lt1"/>
            </a:solidFill>
          </a:ln>
          <a:effectLst/>
        </c:spPr>
      </c:pivotFmt>
      <c:pivotFmt>
        <c:idx val="1110"/>
        <c:spPr>
          <a:solidFill>
            <a:schemeClr val="accent1"/>
          </a:solidFill>
          <a:ln w="19050">
            <a:solidFill>
              <a:schemeClr val="lt1"/>
            </a:solidFill>
          </a:ln>
          <a:effectLst/>
        </c:spPr>
      </c:pivotFmt>
      <c:pivotFmt>
        <c:idx val="1111"/>
        <c:spPr>
          <a:solidFill>
            <a:schemeClr val="accent1"/>
          </a:solidFill>
          <a:ln w="19050">
            <a:solidFill>
              <a:schemeClr val="lt1"/>
            </a:solidFill>
          </a:ln>
          <a:effectLst/>
        </c:spPr>
      </c:pivotFmt>
      <c:pivotFmt>
        <c:idx val="1112"/>
        <c:spPr>
          <a:solidFill>
            <a:schemeClr val="accent1"/>
          </a:solidFill>
          <a:ln w="19050">
            <a:solidFill>
              <a:schemeClr val="lt1"/>
            </a:solidFill>
          </a:ln>
          <a:effectLst/>
        </c:spPr>
      </c:pivotFmt>
      <c:pivotFmt>
        <c:idx val="1113"/>
        <c:spPr>
          <a:solidFill>
            <a:schemeClr val="accent1"/>
          </a:solidFill>
          <a:ln w="19050">
            <a:solidFill>
              <a:schemeClr val="lt1"/>
            </a:solidFill>
          </a:ln>
          <a:effectLst/>
        </c:spPr>
      </c:pivotFmt>
      <c:pivotFmt>
        <c:idx val="1114"/>
        <c:spPr>
          <a:solidFill>
            <a:schemeClr val="accent1"/>
          </a:solidFill>
          <a:ln w="19050">
            <a:solidFill>
              <a:schemeClr val="lt1"/>
            </a:solidFill>
          </a:ln>
          <a:effectLst/>
        </c:spPr>
      </c:pivotFmt>
      <c:pivotFmt>
        <c:idx val="1115"/>
        <c:spPr>
          <a:solidFill>
            <a:schemeClr val="accent1"/>
          </a:solidFill>
          <a:ln w="19050">
            <a:solidFill>
              <a:schemeClr val="lt1"/>
            </a:solidFill>
          </a:ln>
          <a:effectLst/>
        </c:spPr>
      </c:pivotFmt>
      <c:pivotFmt>
        <c:idx val="1116"/>
        <c:spPr>
          <a:solidFill>
            <a:schemeClr val="accent1"/>
          </a:solidFill>
          <a:ln w="19050">
            <a:solidFill>
              <a:schemeClr val="lt1"/>
            </a:solidFill>
          </a:ln>
          <a:effectLst/>
        </c:spPr>
      </c:pivotFmt>
      <c:pivotFmt>
        <c:idx val="1117"/>
        <c:spPr>
          <a:solidFill>
            <a:schemeClr val="accent1"/>
          </a:solidFill>
          <a:ln w="19050">
            <a:solidFill>
              <a:schemeClr val="lt1"/>
            </a:solidFill>
          </a:ln>
          <a:effectLst/>
        </c:spPr>
      </c:pivotFmt>
      <c:pivotFmt>
        <c:idx val="1118"/>
        <c:spPr>
          <a:solidFill>
            <a:schemeClr val="accent1"/>
          </a:solidFill>
          <a:ln w="19050">
            <a:solidFill>
              <a:schemeClr val="lt1"/>
            </a:solidFill>
          </a:ln>
          <a:effectLst/>
        </c:spPr>
      </c:pivotFmt>
      <c:pivotFmt>
        <c:idx val="1119"/>
        <c:spPr>
          <a:solidFill>
            <a:schemeClr val="accent1"/>
          </a:solidFill>
          <a:ln w="19050">
            <a:solidFill>
              <a:schemeClr val="lt1"/>
            </a:solidFill>
          </a:ln>
          <a:effectLst/>
        </c:spPr>
      </c:pivotFmt>
      <c:pivotFmt>
        <c:idx val="1120"/>
        <c:spPr>
          <a:solidFill>
            <a:schemeClr val="accent1"/>
          </a:solidFill>
          <a:ln w="19050">
            <a:solidFill>
              <a:schemeClr val="lt1"/>
            </a:solidFill>
          </a:ln>
          <a:effectLst/>
        </c:spPr>
      </c:pivotFmt>
      <c:pivotFmt>
        <c:idx val="1121"/>
        <c:spPr>
          <a:solidFill>
            <a:schemeClr val="accent1"/>
          </a:solidFill>
          <a:ln w="19050">
            <a:solidFill>
              <a:schemeClr val="lt1"/>
            </a:solidFill>
          </a:ln>
          <a:effectLst/>
        </c:spPr>
      </c:pivotFmt>
      <c:pivotFmt>
        <c:idx val="1122"/>
        <c:spPr>
          <a:solidFill>
            <a:schemeClr val="accent1"/>
          </a:solidFill>
          <a:ln w="19050">
            <a:solidFill>
              <a:schemeClr val="lt1"/>
            </a:solidFill>
          </a:ln>
          <a:effectLst/>
        </c:spPr>
      </c:pivotFmt>
      <c:pivotFmt>
        <c:idx val="1123"/>
        <c:spPr>
          <a:solidFill>
            <a:schemeClr val="accent1"/>
          </a:solidFill>
          <a:ln w="19050">
            <a:solidFill>
              <a:schemeClr val="lt1"/>
            </a:solidFill>
          </a:ln>
          <a:effectLst/>
        </c:spPr>
      </c:pivotFmt>
      <c:pivotFmt>
        <c:idx val="1124"/>
        <c:spPr>
          <a:solidFill>
            <a:schemeClr val="accent1"/>
          </a:solidFill>
          <a:ln w="19050">
            <a:solidFill>
              <a:schemeClr val="lt1"/>
            </a:solidFill>
          </a:ln>
          <a:effectLst/>
        </c:spPr>
      </c:pivotFmt>
      <c:pivotFmt>
        <c:idx val="1125"/>
        <c:spPr>
          <a:solidFill>
            <a:schemeClr val="accent1"/>
          </a:solidFill>
          <a:ln w="19050">
            <a:solidFill>
              <a:schemeClr val="lt1"/>
            </a:solidFill>
          </a:ln>
          <a:effectLst/>
        </c:spPr>
      </c:pivotFmt>
      <c:pivotFmt>
        <c:idx val="1126"/>
        <c:spPr>
          <a:solidFill>
            <a:schemeClr val="accent1"/>
          </a:solidFill>
          <a:ln w="19050">
            <a:solidFill>
              <a:schemeClr val="lt1"/>
            </a:solidFill>
          </a:ln>
          <a:effectLst/>
        </c:spPr>
      </c:pivotFmt>
      <c:pivotFmt>
        <c:idx val="1127"/>
        <c:spPr>
          <a:solidFill>
            <a:schemeClr val="accent1"/>
          </a:solidFill>
          <a:ln w="19050">
            <a:solidFill>
              <a:schemeClr val="lt1"/>
            </a:solidFill>
          </a:ln>
          <a:effectLst/>
        </c:spPr>
      </c:pivotFmt>
      <c:pivotFmt>
        <c:idx val="1128"/>
        <c:spPr>
          <a:solidFill>
            <a:schemeClr val="accent1"/>
          </a:solidFill>
          <a:ln w="19050">
            <a:solidFill>
              <a:schemeClr val="lt1"/>
            </a:solidFill>
          </a:ln>
          <a:effectLst/>
        </c:spPr>
      </c:pivotFmt>
      <c:pivotFmt>
        <c:idx val="1129"/>
        <c:spPr>
          <a:solidFill>
            <a:schemeClr val="accent1"/>
          </a:solidFill>
          <a:ln w="19050">
            <a:solidFill>
              <a:schemeClr val="lt1"/>
            </a:solidFill>
          </a:ln>
          <a:effectLst/>
        </c:spPr>
      </c:pivotFmt>
      <c:pivotFmt>
        <c:idx val="1130"/>
        <c:spPr>
          <a:solidFill>
            <a:schemeClr val="accent1"/>
          </a:solidFill>
          <a:ln w="19050">
            <a:solidFill>
              <a:schemeClr val="lt1"/>
            </a:solidFill>
          </a:ln>
          <a:effectLst/>
        </c:spPr>
      </c:pivotFmt>
      <c:pivotFmt>
        <c:idx val="1131"/>
        <c:spPr>
          <a:solidFill>
            <a:schemeClr val="accent1"/>
          </a:solidFill>
          <a:ln w="19050">
            <a:solidFill>
              <a:schemeClr val="lt1"/>
            </a:solidFill>
          </a:ln>
          <a:effectLst/>
        </c:spPr>
      </c:pivotFmt>
      <c:pivotFmt>
        <c:idx val="1132"/>
        <c:spPr>
          <a:solidFill>
            <a:schemeClr val="accent1"/>
          </a:solidFill>
          <a:ln w="19050">
            <a:solidFill>
              <a:schemeClr val="lt1"/>
            </a:solidFill>
          </a:ln>
          <a:effectLst/>
        </c:spPr>
      </c:pivotFmt>
      <c:pivotFmt>
        <c:idx val="1133"/>
        <c:spPr>
          <a:solidFill>
            <a:schemeClr val="accent1"/>
          </a:solidFill>
          <a:ln w="19050">
            <a:solidFill>
              <a:schemeClr val="lt1"/>
            </a:solidFill>
          </a:ln>
          <a:effectLst/>
        </c:spPr>
      </c:pivotFmt>
      <c:pivotFmt>
        <c:idx val="1134"/>
        <c:spPr>
          <a:solidFill>
            <a:schemeClr val="accent1"/>
          </a:solidFill>
          <a:ln w="19050">
            <a:solidFill>
              <a:schemeClr val="lt1"/>
            </a:solidFill>
          </a:ln>
          <a:effectLst/>
        </c:spPr>
      </c:pivotFmt>
      <c:pivotFmt>
        <c:idx val="1135"/>
        <c:spPr>
          <a:solidFill>
            <a:schemeClr val="accent1"/>
          </a:solidFill>
          <a:ln w="19050">
            <a:solidFill>
              <a:schemeClr val="lt1"/>
            </a:solidFill>
          </a:ln>
          <a:effectLst/>
        </c:spPr>
      </c:pivotFmt>
      <c:pivotFmt>
        <c:idx val="1136"/>
        <c:spPr>
          <a:solidFill>
            <a:schemeClr val="accent1"/>
          </a:solidFill>
          <a:ln w="19050">
            <a:solidFill>
              <a:schemeClr val="lt1"/>
            </a:solidFill>
          </a:ln>
          <a:effectLst/>
        </c:spPr>
      </c:pivotFmt>
      <c:pivotFmt>
        <c:idx val="1137"/>
        <c:spPr>
          <a:solidFill>
            <a:schemeClr val="accent1"/>
          </a:solidFill>
          <a:ln w="19050">
            <a:solidFill>
              <a:schemeClr val="lt1"/>
            </a:solidFill>
          </a:ln>
          <a:effectLst/>
        </c:spPr>
      </c:pivotFmt>
      <c:pivotFmt>
        <c:idx val="1138"/>
        <c:spPr>
          <a:solidFill>
            <a:schemeClr val="accent1"/>
          </a:solidFill>
          <a:ln w="19050">
            <a:solidFill>
              <a:schemeClr val="lt1"/>
            </a:solidFill>
          </a:ln>
          <a:effectLst/>
        </c:spPr>
      </c:pivotFmt>
      <c:pivotFmt>
        <c:idx val="1139"/>
        <c:spPr>
          <a:solidFill>
            <a:schemeClr val="accent1"/>
          </a:solidFill>
          <a:ln w="19050">
            <a:solidFill>
              <a:schemeClr val="lt1"/>
            </a:solidFill>
          </a:ln>
          <a:effectLst/>
        </c:spPr>
      </c:pivotFmt>
      <c:pivotFmt>
        <c:idx val="1140"/>
        <c:spPr>
          <a:solidFill>
            <a:schemeClr val="accent1"/>
          </a:solidFill>
          <a:ln w="19050">
            <a:solidFill>
              <a:schemeClr val="lt1"/>
            </a:solidFill>
          </a:ln>
          <a:effectLst/>
        </c:spPr>
      </c:pivotFmt>
      <c:pivotFmt>
        <c:idx val="1141"/>
        <c:spPr>
          <a:solidFill>
            <a:schemeClr val="accent1"/>
          </a:solidFill>
          <a:ln w="19050">
            <a:solidFill>
              <a:schemeClr val="lt1"/>
            </a:solidFill>
          </a:ln>
          <a:effectLst/>
        </c:spPr>
      </c:pivotFmt>
      <c:pivotFmt>
        <c:idx val="1142"/>
        <c:spPr>
          <a:solidFill>
            <a:schemeClr val="accent1"/>
          </a:solidFill>
          <a:ln w="19050">
            <a:solidFill>
              <a:schemeClr val="lt1"/>
            </a:solidFill>
          </a:ln>
          <a:effectLst/>
        </c:spPr>
      </c:pivotFmt>
      <c:pivotFmt>
        <c:idx val="1143"/>
        <c:spPr>
          <a:solidFill>
            <a:schemeClr val="accent1"/>
          </a:solidFill>
          <a:ln w="19050">
            <a:solidFill>
              <a:schemeClr val="lt1"/>
            </a:solidFill>
          </a:ln>
          <a:effectLst/>
        </c:spPr>
      </c:pivotFmt>
      <c:pivotFmt>
        <c:idx val="1144"/>
        <c:spPr>
          <a:solidFill>
            <a:schemeClr val="accent1"/>
          </a:solidFill>
          <a:ln w="19050">
            <a:solidFill>
              <a:schemeClr val="lt1"/>
            </a:solidFill>
          </a:ln>
          <a:effectLst/>
        </c:spPr>
      </c:pivotFmt>
      <c:pivotFmt>
        <c:idx val="1145"/>
        <c:spPr>
          <a:solidFill>
            <a:schemeClr val="accent1"/>
          </a:solidFill>
          <a:ln w="19050">
            <a:solidFill>
              <a:schemeClr val="lt1"/>
            </a:solidFill>
          </a:ln>
          <a:effectLst/>
        </c:spPr>
      </c:pivotFmt>
      <c:pivotFmt>
        <c:idx val="1146"/>
        <c:spPr>
          <a:solidFill>
            <a:schemeClr val="accent1"/>
          </a:solidFill>
          <a:ln w="19050">
            <a:solidFill>
              <a:schemeClr val="lt1"/>
            </a:solidFill>
          </a:ln>
          <a:effectLst/>
        </c:spPr>
      </c:pivotFmt>
      <c:pivotFmt>
        <c:idx val="1147"/>
        <c:spPr>
          <a:solidFill>
            <a:schemeClr val="accent1"/>
          </a:solidFill>
          <a:ln w="19050">
            <a:solidFill>
              <a:schemeClr val="lt1"/>
            </a:solidFill>
          </a:ln>
          <a:effectLst/>
        </c:spPr>
      </c:pivotFmt>
      <c:pivotFmt>
        <c:idx val="1148"/>
        <c:spPr>
          <a:solidFill>
            <a:schemeClr val="accent1"/>
          </a:solidFill>
          <a:ln w="19050">
            <a:solidFill>
              <a:schemeClr val="lt1"/>
            </a:solidFill>
          </a:ln>
          <a:effectLst/>
        </c:spPr>
      </c:pivotFmt>
      <c:pivotFmt>
        <c:idx val="1149"/>
        <c:spPr>
          <a:solidFill>
            <a:schemeClr val="accent1"/>
          </a:solidFill>
          <a:ln w="19050">
            <a:solidFill>
              <a:schemeClr val="lt1"/>
            </a:solidFill>
          </a:ln>
          <a:effectLst/>
        </c:spPr>
      </c:pivotFmt>
      <c:pivotFmt>
        <c:idx val="1150"/>
        <c:spPr>
          <a:solidFill>
            <a:schemeClr val="accent1"/>
          </a:solidFill>
          <a:ln w="19050">
            <a:solidFill>
              <a:schemeClr val="lt1"/>
            </a:solidFill>
          </a:ln>
          <a:effectLst/>
        </c:spPr>
      </c:pivotFmt>
      <c:pivotFmt>
        <c:idx val="1151"/>
        <c:spPr>
          <a:solidFill>
            <a:schemeClr val="accent1"/>
          </a:solidFill>
          <a:ln w="19050">
            <a:solidFill>
              <a:schemeClr val="lt1"/>
            </a:solidFill>
          </a:ln>
          <a:effectLst/>
        </c:spPr>
      </c:pivotFmt>
      <c:pivotFmt>
        <c:idx val="1152"/>
        <c:spPr>
          <a:solidFill>
            <a:schemeClr val="accent1"/>
          </a:solidFill>
          <a:ln w="19050">
            <a:solidFill>
              <a:schemeClr val="lt1"/>
            </a:solidFill>
          </a:ln>
          <a:effectLst/>
        </c:spPr>
      </c:pivotFmt>
      <c:pivotFmt>
        <c:idx val="1153"/>
        <c:spPr>
          <a:solidFill>
            <a:schemeClr val="accent1"/>
          </a:solidFill>
          <a:ln w="19050">
            <a:solidFill>
              <a:schemeClr val="lt1"/>
            </a:solidFill>
          </a:ln>
          <a:effectLst/>
        </c:spPr>
      </c:pivotFmt>
      <c:pivotFmt>
        <c:idx val="1154"/>
        <c:spPr>
          <a:solidFill>
            <a:schemeClr val="accent1"/>
          </a:solidFill>
          <a:ln w="19050">
            <a:solidFill>
              <a:schemeClr val="lt1"/>
            </a:solidFill>
          </a:ln>
          <a:effectLst/>
        </c:spPr>
      </c:pivotFmt>
      <c:pivotFmt>
        <c:idx val="1155"/>
        <c:spPr>
          <a:solidFill>
            <a:schemeClr val="accent1"/>
          </a:solidFill>
          <a:ln w="19050">
            <a:solidFill>
              <a:schemeClr val="lt1"/>
            </a:solidFill>
          </a:ln>
          <a:effectLst/>
        </c:spPr>
      </c:pivotFmt>
      <c:pivotFmt>
        <c:idx val="1156"/>
        <c:spPr>
          <a:solidFill>
            <a:schemeClr val="accent1"/>
          </a:solidFill>
          <a:ln w="19050">
            <a:solidFill>
              <a:schemeClr val="lt1"/>
            </a:solidFill>
          </a:ln>
          <a:effectLst/>
        </c:spPr>
      </c:pivotFmt>
      <c:pivotFmt>
        <c:idx val="1157"/>
        <c:spPr>
          <a:solidFill>
            <a:schemeClr val="accent1"/>
          </a:solidFill>
          <a:ln w="19050">
            <a:solidFill>
              <a:schemeClr val="lt1"/>
            </a:solidFill>
          </a:ln>
          <a:effectLst/>
        </c:spPr>
      </c:pivotFmt>
      <c:pivotFmt>
        <c:idx val="1158"/>
        <c:spPr>
          <a:solidFill>
            <a:schemeClr val="accent1"/>
          </a:solidFill>
          <a:ln w="19050">
            <a:solidFill>
              <a:schemeClr val="lt1"/>
            </a:solidFill>
          </a:ln>
          <a:effectLst/>
        </c:spPr>
      </c:pivotFmt>
      <c:pivotFmt>
        <c:idx val="1159"/>
        <c:spPr>
          <a:solidFill>
            <a:schemeClr val="accent1"/>
          </a:solidFill>
          <a:ln w="19050">
            <a:solidFill>
              <a:schemeClr val="lt1"/>
            </a:solidFill>
          </a:ln>
          <a:effectLst/>
        </c:spPr>
      </c:pivotFmt>
      <c:pivotFmt>
        <c:idx val="1160"/>
        <c:spPr>
          <a:solidFill>
            <a:schemeClr val="accent1"/>
          </a:solidFill>
          <a:ln w="19050">
            <a:solidFill>
              <a:schemeClr val="lt1"/>
            </a:solidFill>
          </a:ln>
          <a:effectLst/>
        </c:spPr>
      </c:pivotFmt>
      <c:pivotFmt>
        <c:idx val="1161"/>
        <c:spPr>
          <a:solidFill>
            <a:schemeClr val="accent1"/>
          </a:solidFill>
          <a:ln w="19050">
            <a:solidFill>
              <a:schemeClr val="lt1"/>
            </a:solidFill>
          </a:ln>
          <a:effectLst/>
        </c:spPr>
      </c:pivotFmt>
      <c:pivotFmt>
        <c:idx val="1162"/>
        <c:spPr>
          <a:solidFill>
            <a:schemeClr val="accent1"/>
          </a:solidFill>
          <a:ln w="19050">
            <a:solidFill>
              <a:schemeClr val="lt1"/>
            </a:solidFill>
          </a:ln>
          <a:effectLst/>
        </c:spPr>
      </c:pivotFmt>
      <c:pivotFmt>
        <c:idx val="1163"/>
        <c:spPr>
          <a:solidFill>
            <a:schemeClr val="accent1"/>
          </a:solidFill>
          <a:ln w="19050">
            <a:solidFill>
              <a:schemeClr val="lt1"/>
            </a:solidFill>
          </a:ln>
          <a:effectLst/>
        </c:spPr>
      </c:pivotFmt>
      <c:pivotFmt>
        <c:idx val="1164"/>
        <c:spPr>
          <a:solidFill>
            <a:schemeClr val="accent1"/>
          </a:solidFill>
          <a:ln w="19050">
            <a:solidFill>
              <a:schemeClr val="lt1"/>
            </a:solidFill>
          </a:ln>
          <a:effectLst/>
        </c:spPr>
      </c:pivotFmt>
      <c:pivotFmt>
        <c:idx val="1165"/>
        <c:spPr>
          <a:solidFill>
            <a:schemeClr val="accent1"/>
          </a:solidFill>
          <a:ln w="19050">
            <a:solidFill>
              <a:schemeClr val="lt1"/>
            </a:solidFill>
          </a:ln>
          <a:effectLst/>
        </c:spPr>
      </c:pivotFmt>
      <c:pivotFmt>
        <c:idx val="1166"/>
        <c:spPr>
          <a:solidFill>
            <a:schemeClr val="accent1"/>
          </a:solidFill>
          <a:ln w="19050">
            <a:solidFill>
              <a:schemeClr val="lt1"/>
            </a:solidFill>
          </a:ln>
          <a:effectLst/>
        </c:spPr>
      </c:pivotFmt>
      <c:pivotFmt>
        <c:idx val="1167"/>
        <c:spPr>
          <a:solidFill>
            <a:schemeClr val="accent1"/>
          </a:solidFill>
          <a:ln w="19050">
            <a:solidFill>
              <a:schemeClr val="lt1"/>
            </a:solidFill>
          </a:ln>
          <a:effectLst/>
        </c:spPr>
      </c:pivotFmt>
      <c:pivotFmt>
        <c:idx val="1168"/>
        <c:spPr>
          <a:solidFill>
            <a:schemeClr val="accent1"/>
          </a:solidFill>
          <a:ln w="19050">
            <a:solidFill>
              <a:schemeClr val="lt1"/>
            </a:solidFill>
          </a:ln>
          <a:effectLst/>
        </c:spPr>
      </c:pivotFmt>
      <c:pivotFmt>
        <c:idx val="1169"/>
        <c:spPr>
          <a:solidFill>
            <a:schemeClr val="accent1"/>
          </a:solidFill>
          <a:ln w="19050">
            <a:solidFill>
              <a:schemeClr val="lt1"/>
            </a:solidFill>
          </a:ln>
          <a:effectLst/>
        </c:spPr>
      </c:pivotFmt>
      <c:pivotFmt>
        <c:idx val="1170"/>
        <c:spPr>
          <a:solidFill>
            <a:schemeClr val="accent1"/>
          </a:solidFill>
          <a:ln w="19050">
            <a:solidFill>
              <a:schemeClr val="lt1"/>
            </a:solidFill>
          </a:ln>
          <a:effectLst/>
        </c:spPr>
      </c:pivotFmt>
      <c:pivotFmt>
        <c:idx val="1171"/>
        <c:spPr>
          <a:solidFill>
            <a:schemeClr val="accent1"/>
          </a:solidFill>
          <a:ln w="19050">
            <a:solidFill>
              <a:schemeClr val="lt1"/>
            </a:solidFill>
          </a:ln>
          <a:effectLst/>
        </c:spPr>
      </c:pivotFmt>
      <c:pivotFmt>
        <c:idx val="1172"/>
        <c:spPr>
          <a:solidFill>
            <a:schemeClr val="accent1"/>
          </a:solidFill>
          <a:ln w="19050">
            <a:solidFill>
              <a:schemeClr val="lt1"/>
            </a:solidFill>
          </a:ln>
          <a:effectLst/>
        </c:spPr>
      </c:pivotFmt>
      <c:pivotFmt>
        <c:idx val="1173"/>
        <c:spPr>
          <a:solidFill>
            <a:schemeClr val="accent1"/>
          </a:solidFill>
          <a:ln w="19050">
            <a:solidFill>
              <a:schemeClr val="lt1"/>
            </a:solidFill>
          </a:ln>
          <a:effectLst/>
        </c:spPr>
      </c:pivotFmt>
      <c:pivotFmt>
        <c:idx val="1174"/>
        <c:spPr>
          <a:solidFill>
            <a:schemeClr val="accent1"/>
          </a:solidFill>
          <a:ln w="19050">
            <a:solidFill>
              <a:schemeClr val="lt1"/>
            </a:solidFill>
          </a:ln>
          <a:effectLst/>
        </c:spPr>
      </c:pivotFmt>
      <c:pivotFmt>
        <c:idx val="1175"/>
        <c:spPr>
          <a:solidFill>
            <a:schemeClr val="accent1"/>
          </a:solidFill>
          <a:ln w="19050">
            <a:solidFill>
              <a:schemeClr val="lt1"/>
            </a:solidFill>
          </a:ln>
          <a:effectLst/>
        </c:spPr>
      </c:pivotFmt>
      <c:pivotFmt>
        <c:idx val="1176"/>
        <c:spPr>
          <a:solidFill>
            <a:schemeClr val="accent1"/>
          </a:solidFill>
          <a:ln w="19050">
            <a:solidFill>
              <a:schemeClr val="lt1"/>
            </a:solidFill>
          </a:ln>
          <a:effectLst/>
        </c:spPr>
      </c:pivotFmt>
      <c:pivotFmt>
        <c:idx val="1177"/>
        <c:spPr>
          <a:solidFill>
            <a:schemeClr val="accent1"/>
          </a:solidFill>
          <a:ln w="19050">
            <a:solidFill>
              <a:schemeClr val="lt1"/>
            </a:solidFill>
          </a:ln>
          <a:effectLst/>
        </c:spPr>
      </c:pivotFmt>
      <c:pivotFmt>
        <c:idx val="1178"/>
        <c:spPr>
          <a:solidFill>
            <a:schemeClr val="accent1"/>
          </a:solidFill>
          <a:ln w="19050">
            <a:solidFill>
              <a:schemeClr val="lt1"/>
            </a:solidFill>
          </a:ln>
          <a:effectLst/>
        </c:spPr>
      </c:pivotFmt>
      <c:pivotFmt>
        <c:idx val="1179"/>
        <c:spPr>
          <a:solidFill>
            <a:schemeClr val="accent1"/>
          </a:solidFill>
          <a:ln w="19050">
            <a:solidFill>
              <a:schemeClr val="lt1"/>
            </a:solidFill>
          </a:ln>
          <a:effectLst/>
        </c:spPr>
      </c:pivotFmt>
      <c:pivotFmt>
        <c:idx val="1180"/>
        <c:spPr>
          <a:solidFill>
            <a:schemeClr val="accent1"/>
          </a:solidFill>
          <a:ln w="19050">
            <a:solidFill>
              <a:schemeClr val="lt1"/>
            </a:solidFill>
          </a:ln>
          <a:effectLst/>
        </c:spPr>
      </c:pivotFmt>
      <c:pivotFmt>
        <c:idx val="1181"/>
        <c:spPr>
          <a:solidFill>
            <a:schemeClr val="accent1"/>
          </a:solidFill>
          <a:ln w="19050">
            <a:solidFill>
              <a:schemeClr val="lt1"/>
            </a:solidFill>
          </a:ln>
          <a:effectLst/>
        </c:spPr>
      </c:pivotFmt>
      <c:pivotFmt>
        <c:idx val="1182"/>
        <c:spPr>
          <a:solidFill>
            <a:schemeClr val="accent1"/>
          </a:solidFill>
          <a:ln w="19050">
            <a:solidFill>
              <a:schemeClr val="lt1"/>
            </a:solidFill>
          </a:ln>
          <a:effectLst/>
        </c:spPr>
      </c:pivotFmt>
      <c:pivotFmt>
        <c:idx val="1183"/>
        <c:spPr>
          <a:solidFill>
            <a:schemeClr val="accent1"/>
          </a:solidFill>
          <a:ln w="19050">
            <a:solidFill>
              <a:schemeClr val="lt1"/>
            </a:solidFill>
          </a:ln>
          <a:effectLst/>
        </c:spPr>
      </c:pivotFmt>
      <c:pivotFmt>
        <c:idx val="1184"/>
        <c:spPr>
          <a:solidFill>
            <a:schemeClr val="accent1"/>
          </a:solidFill>
          <a:ln w="19050">
            <a:solidFill>
              <a:schemeClr val="lt1"/>
            </a:solidFill>
          </a:ln>
          <a:effectLst/>
        </c:spPr>
      </c:pivotFmt>
      <c:pivotFmt>
        <c:idx val="1185"/>
        <c:spPr>
          <a:solidFill>
            <a:schemeClr val="accent1"/>
          </a:solidFill>
          <a:ln w="19050">
            <a:solidFill>
              <a:schemeClr val="lt1"/>
            </a:solidFill>
          </a:ln>
          <a:effectLst/>
        </c:spPr>
      </c:pivotFmt>
      <c:pivotFmt>
        <c:idx val="1186"/>
        <c:spPr>
          <a:solidFill>
            <a:schemeClr val="accent1"/>
          </a:solidFill>
          <a:ln w="19050">
            <a:solidFill>
              <a:schemeClr val="lt1"/>
            </a:solidFill>
          </a:ln>
          <a:effectLst/>
        </c:spPr>
      </c:pivotFmt>
      <c:pivotFmt>
        <c:idx val="1187"/>
        <c:spPr>
          <a:solidFill>
            <a:schemeClr val="accent1"/>
          </a:solidFill>
          <a:ln w="19050">
            <a:solidFill>
              <a:schemeClr val="lt1"/>
            </a:solidFill>
          </a:ln>
          <a:effectLst/>
        </c:spPr>
      </c:pivotFmt>
      <c:pivotFmt>
        <c:idx val="1188"/>
        <c:spPr>
          <a:solidFill>
            <a:schemeClr val="accent1"/>
          </a:solidFill>
          <a:ln w="19050">
            <a:solidFill>
              <a:schemeClr val="lt1"/>
            </a:solidFill>
          </a:ln>
          <a:effectLst/>
        </c:spPr>
      </c:pivotFmt>
      <c:pivotFmt>
        <c:idx val="1189"/>
        <c:spPr>
          <a:solidFill>
            <a:schemeClr val="accent1"/>
          </a:solidFill>
          <a:ln w="19050">
            <a:solidFill>
              <a:schemeClr val="lt1"/>
            </a:solidFill>
          </a:ln>
          <a:effectLst/>
        </c:spPr>
      </c:pivotFmt>
      <c:pivotFmt>
        <c:idx val="1190"/>
        <c:spPr>
          <a:solidFill>
            <a:schemeClr val="accent1"/>
          </a:solidFill>
          <a:ln w="19050">
            <a:solidFill>
              <a:schemeClr val="lt1"/>
            </a:solidFill>
          </a:ln>
          <a:effectLst/>
        </c:spPr>
      </c:pivotFmt>
      <c:pivotFmt>
        <c:idx val="1191"/>
        <c:spPr>
          <a:solidFill>
            <a:schemeClr val="accent1"/>
          </a:solidFill>
          <a:ln w="19050">
            <a:solidFill>
              <a:schemeClr val="lt1"/>
            </a:solidFill>
          </a:ln>
          <a:effectLst/>
        </c:spPr>
      </c:pivotFmt>
      <c:pivotFmt>
        <c:idx val="1192"/>
        <c:spPr>
          <a:solidFill>
            <a:schemeClr val="accent1"/>
          </a:solidFill>
          <a:ln w="19050">
            <a:solidFill>
              <a:schemeClr val="lt1"/>
            </a:solidFill>
          </a:ln>
          <a:effectLst/>
        </c:spPr>
      </c:pivotFmt>
      <c:pivotFmt>
        <c:idx val="1193"/>
        <c:spPr>
          <a:solidFill>
            <a:schemeClr val="accent1"/>
          </a:solidFill>
          <a:ln w="19050">
            <a:solidFill>
              <a:schemeClr val="lt1"/>
            </a:solidFill>
          </a:ln>
          <a:effectLst/>
        </c:spPr>
      </c:pivotFmt>
      <c:pivotFmt>
        <c:idx val="1194"/>
        <c:spPr>
          <a:solidFill>
            <a:schemeClr val="accent1"/>
          </a:solidFill>
          <a:ln w="19050">
            <a:solidFill>
              <a:schemeClr val="lt1"/>
            </a:solidFill>
          </a:ln>
          <a:effectLst/>
        </c:spPr>
      </c:pivotFmt>
      <c:pivotFmt>
        <c:idx val="1195"/>
        <c:spPr>
          <a:solidFill>
            <a:schemeClr val="accent1"/>
          </a:solidFill>
          <a:ln w="19050">
            <a:solidFill>
              <a:schemeClr val="lt1"/>
            </a:solidFill>
          </a:ln>
          <a:effectLst/>
        </c:spPr>
      </c:pivotFmt>
      <c:pivotFmt>
        <c:idx val="1196"/>
        <c:spPr>
          <a:solidFill>
            <a:schemeClr val="accent1"/>
          </a:solidFill>
          <a:ln w="19050">
            <a:solidFill>
              <a:schemeClr val="lt1"/>
            </a:solidFill>
          </a:ln>
          <a:effectLst/>
        </c:spPr>
      </c:pivotFmt>
      <c:pivotFmt>
        <c:idx val="1197"/>
        <c:spPr>
          <a:solidFill>
            <a:schemeClr val="accent1"/>
          </a:solidFill>
          <a:ln w="19050">
            <a:solidFill>
              <a:schemeClr val="lt1"/>
            </a:solidFill>
          </a:ln>
          <a:effectLst/>
        </c:spPr>
      </c:pivotFmt>
      <c:pivotFmt>
        <c:idx val="1198"/>
        <c:spPr>
          <a:solidFill>
            <a:schemeClr val="accent1"/>
          </a:solidFill>
          <a:ln w="19050">
            <a:solidFill>
              <a:schemeClr val="lt1"/>
            </a:solidFill>
          </a:ln>
          <a:effectLst/>
        </c:spPr>
      </c:pivotFmt>
      <c:pivotFmt>
        <c:idx val="1199"/>
        <c:spPr>
          <a:solidFill>
            <a:schemeClr val="accent1"/>
          </a:solidFill>
          <a:ln w="19050">
            <a:solidFill>
              <a:schemeClr val="lt1"/>
            </a:solidFill>
          </a:ln>
          <a:effectLst/>
        </c:spPr>
      </c:pivotFmt>
      <c:pivotFmt>
        <c:idx val="1200"/>
        <c:spPr>
          <a:solidFill>
            <a:schemeClr val="accent1"/>
          </a:solidFill>
          <a:ln w="19050">
            <a:solidFill>
              <a:schemeClr val="lt1"/>
            </a:solidFill>
          </a:ln>
          <a:effectLst/>
        </c:spPr>
      </c:pivotFmt>
      <c:pivotFmt>
        <c:idx val="1201"/>
        <c:spPr>
          <a:solidFill>
            <a:schemeClr val="accent1"/>
          </a:solidFill>
          <a:ln w="19050">
            <a:solidFill>
              <a:schemeClr val="lt1"/>
            </a:solidFill>
          </a:ln>
          <a:effectLst/>
        </c:spPr>
      </c:pivotFmt>
      <c:pivotFmt>
        <c:idx val="1202"/>
        <c:spPr>
          <a:solidFill>
            <a:schemeClr val="accent1"/>
          </a:solidFill>
          <a:ln w="19050">
            <a:solidFill>
              <a:schemeClr val="lt1"/>
            </a:solidFill>
          </a:ln>
          <a:effectLst/>
        </c:spPr>
      </c:pivotFmt>
      <c:pivotFmt>
        <c:idx val="1203"/>
        <c:spPr>
          <a:solidFill>
            <a:schemeClr val="accent1"/>
          </a:solidFill>
          <a:ln w="19050">
            <a:solidFill>
              <a:schemeClr val="lt1"/>
            </a:solidFill>
          </a:ln>
          <a:effectLst/>
        </c:spPr>
      </c:pivotFmt>
      <c:pivotFmt>
        <c:idx val="1204"/>
        <c:spPr>
          <a:solidFill>
            <a:schemeClr val="accent1"/>
          </a:solidFill>
          <a:ln w="19050">
            <a:solidFill>
              <a:schemeClr val="lt1"/>
            </a:solidFill>
          </a:ln>
          <a:effectLst/>
        </c:spPr>
      </c:pivotFmt>
      <c:pivotFmt>
        <c:idx val="1205"/>
        <c:spPr>
          <a:solidFill>
            <a:schemeClr val="accent1"/>
          </a:solidFill>
          <a:ln w="19050">
            <a:solidFill>
              <a:schemeClr val="lt1"/>
            </a:solidFill>
          </a:ln>
          <a:effectLst/>
        </c:spPr>
      </c:pivotFmt>
      <c:pivotFmt>
        <c:idx val="1206"/>
        <c:spPr>
          <a:solidFill>
            <a:schemeClr val="accent1"/>
          </a:solidFill>
          <a:ln w="19050">
            <a:solidFill>
              <a:schemeClr val="lt1"/>
            </a:solidFill>
          </a:ln>
          <a:effectLst/>
        </c:spPr>
      </c:pivotFmt>
      <c:pivotFmt>
        <c:idx val="1207"/>
        <c:spPr>
          <a:solidFill>
            <a:schemeClr val="accent1"/>
          </a:solidFill>
          <a:ln w="19050">
            <a:solidFill>
              <a:schemeClr val="lt1"/>
            </a:solidFill>
          </a:ln>
          <a:effectLst/>
        </c:spPr>
      </c:pivotFmt>
      <c:pivotFmt>
        <c:idx val="1208"/>
        <c:spPr>
          <a:solidFill>
            <a:schemeClr val="accent1"/>
          </a:solidFill>
          <a:ln w="19050">
            <a:solidFill>
              <a:schemeClr val="lt1"/>
            </a:solidFill>
          </a:ln>
          <a:effectLst/>
        </c:spPr>
      </c:pivotFmt>
      <c:pivotFmt>
        <c:idx val="1209"/>
        <c:spPr>
          <a:solidFill>
            <a:schemeClr val="accent1"/>
          </a:solidFill>
          <a:ln w="19050">
            <a:solidFill>
              <a:schemeClr val="lt1"/>
            </a:solidFill>
          </a:ln>
          <a:effectLst/>
        </c:spPr>
      </c:pivotFmt>
      <c:pivotFmt>
        <c:idx val="1210"/>
        <c:spPr>
          <a:solidFill>
            <a:schemeClr val="accent1"/>
          </a:solidFill>
          <a:ln w="19050">
            <a:solidFill>
              <a:schemeClr val="lt1"/>
            </a:solidFill>
          </a:ln>
          <a:effectLst/>
        </c:spPr>
      </c:pivotFmt>
      <c:pivotFmt>
        <c:idx val="1211"/>
        <c:spPr>
          <a:solidFill>
            <a:schemeClr val="accent1"/>
          </a:solidFill>
          <a:ln w="19050">
            <a:solidFill>
              <a:schemeClr val="lt1"/>
            </a:solidFill>
          </a:ln>
          <a:effectLst/>
        </c:spPr>
      </c:pivotFmt>
      <c:pivotFmt>
        <c:idx val="1212"/>
        <c:spPr>
          <a:solidFill>
            <a:schemeClr val="accent1"/>
          </a:solidFill>
          <a:ln w="19050">
            <a:solidFill>
              <a:schemeClr val="lt1"/>
            </a:solidFill>
          </a:ln>
          <a:effectLst/>
        </c:spPr>
      </c:pivotFmt>
      <c:pivotFmt>
        <c:idx val="1213"/>
        <c:spPr>
          <a:solidFill>
            <a:schemeClr val="accent1"/>
          </a:solidFill>
          <a:ln w="19050">
            <a:solidFill>
              <a:schemeClr val="lt1"/>
            </a:solidFill>
          </a:ln>
          <a:effectLst/>
        </c:spPr>
      </c:pivotFmt>
      <c:pivotFmt>
        <c:idx val="1214"/>
        <c:spPr>
          <a:solidFill>
            <a:schemeClr val="accent1"/>
          </a:solidFill>
          <a:ln w="19050">
            <a:solidFill>
              <a:schemeClr val="lt1"/>
            </a:solidFill>
          </a:ln>
          <a:effectLst/>
        </c:spPr>
      </c:pivotFmt>
      <c:pivotFmt>
        <c:idx val="1215"/>
        <c:spPr>
          <a:solidFill>
            <a:schemeClr val="accent1"/>
          </a:solidFill>
          <a:ln w="19050">
            <a:solidFill>
              <a:schemeClr val="lt1"/>
            </a:solidFill>
          </a:ln>
          <a:effectLst/>
        </c:spPr>
      </c:pivotFmt>
      <c:pivotFmt>
        <c:idx val="1216"/>
        <c:spPr>
          <a:solidFill>
            <a:schemeClr val="accent1"/>
          </a:solidFill>
          <a:ln w="19050">
            <a:solidFill>
              <a:schemeClr val="lt1"/>
            </a:solidFill>
          </a:ln>
          <a:effectLst/>
        </c:spPr>
      </c:pivotFmt>
      <c:pivotFmt>
        <c:idx val="1217"/>
        <c:spPr>
          <a:solidFill>
            <a:schemeClr val="accent1"/>
          </a:solidFill>
          <a:ln w="19050">
            <a:solidFill>
              <a:schemeClr val="lt1"/>
            </a:solidFill>
          </a:ln>
          <a:effectLst/>
        </c:spPr>
      </c:pivotFmt>
      <c:pivotFmt>
        <c:idx val="1218"/>
        <c:spPr>
          <a:solidFill>
            <a:schemeClr val="accent1"/>
          </a:solidFill>
          <a:ln w="19050">
            <a:solidFill>
              <a:schemeClr val="lt1"/>
            </a:solidFill>
          </a:ln>
          <a:effectLst/>
        </c:spPr>
      </c:pivotFmt>
      <c:pivotFmt>
        <c:idx val="1219"/>
        <c:spPr>
          <a:solidFill>
            <a:schemeClr val="accent1"/>
          </a:solidFill>
          <a:ln w="19050">
            <a:solidFill>
              <a:schemeClr val="lt1"/>
            </a:solidFill>
          </a:ln>
          <a:effectLst/>
        </c:spPr>
      </c:pivotFmt>
      <c:pivotFmt>
        <c:idx val="1220"/>
        <c:spPr>
          <a:solidFill>
            <a:schemeClr val="accent1"/>
          </a:solidFill>
          <a:ln w="19050">
            <a:solidFill>
              <a:schemeClr val="lt1"/>
            </a:solidFill>
          </a:ln>
          <a:effectLst/>
        </c:spPr>
      </c:pivotFmt>
      <c:pivotFmt>
        <c:idx val="1221"/>
        <c:spPr>
          <a:solidFill>
            <a:schemeClr val="accent1"/>
          </a:solidFill>
          <a:ln w="19050">
            <a:solidFill>
              <a:schemeClr val="lt1"/>
            </a:solidFill>
          </a:ln>
          <a:effectLst/>
        </c:spPr>
      </c:pivotFmt>
      <c:pivotFmt>
        <c:idx val="1222"/>
        <c:spPr>
          <a:solidFill>
            <a:schemeClr val="accent1"/>
          </a:solidFill>
          <a:ln w="19050">
            <a:solidFill>
              <a:schemeClr val="lt1"/>
            </a:solidFill>
          </a:ln>
          <a:effectLst/>
        </c:spPr>
      </c:pivotFmt>
      <c:pivotFmt>
        <c:idx val="1223"/>
        <c:spPr>
          <a:solidFill>
            <a:schemeClr val="accent1"/>
          </a:solidFill>
          <a:ln w="19050">
            <a:solidFill>
              <a:schemeClr val="lt1"/>
            </a:solidFill>
          </a:ln>
          <a:effectLst/>
        </c:spPr>
      </c:pivotFmt>
      <c:pivotFmt>
        <c:idx val="1224"/>
        <c:spPr>
          <a:solidFill>
            <a:schemeClr val="accent1"/>
          </a:solidFill>
          <a:ln w="19050">
            <a:solidFill>
              <a:schemeClr val="lt1"/>
            </a:solidFill>
          </a:ln>
          <a:effectLst/>
        </c:spPr>
      </c:pivotFmt>
      <c:pivotFmt>
        <c:idx val="1225"/>
        <c:spPr>
          <a:solidFill>
            <a:schemeClr val="accent1"/>
          </a:solidFill>
          <a:ln w="19050">
            <a:solidFill>
              <a:schemeClr val="lt1"/>
            </a:solidFill>
          </a:ln>
          <a:effectLst/>
        </c:spPr>
      </c:pivotFmt>
      <c:pivotFmt>
        <c:idx val="1226"/>
        <c:spPr>
          <a:solidFill>
            <a:schemeClr val="accent1"/>
          </a:solidFill>
          <a:ln w="19050">
            <a:solidFill>
              <a:schemeClr val="lt1"/>
            </a:solidFill>
          </a:ln>
          <a:effectLst/>
        </c:spPr>
      </c:pivotFmt>
      <c:pivotFmt>
        <c:idx val="1227"/>
        <c:spPr>
          <a:solidFill>
            <a:schemeClr val="accent1"/>
          </a:solidFill>
          <a:ln w="19050">
            <a:solidFill>
              <a:schemeClr val="lt1"/>
            </a:solidFill>
          </a:ln>
          <a:effectLst/>
        </c:spPr>
      </c:pivotFmt>
      <c:pivotFmt>
        <c:idx val="1228"/>
        <c:spPr>
          <a:solidFill>
            <a:schemeClr val="accent1"/>
          </a:solidFill>
          <a:ln w="19050">
            <a:solidFill>
              <a:schemeClr val="lt1"/>
            </a:solidFill>
          </a:ln>
          <a:effectLst/>
        </c:spPr>
      </c:pivotFmt>
      <c:pivotFmt>
        <c:idx val="1229"/>
        <c:spPr>
          <a:solidFill>
            <a:schemeClr val="accent1"/>
          </a:solidFill>
          <a:ln w="19050">
            <a:solidFill>
              <a:schemeClr val="lt1"/>
            </a:solidFill>
          </a:ln>
          <a:effectLst/>
        </c:spPr>
      </c:pivotFmt>
      <c:pivotFmt>
        <c:idx val="1230"/>
        <c:spPr>
          <a:solidFill>
            <a:schemeClr val="accent1"/>
          </a:solidFill>
          <a:ln w="19050">
            <a:solidFill>
              <a:schemeClr val="lt1"/>
            </a:solidFill>
          </a:ln>
          <a:effectLst/>
        </c:spPr>
      </c:pivotFmt>
      <c:pivotFmt>
        <c:idx val="1231"/>
        <c:spPr>
          <a:solidFill>
            <a:schemeClr val="accent1"/>
          </a:solidFill>
          <a:ln w="19050">
            <a:solidFill>
              <a:schemeClr val="lt1"/>
            </a:solidFill>
          </a:ln>
          <a:effectLst/>
        </c:spPr>
      </c:pivotFmt>
      <c:pivotFmt>
        <c:idx val="1232"/>
        <c:spPr>
          <a:solidFill>
            <a:schemeClr val="accent1"/>
          </a:solidFill>
          <a:ln w="19050">
            <a:solidFill>
              <a:schemeClr val="lt1"/>
            </a:solidFill>
          </a:ln>
          <a:effectLst/>
        </c:spPr>
      </c:pivotFmt>
      <c:pivotFmt>
        <c:idx val="1233"/>
        <c:spPr>
          <a:solidFill>
            <a:schemeClr val="accent1"/>
          </a:solidFill>
          <a:ln w="19050">
            <a:solidFill>
              <a:schemeClr val="lt1"/>
            </a:solidFill>
          </a:ln>
          <a:effectLst/>
        </c:spPr>
      </c:pivotFmt>
      <c:pivotFmt>
        <c:idx val="1234"/>
        <c:spPr>
          <a:solidFill>
            <a:schemeClr val="accent1"/>
          </a:solidFill>
          <a:ln w="19050">
            <a:solidFill>
              <a:schemeClr val="lt1"/>
            </a:solidFill>
          </a:ln>
          <a:effectLst/>
        </c:spPr>
      </c:pivotFmt>
      <c:pivotFmt>
        <c:idx val="1235"/>
        <c:spPr>
          <a:solidFill>
            <a:schemeClr val="accent1"/>
          </a:solidFill>
          <a:ln w="19050">
            <a:solidFill>
              <a:schemeClr val="lt1"/>
            </a:solidFill>
          </a:ln>
          <a:effectLst/>
        </c:spPr>
      </c:pivotFmt>
      <c:pivotFmt>
        <c:idx val="1236"/>
        <c:spPr>
          <a:solidFill>
            <a:schemeClr val="accent1"/>
          </a:solidFill>
          <a:ln w="19050">
            <a:solidFill>
              <a:schemeClr val="lt1"/>
            </a:solidFill>
          </a:ln>
          <a:effectLst/>
        </c:spPr>
      </c:pivotFmt>
      <c:pivotFmt>
        <c:idx val="1237"/>
        <c:spPr>
          <a:solidFill>
            <a:schemeClr val="accent1"/>
          </a:solidFill>
          <a:ln w="19050">
            <a:solidFill>
              <a:schemeClr val="lt1"/>
            </a:solidFill>
          </a:ln>
          <a:effectLst/>
        </c:spPr>
      </c:pivotFmt>
      <c:pivotFmt>
        <c:idx val="1238"/>
        <c:spPr>
          <a:solidFill>
            <a:schemeClr val="accent1"/>
          </a:solidFill>
          <a:ln w="19050">
            <a:solidFill>
              <a:schemeClr val="lt1"/>
            </a:solidFill>
          </a:ln>
          <a:effectLst/>
        </c:spPr>
      </c:pivotFmt>
      <c:pivotFmt>
        <c:idx val="1239"/>
        <c:spPr>
          <a:solidFill>
            <a:schemeClr val="accent1"/>
          </a:solidFill>
          <a:ln w="19050">
            <a:solidFill>
              <a:schemeClr val="lt1"/>
            </a:solidFill>
          </a:ln>
          <a:effectLst/>
        </c:spPr>
      </c:pivotFmt>
      <c:pivotFmt>
        <c:idx val="1240"/>
        <c:spPr>
          <a:solidFill>
            <a:schemeClr val="accent1"/>
          </a:solidFill>
          <a:ln w="19050">
            <a:solidFill>
              <a:schemeClr val="lt1"/>
            </a:solidFill>
          </a:ln>
          <a:effectLst/>
        </c:spPr>
      </c:pivotFmt>
      <c:pivotFmt>
        <c:idx val="1241"/>
        <c:spPr>
          <a:solidFill>
            <a:schemeClr val="accent1"/>
          </a:solidFill>
          <a:ln w="19050">
            <a:solidFill>
              <a:schemeClr val="lt1"/>
            </a:solidFill>
          </a:ln>
          <a:effectLst/>
        </c:spPr>
      </c:pivotFmt>
      <c:pivotFmt>
        <c:idx val="1242"/>
        <c:spPr>
          <a:solidFill>
            <a:schemeClr val="accent1"/>
          </a:solidFill>
          <a:ln w="19050">
            <a:solidFill>
              <a:schemeClr val="lt1"/>
            </a:solidFill>
          </a:ln>
          <a:effectLst/>
        </c:spPr>
      </c:pivotFmt>
      <c:pivotFmt>
        <c:idx val="1243"/>
        <c:spPr>
          <a:solidFill>
            <a:schemeClr val="accent1"/>
          </a:solidFill>
          <a:ln w="19050">
            <a:solidFill>
              <a:schemeClr val="lt1"/>
            </a:solidFill>
          </a:ln>
          <a:effectLst/>
        </c:spPr>
      </c:pivotFmt>
      <c:pivotFmt>
        <c:idx val="1244"/>
        <c:spPr>
          <a:solidFill>
            <a:schemeClr val="accent1"/>
          </a:solidFill>
          <a:ln w="19050">
            <a:solidFill>
              <a:schemeClr val="lt1"/>
            </a:solidFill>
          </a:ln>
          <a:effectLst/>
        </c:spPr>
      </c:pivotFmt>
      <c:pivotFmt>
        <c:idx val="1245"/>
        <c:spPr>
          <a:solidFill>
            <a:schemeClr val="accent1"/>
          </a:solidFill>
          <a:ln w="19050">
            <a:solidFill>
              <a:schemeClr val="lt1"/>
            </a:solidFill>
          </a:ln>
          <a:effectLst/>
        </c:spPr>
      </c:pivotFmt>
      <c:pivotFmt>
        <c:idx val="1246"/>
        <c:spPr>
          <a:solidFill>
            <a:schemeClr val="accent1"/>
          </a:solidFill>
          <a:ln w="19050">
            <a:solidFill>
              <a:schemeClr val="lt1"/>
            </a:solidFill>
          </a:ln>
          <a:effectLst/>
        </c:spPr>
      </c:pivotFmt>
      <c:pivotFmt>
        <c:idx val="1247"/>
        <c:spPr>
          <a:solidFill>
            <a:schemeClr val="accent1"/>
          </a:solidFill>
          <a:ln w="19050">
            <a:solidFill>
              <a:schemeClr val="lt1"/>
            </a:solidFill>
          </a:ln>
          <a:effectLst/>
        </c:spPr>
      </c:pivotFmt>
      <c:pivotFmt>
        <c:idx val="1248"/>
        <c:spPr>
          <a:solidFill>
            <a:schemeClr val="accent1"/>
          </a:solidFill>
          <a:ln w="19050">
            <a:solidFill>
              <a:schemeClr val="lt1"/>
            </a:solidFill>
          </a:ln>
          <a:effectLst/>
        </c:spPr>
      </c:pivotFmt>
      <c:pivotFmt>
        <c:idx val="1249"/>
        <c:spPr>
          <a:solidFill>
            <a:schemeClr val="accent1"/>
          </a:solidFill>
          <a:ln w="19050">
            <a:solidFill>
              <a:schemeClr val="lt1"/>
            </a:solidFill>
          </a:ln>
          <a:effectLst/>
        </c:spPr>
      </c:pivotFmt>
      <c:pivotFmt>
        <c:idx val="1250"/>
        <c:spPr>
          <a:solidFill>
            <a:schemeClr val="accent1"/>
          </a:solidFill>
          <a:ln w="19050">
            <a:solidFill>
              <a:schemeClr val="lt1"/>
            </a:solidFill>
          </a:ln>
          <a:effectLst/>
        </c:spPr>
      </c:pivotFmt>
      <c:pivotFmt>
        <c:idx val="1251"/>
        <c:spPr>
          <a:solidFill>
            <a:schemeClr val="accent1"/>
          </a:solidFill>
          <a:ln w="19050">
            <a:solidFill>
              <a:schemeClr val="lt1"/>
            </a:solidFill>
          </a:ln>
          <a:effectLst/>
        </c:spPr>
      </c:pivotFmt>
      <c:pivotFmt>
        <c:idx val="1252"/>
        <c:spPr>
          <a:solidFill>
            <a:schemeClr val="accent1"/>
          </a:solidFill>
          <a:ln w="19050">
            <a:solidFill>
              <a:schemeClr val="lt1"/>
            </a:solidFill>
          </a:ln>
          <a:effectLst/>
        </c:spPr>
      </c:pivotFmt>
      <c:pivotFmt>
        <c:idx val="1253"/>
        <c:spPr>
          <a:solidFill>
            <a:schemeClr val="accent1"/>
          </a:solidFill>
          <a:ln w="19050">
            <a:solidFill>
              <a:schemeClr val="lt1"/>
            </a:solidFill>
          </a:ln>
          <a:effectLst/>
        </c:spPr>
      </c:pivotFmt>
      <c:pivotFmt>
        <c:idx val="1254"/>
        <c:spPr>
          <a:solidFill>
            <a:schemeClr val="accent1"/>
          </a:solidFill>
          <a:ln w="19050">
            <a:solidFill>
              <a:schemeClr val="lt1"/>
            </a:solidFill>
          </a:ln>
          <a:effectLst/>
        </c:spPr>
      </c:pivotFmt>
      <c:pivotFmt>
        <c:idx val="1255"/>
        <c:spPr>
          <a:solidFill>
            <a:schemeClr val="accent1"/>
          </a:solidFill>
          <a:ln w="19050">
            <a:solidFill>
              <a:schemeClr val="lt1"/>
            </a:solidFill>
          </a:ln>
          <a:effectLst/>
        </c:spPr>
      </c:pivotFmt>
      <c:pivotFmt>
        <c:idx val="1256"/>
        <c:spPr>
          <a:solidFill>
            <a:schemeClr val="accent1"/>
          </a:solidFill>
          <a:ln w="19050">
            <a:solidFill>
              <a:schemeClr val="lt1"/>
            </a:solidFill>
          </a:ln>
          <a:effectLst/>
        </c:spPr>
      </c:pivotFmt>
      <c:pivotFmt>
        <c:idx val="1257"/>
        <c:spPr>
          <a:solidFill>
            <a:schemeClr val="accent1"/>
          </a:solidFill>
          <a:ln w="19050">
            <a:solidFill>
              <a:schemeClr val="lt1"/>
            </a:solidFill>
          </a:ln>
          <a:effectLst/>
        </c:spPr>
      </c:pivotFmt>
      <c:pivotFmt>
        <c:idx val="1258"/>
        <c:spPr>
          <a:solidFill>
            <a:schemeClr val="accent1"/>
          </a:solidFill>
          <a:ln w="19050">
            <a:solidFill>
              <a:schemeClr val="lt1"/>
            </a:solidFill>
          </a:ln>
          <a:effectLst/>
        </c:spPr>
      </c:pivotFmt>
      <c:pivotFmt>
        <c:idx val="1259"/>
        <c:spPr>
          <a:solidFill>
            <a:schemeClr val="accent1"/>
          </a:solidFill>
          <a:ln w="19050">
            <a:solidFill>
              <a:schemeClr val="lt1"/>
            </a:solidFill>
          </a:ln>
          <a:effectLst/>
        </c:spPr>
        <c:marker>
          <c:symbol val="none"/>
        </c:marker>
      </c:pivotFmt>
      <c:pivotFmt>
        <c:idx val="1260"/>
        <c:spPr>
          <a:solidFill>
            <a:schemeClr val="accent1"/>
          </a:solidFill>
          <a:ln w="19050">
            <a:solidFill>
              <a:schemeClr val="lt1"/>
            </a:solidFill>
          </a:ln>
          <a:effectLst/>
        </c:spPr>
      </c:pivotFmt>
      <c:pivotFmt>
        <c:idx val="1261"/>
        <c:spPr>
          <a:solidFill>
            <a:schemeClr val="accent1"/>
          </a:solidFill>
          <a:ln w="19050">
            <a:solidFill>
              <a:schemeClr val="lt1"/>
            </a:solidFill>
          </a:ln>
          <a:effectLst/>
        </c:spPr>
      </c:pivotFmt>
      <c:pivotFmt>
        <c:idx val="1262"/>
        <c:spPr>
          <a:solidFill>
            <a:schemeClr val="accent1"/>
          </a:solidFill>
          <a:ln w="19050">
            <a:solidFill>
              <a:schemeClr val="lt1"/>
            </a:solidFill>
          </a:ln>
          <a:effectLst/>
        </c:spPr>
      </c:pivotFmt>
      <c:pivotFmt>
        <c:idx val="1263"/>
        <c:spPr>
          <a:solidFill>
            <a:schemeClr val="accent1"/>
          </a:solidFill>
          <a:ln w="19050">
            <a:solidFill>
              <a:schemeClr val="lt1"/>
            </a:solidFill>
          </a:ln>
          <a:effectLst/>
        </c:spPr>
      </c:pivotFmt>
      <c:pivotFmt>
        <c:idx val="1264"/>
        <c:spPr>
          <a:solidFill>
            <a:schemeClr val="accent1"/>
          </a:solidFill>
          <a:ln w="19050">
            <a:solidFill>
              <a:schemeClr val="lt1"/>
            </a:solidFill>
          </a:ln>
          <a:effectLst/>
        </c:spPr>
      </c:pivotFmt>
      <c:pivotFmt>
        <c:idx val="1265"/>
        <c:spPr>
          <a:solidFill>
            <a:schemeClr val="accent1"/>
          </a:solidFill>
          <a:ln w="19050">
            <a:solidFill>
              <a:schemeClr val="lt1"/>
            </a:solidFill>
          </a:ln>
          <a:effectLst/>
        </c:spPr>
      </c:pivotFmt>
      <c:pivotFmt>
        <c:idx val="1266"/>
        <c:spPr>
          <a:solidFill>
            <a:schemeClr val="accent1"/>
          </a:solidFill>
          <a:ln w="19050">
            <a:solidFill>
              <a:schemeClr val="lt1"/>
            </a:solidFill>
          </a:ln>
          <a:effectLst/>
        </c:spPr>
      </c:pivotFmt>
      <c:pivotFmt>
        <c:idx val="1267"/>
        <c:spPr>
          <a:solidFill>
            <a:schemeClr val="accent1"/>
          </a:solidFill>
          <a:ln w="19050">
            <a:solidFill>
              <a:schemeClr val="lt1"/>
            </a:solidFill>
          </a:ln>
          <a:effectLst/>
        </c:spPr>
      </c:pivotFmt>
      <c:pivotFmt>
        <c:idx val="1268"/>
        <c:spPr>
          <a:solidFill>
            <a:schemeClr val="accent1"/>
          </a:solidFill>
          <a:ln w="19050">
            <a:solidFill>
              <a:schemeClr val="lt1"/>
            </a:solidFill>
          </a:ln>
          <a:effectLst/>
        </c:spPr>
      </c:pivotFmt>
      <c:pivotFmt>
        <c:idx val="1269"/>
        <c:spPr>
          <a:solidFill>
            <a:schemeClr val="accent1"/>
          </a:solidFill>
          <a:ln w="19050">
            <a:solidFill>
              <a:schemeClr val="lt1"/>
            </a:solidFill>
          </a:ln>
          <a:effectLst/>
        </c:spPr>
      </c:pivotFmt>
      <c:pivotFmt>
        <c:idx val="1270"/>
        <c:spPr>
          <a:solidFill>
            <a:schemeClr val="accent1"/>
          </a:solidFill>
          <a:ln w="19050">
            <a:solidFill>
              <a:schemeClr val="lt1"/>
            </a:solidFill>
          </a:ln>
          <a:effectLst/>
        </c:spPr>
      </c:pivotFmt>
      <c:pivotFmt>
        <c:idx val="1271"/>
        <c:spPr>
          <a:solidFill>
            <a:schemeClr val="accent1"/>
          </a:solidFill>
          <a:ln w="19050">
            <a:solidFill>
              <a:schemeClr val="lt1"/>
            </a:solidFill>
          </a:ln>
          <a:effectLst/>
        </c:spPr>
      </c:pivotFmt>
      <c:pivotFmt>
        <c:idx val="1272"/>
        <c:spPr>
          <a:solidFill>
            <a:schemeClr val="accent1"/>
          </a:solidFill>
          <a:ln w="19050">
            <a:solidFill>
              <a:schemeClr val="lt1"/>
            </a:solidFill>
          </a:ln>
          <a:effectLst/>
        </c:spPr>
      </c:pivotFmt>
      <c:pivotFmt>
        <c:idx val="1273"/>
        <c:spPr>
          <a:solidFill>
            <a:schemeClr val="accent1"/>
          </a:solidFill>
          <a:ln w="19050">
            <a:solidFill>
              <a:schemeClr val="lt1"/>
            </a:solidFill>
          </a:ln>
          <a:effectLst/>
        </c:spPr>
      </c:pivotFmt>
      <c:pivotFmt>
        <c:idx val="1274"/>
        <c:spPr>
          <a:solidFill>
            <a:schemeClr val="accent1"/>
          </a:solidFill>
          <a:ln w="19050">
            <a:solidFill>
              <a:schemeClr val="lt1"/>
            </a:solidFill>
          </a:ln>
          <a:effectLst/>
        </c:spPr>
      </c:pivotFmt>
      <c:pivotFmt>
        <c:idx val="1275"/>
        <c:spPr>
          <a:solidFill>
            <a:schemeClr val="accent1"/>
          </a:solidFill>
          <a:ln w="19050">
            <a:solidFill>
              <a:schemeClr val="lt1"/>
            </a:solidFill>
          </a:ln>
          <a:effectLst/>
        </c:spPr>
      </c:pivotFmt>
      <c:pivotFmt>
        <c:idx val="1276"/>
        <c:spPr>
          <a:solidFill>
            <a:schemeClr val="accent1"/>
          </a:solidFill>
          <a:ln w="19050">
            <a:solidFill>
              <a:schemeClr val="lt1"/>
            </a:solidFill>
          </a:ln>
          <a:effectLst/>
        </c:spPr>
      </c:pivotFmt>
      <c:pivotFmt>
        <c:idx val="1277"/>
        <c:spPr>
          <a:solidFill>
            <a:schemeClr val="accent1"/>
          </a:solidFill>
          <a:ln w="19050">
            <a:solidFill>
              <a:schemeClr val="lt1"/>
            </a:solidFill>
          </a:ln>
          <a:effectLst/>
        </c:spPr>
      </c:pivotFmt>
      <c:pivotFmt>
        <c:idx val="1278"/>
        <c:spPr>
          <a:solidFill>
            <a:schemeClr val="accent1"/>
          </a:solidFill>
          <a:ln w="19050">
            <a:solidFill>
              <a:schemeClr val="lt1"/>
            </a:solidFill>
          </a:ln>
          <a:effectLst/>
        </c:spPr>
      </c:pivotFmt>
      <c:pivotFmt>
        <c:idx val="1279"/>
        <c:spPr>
          <a:solidFill>
            <a:schemeClr val="accent1"/>
          </a:solidFill>
          <a:ln w="19050">
            <a:solidFill>
              <a:schemeClr val="lt1"/>
            </a:solidFill>
          </a:ln>
          <a:effectLst/>
        </c:spPr>
      </c:pivotFmt>
      <c:pivotFmt>
        <c:idx val="1280"/>
        <c:spPr>
          <a:solidFill>
            <a:schemeClr val="accent1"/>
          </a:solidFill>
          <a:ln w="19050">
            <a:solidFill>
              <a:schemeClr val="lt1"/>
            </a:solidFill>
          </a:ln>
          <a:effectLst/>
        </c:spPr>
      </c:pivotFmt>
      <c:pivotFmt>
        <c:idx val="1281"/>
        <c:spPr>
          <a:solidFill>
            <a:schemeClr val="accent1"/>
          </a:solidFill>
          <a:ln w="19050">
            <a:solidFill>
              <a:schemeClr val="lt1"/>
            </a:solidFill>
          </a:ln>
          <a:effectLst/>
        </c:spPr>
      </c:pivotFmt>
      <c:pivotFmt>
        <c:idx val="1282"/>
        <c:spPr>
          <a:solidFill>
            <a:schemeClr val="accent1"/>
          </a:solidFill>
          <a:ln w="19050">
            <a:solidFill>
              <a:schemeClr val="lt1"/>
            </a:solidFill>
          </a:ln>
          <a:effectLst/>
        </c:spPr>
      </c:pivotFmt>
      <c:pivotFmt>
        <c:idx val="1283"/>
        <c:spPr>
          <a:solidFill>
            <a:schemeClr val="accent1"/>
          </a:solidFill>
          <a:ln w="19050">
            <a:solidFill>
              <a:schemeClr val="lt1"/>
            </a:solidFill>
          </a:ln>
          <a:effectLst/>
        </c:spPr>
      </c:pivotFmt>
      <c:pivotFmt>
        <c:idx val="1284"/>
        <c:spPr>
          <a:solidFill>
            <a:schemeClr val="accent1"/>
          </a:solidFill>
          <a:ln w="19050">
            <a:solidFill>
              <a:schemeClr val="lt1"/>
            </a:solidFill>
          </a:ln>
          <a:effectLst/>
        </c:spPr>
      </c:pivotFmt>
      <c:pivotFmt>
        <c:idx val="1285"/>
        <c:spPr>
          <a:solidFill>
            <a:schemeClr val="accent1"/>
          </a:solidFill>
          <a:ln w="19050">
            <a:solidFill>
              <a:schemeClr val="lt1"/>
            </a:solidFill>
          </a:ln>
          <a:effectLst/>
        </c:spPr>
      </c:pivotFmt>
      <c:pivotFmt>
        <c:idx val="1286"/>
        <c:spPr>
          <a:solidFill>
            <a:schemeClr val="accent1"/>
          </a:solidFill>
          <a:ln w="19050">
            <a:solidFill>
              <a:schemeClr val="lt1"/>
            </a:solidFill>
          </a:ln>
          <a:effectLst/>
        </c:spPr>
      </c:pivotFmt>
      <c:pivotFmt>
        <c:idx val="1287"/>
        <c:spPr>
          <a:solidFill>
            <a:schemeClr val="accent1"/>
          </a:solidFill>
          <a:ln w="19050">
            <a:solidFill>
              <a:schemeClr val="lt1"/>
            </a:solidFill>
          </a:ln>
          <a:effectLst/>
        </c:spPr>
      </c:pivotFmt>
      <c:pivotFmt>
        <c:idx val="1288"/>
        <c:spPr>
          <a:solidFill>
            <a:schemeClr val="accent1"/>
          </a:solidFill>
          <a:ln w="19050">
            <a:solidFill>
              <a:schemeClr val="lt1"/>
            </a:solidFill>
          </a:ln>
          <a:effectLst/>
        </c:spPr>
      </c:pivotFmt>
      <c:pivotFmt>
        <c:idx val="1289"/>
        <c:spPr>
          <a:solidFill>
            <a:schemeClr val="accent1"/>
          </a:solidFill>
          <a:ln w="19050">
            <a:solidFill>
              <a:schemeClr val="lt1"/>
            </a:solidFill>
          </a:ln>
          <a:effectLst/>
        </c:spPr>
      </c:pivotFmt>
      <c:pivotFmt>
        <c:idx val="1290"/>
        <c:spPr>
          <a:solidFill>
            <a:schemeClr val="accent1"/>
          </a:solidFill>
          <a:ln w="19050">
            <a:solidFill>
              <a:schemeClr val="lt1"/>
            </a:solidFill>
          </a:ln>
          <a:effectLst/>
        </c:spPr>
      </c:pivotFmt>
      <c:pivotFmt>
        <c:idx val="1291"/>
        <c:spPr>
          <a:solidFill>
            <a:schemeClr val="accent1"/>
          </a:solidFill>
          <a:ln w="19050">
            <a:solidFill>
              <a:schemeClr val="lt1"/>
            </a:solidFill>
          </a:ln>
          <a:effectLst/>
        </c:spPr>
      </c:pivotFmt>
      <c:pivotFmt>
        <c:idx val="1292"/>
        <c:spPr>
          <a:solidFill>
            <a:schemeClr val="accent1"/>
          </a:solidFill>
          <a:ln w="19050">
            <a:solidFill>
              <a:schemeClr val="lt1"/>
            </a:solidFill>
          </a:ln>
          <a:effectLst/>
        </c:spPr>
      </c:pivotFmt>
      <c:pivotFmt>
        <c:idx val="1293"/>
        <c:spPr>
          <a:solidFill>
            <a:schemeClr val="accent1"/>
          </a:solidFill>
          <a:ln w="19050">
            <a:solidFill>
              <a:schemeClr val="lt1"/>
            </a:solidFill>
          </a:ln>
          <a:effectLst/>
        </c:spPr>
      </c:pivotFmt>
      <c:pivotFmt>
        <c:idx val="1294"/>
        <c:spPr>
          <a:solidFill>
            <a:schemeClr val="accent1"/>
          </a:solidFill>
          <a:ln w="19050">
            <a:solidFill>
              <a:schemeClr val="lt1"/>
            </a:solidFill>
          </a:ln>
          <a:effectLst/>
        </c:spPr>
      </c:pivotFmt>
      <c:pivotFmt>
        <c:idx val="1295"/>
        <c:spPr>
          <a:solidFill>
            <a:schemeClr val="accent1"/>
          </a:solidFill>
          <a:ln w="19050">
            <a:solidFill>
              <a:schemeClr val="lt1"/>
            </a:solidFill>
          </a:ln>
          <a:effectLst/>
        </c:spPr>
      </c:pivotFmt>
      <c:pivotFmt>
        <c:idx val="1296"/>
        <c:spPr>
          <a:solidFill>
            <a:schemeClr val="accent1"/>
          </a:solidFill>
          <a:ln w="19050">
            <a:solidFill>
              <a:schemeClr val="lt1"/>
            </a:solidFill>
          </a:ln>
          <a:effectLst/>
        </c:spPr>
      </c:pivotFmt>
      <c:pivotFmt>
        <c:idx val="1297"/>
        <c:spPr>
          <a:solidFill>
            <a:schemeClr val="accent1"/>
          </a:solidFill>
          <a:ln w="19050">
            <a:solidFill>
              <a:schemeClr val="lt1"/>
            </a:solidFill>
          </a:ln>
          <a:effectLst/>
        </c:spPr>
      </c:pivotFmt>
      <c:pivotFmt>
        <c:idx val="1298"/>
        <c:spPr>
          <a:solidFill>
            <a:schemeClr val="accent1"/>
          </a:solidFill>
          <a:ln w="19050">
            <a:solidFill>
              <a:schemeClr val="lt1"/>
            </a:solidFill>
          </a:ln>
          <a:effectLst/>
        </c:spPr>
      </c:pivotFmt>
      <c:pivotFmt>
        <c:idx val="1299"/>
        <c:spPr>
          <a:solidFill>
            <a:schemeClr val="accent1"/>
          </a:solidFill>
          <a:ln w="19050">
            <a:solidFill>
              <a:schemeClr val="lt1"/>
            </a:solidFill>
          </a:ln>
          <a:effectLst/>
        </c:spPr>
      </c:pivotFmt>
      <c:pivotFmt>
        <c:idx val="1300"/>
        <c:spPr>
          <a:solidFill>
            <a:schemeClr val="accent1"/>
          </a:solidFill>
          <a:ln w="19050">
            <a:solidFill>
              <a:schemeClr val="lt1"/>
            </a:solidFill>
          </a:ln>
          <a:effectLst/>
        </c:spPr>
      </c:pivotFmt>
      <c:pivotFmt>
        <c:idx val="1301"/>
        <c:spPr>
          <a:solidFill>
            <a:schemeClr val="accent1"/>
          </a:solidFill>
          <a:ln w="19050">
            <a:solidFill>
              <a:schemeClr val="lt1"/>
            </a:solidFill>
          </a:ln>
          <a:effectLst/>
        </c:spPr>
      </c:pivotFmt>
      <c:pivotFmt>
        <c:idx val="1302"/>
        <c:spPr>
          <a:solidFill>
            <a:schemeClr val="accent1"/>
          </a:solidFill>
          <a:ln w="19050">
            <a:solidFill>
              <a:schemeClr val="lt1"/>
            </a:solidFill>
          </a:ln>
          <a:effectLst/>
        </c:spPr>
      </c:pivotFmt>
      <c:pivotFmt>
        <c:idx val="1303"/>
        <c:spPr>
          <a:solidFill>
            <a:schemeClr val="accent1"/>
          </a:solidFill>
          <a:ln w="19050">
            <a:solidFill>
              <a:schemeClr val="lt1"/>
            </a:solidFill>
          </a:ln>
          <a:effectLst/>
        </c:spPr>
      </c:pivotFmt>
      <c:pivotFmt>
        <c:idx val="1304"/>
        <c:spPr>
          <a:solidFill>
            <a:schemeClr val="accent1"/>
          </a:solidFill>
          <a:ln w="19050">
            <a:solidFill>
              <a:schemeClr val="lt1"/>
            </a:solidFill>
          </a:ln>
          <a:effectLst/>
        </c:spPr>
      </c:pivotFmt>
      <c:pivotFmt>
        <c:idx val="1305"/>
        <c:spPr>
          <a:solidFill>
            <a:schemeClr val="accent1"/>
          </a:solidFill>
          <a:ln w="19050">
            <a:solidFill>
              <a:schemeClr val="lt1"/>
            </a:solidFill>
          </a:ln>
          <a:effectLst/>
        </c:spPr>
      </c:pivotFmt>
      <c:pivotFmt>
        <c:idx val="1306"/>
        <c:spPr>
          <a:solidFill>
            <a:schemeClr val="accent1"/>
          </a:solidFill>
          <a:ln w="19050">
            <a:solidFill>
              <a:schemeClr val="lt1"/>
            </a:solidFill>
          </a:ln>
          <a:effectLst/>
        </c:spPr>
      </c:pivotFmt>
      <c:pivotFmt>
        <c:idx val="1307"/>
        <c:spPr>
          <a:solidFill>
            <a:schemeClr val="accent1"/>
          </a:solidFill>
          <a:ln w="19050">
            <a:solidFill>
              <a:schemeClr val="lt1"/>
            </a:solidFill>
          </a:ln>
          <a:effectLst/>
        </c:spPr>
      </c:pivotFmt>
      <c:pivotFmt>
        <c:idx val="1308"/>
        <c:spPr>
          <a:solidFill>
            <a:schemeClr val="accent1"/>
          </a:solidFill>
          <a:ln w="19050">
            <a:solidFill>
              <a:schemeClr val="lt1"/>
            </a:solidFill>
          </a:ln>
          <a:effectLst/>
        </c:spPr>
      </c:pivotFmt>
      <c:pivotFmt>
        <c:idx val="1309"/>
        <c:spPr>
          <a:solidFill>
            <a:schemeClr val="accent1"/>
          </a:solidFill>
          <a:ln w="19050">
            <a:solidFill>
              <a:schemeClr val="lt1"/>
            </a:solidFill>
          </a:ln>
          <a:effectLst/>
        </c:spPr>
      </c:pivotFmt>
      <c:pivotFmt>
        <c:idx val="1310"/>
        <c:spPr>
          <a:solidFill>
            <a:schemeClr val="accent1"/>
          </a:solidFill>
          <a:ln w="19050">
            <a:solidFill>
              <a:schemeClr val="lt1"/>
            </a:solidFill>
          </a:ln>
          <a:effectLst/>
        </c:spPr>
      </c:pivotFmt>
      <c:pivotFmt>
        <c:idx val="1311"/>
        <c:spPr>
          <a:solidFill>
            <a:schemeClr val="accent1"/>
          </a:solidFill>
          <a:ln w="19050">
            <a:solidFill>
              <a:schemeClr val="lt1"/>
            </a:solidFill>
          </a:ln>
          <a:effectLst/>
        </c:spPr>
      </c:pivotFmt>
      <c:pivotFmt>
        <c:idx val="1312"/>
        <c:spPr>
          <a:solidFill>
            <a:schemeClr val="accent1"/>
          </a:solidFill>
          <a:ln w="19050">
            <a:solidFill>
              <a:schemeClr val="lt1"/>
            </a:solidFill>
          </a:ln>
          <a:effectLst/>
        </c:spPr>
      </c:pivotFmt>
      <c:pivotFmt>
        <c:idx val="1313"/>
        <c:spPr>
          <a:solidFill>
            <a:schemeClr val="accent1"/>
          </a:solidFill>
          <a:ln w="19050">
            <a:solidFill>
              <a:schemeClr val="lt1"/>
            </a:solidFill>
          </a:ln>
          <a:effectLst/>
        </c:spPr>
      </c:pivotFmt>
      <c:pivotFmt>
        <c:idx val="1314"/>
        <c:spPr>
          <a:solidFill>
            <a:schemeClr val="accent1"/>
          </a:solidFill>
          <a:ln w="19050">
            <a:solidFill>
              <a:schemeClr val="lt1"/>
            </a:solidFill>
          </a:ln>
          <a:effectLst/>
        </c:spPr>
      </c:pivotFmt>
      <c:pivotFmt>
        <c:idx val="1315"/>
        <c:spPr>
          <a:solidFill>
            <a:schemeClr val="accent1"/>
          </a:solidFill>
          <a:ln w="19050">
            <a:solidFill>
              <a:schemeClr val="lt1"/>
            </a:solidFill>
          </a:ln>
          <a:effectLst/>
        </c:spPr>
      </c:pivotFmt>
      <c:pivotFmt>
        <c:idx val="1316"/>
        <c:spPr>
          <a:solidFill>
            <a:schemeClr val="accent1"/>
          </a:solidFill>
          <a:ln w="19050">
            <a:solidFill>
              <a:schemeClr val="lt1"/>
            </a:solidFill>
          </a:ln>
          <a:effectLst/>
        </c:spPr>
      </c:pivotFmt>
      <c:pivotFmt>
        <c:idx val="1317"/>
        <c:spPr>
          <a:solidFill>
            <a:schemeClr val="accent1"/>
          </a:solidFill>
          <a:ln w="19050">
            <a:solidFill>
              <a:schemeClr val="lt1"/>
            </a:solidFill>
          </a:ln>
          <a:effectLst/>
        </c:spPr>
      </c:pivotFmt>
      <c:pivotFmt>
        <c:idx val="1318"/>
        <c:spPr>
          <a:solidFill>
            <a:schemeClr val="accent1"/>
          </a:solidFill>
          <a:ln w="19050">
            <a:solidFill>
              <a:schemeClr val="lt1"/>
            </a:solidFill>
          </a:ln>
          <a:effectLst/>
        </c:spPr>
      </c:pivotFmt>
      <c:pivotFmt>
        <c:idx val="1319"/>
        <c:spPr>
          <a:solidFill>
            <a:schemeClr val="accent1"/>
          </a:solidFill>
          <a:ln w="19050">
            <a:solidFill>
              <a:schemeClr val="lt1"/>
            </a:solidFill>
          </a:ln>
          <a:effectLst/>
        </c:spPr>
      </c:pivotFmt>
      <c:pivotFmt>
        <c:idx val="1320"/>
        <c:spPr>
          <a:solidFill>
            <a:schemeClr val="accent1"/>
          </a:solidFill>
          <a:ln w="19050">
            <a:solidFill>
              <a:schemeClr val="lt1"/>
            </a:solidFill>
          </a:ln>
          <a:effectLst/>
        </c:spPr>
      </c:pivotFmt>
      <c:pivotFmt>
        <c:idx val="1321"/>
        <c:spPr>
          <a:solidFill>
            <a:schemeClr val="accent1"/>
          </a:solidFill>
          <a:ln w="19050">
            <a:solidFill>
              <a:schemeClr val="lt1"/>
            </a:solidFill>
          </a:ln>
          <a:effectLst/>
        </c:spPr>
      </c:pivotFmt>
      <c:pivotFmt>
        <c:idx val="1322"/>
        <c:spPr>
          <a:solidFill>
            <a:schemeClr val="accent1"/>
          </a:solidFill>
          <a:ln w="19050">
            <a:solidFill>
              <a:schemeClr val="lt1"/>
            </a:solidFill>
          </a:ln>
          <a:effectLst/>
        </c:spPr>
      </c:pivotFmt>
      <c:pivotFmt>
        <c:idx val="1323"/>
        <c:spPr>
          <a:solidFill>
            <a:schemeClr val="accent1"/>
          </a:solidFill>
          <a:ln w="19050">
            <a:solidFill>
              <a:schemeClr val="lt1"/>
            </a:solidFill>
          </a:ln>
          <a:effectLst/>
        </c:spPr>
      </c:pivotFmt>
      <c:pivotFmt>
        <c:idx val="1324"/>
        <c:spPr>
          <a:solidFill>
            <a:schemeClr val="accent1"/>
          </a:solidFill>
          <a:ln w="19050">
            <a:solidFill>
              <a:schemeClr val="lt1"/>
            </a:solidFill>
          </a:ln>
          <a:effectLst/>
        </c:spPr>
      </c:pivotFmt>
      <c:pivotFmt>
        <c:idx val="1325"/>
        <c:spPr>
          <a:solidFill>
            <a:schemeClr val="accent1"/>
          </a:solidFill>
          <a:ln w="19050">
            <a:solidFill>
              <a:schemeClr val="lt1"/>
            </a:solidFill>
          </a:ln>
          <a:effectLst/>
        </c:spPr>
      </c:pivotFmt>
      <c:pivotFmt>
        <c:idx val="1326"/>
        <c:spPr>
          <a:solidFill>
            <a:schemeClr val="accent1"/>
          </a:solidFill>
          <a:ln w="19050">
            <a:solidFill>
              <a:schemeClr val="lt1"/>
            </a:solidFill>
          </a:ln>
          <a:effectLst/>
        </c:spPr>
      </c:pivotFmt>
      <c:pivotFmt>
        <c:idx val="1327"/>
        <c:spPr>
          <a:solidFill>
            <a:schemeClr val="accent1"/>
          </a:solidFill>
          <a:ln w="19050">
            <a:solidFill>
              <a:schemeClr val="lt1"/>
            </a:solidFill>
          </a:ln>
          <a:effectLst/>
        </c:spPr>
      </c:pivotFmt>
      <c:pivotFmt>
        <c:idx val="1328"/>
        <c:spPr>
          <a:solidFill>
            <a:schemeClr val="accent1"/>
          </a:solidFill>
          <a:ln w="19050">
            <a:solidFill>
              <a:schemeClr val="lt1"/>
            </a:solidFill>
          </a:ln>
          <a:effectLst/>
        </c:spPr>
      </c:pivotFmt>
      <c:pivotFmt>
        <c:idx val="1329"/>
        <c:spPr>
          <a:solidFill>
            <a:schemeClr val="accent1"/>
          </a:solidFill>
          <a:ln w="19050">
            <a:solidFill>
              <a:schemeClr val="lt1"/>
            </a:solidFill>
          </a:ln>
          <a:effectLst/>
        </c:spPr>
      </c:pivotFmt>
      <c:pivotFmt>
        <c:idx val="1330"/>
        <c:spPr>
          <a:solidFill>
            <a:schemeClr val="accent1"/>
          </a:solidFill>
          <a:ln w="19050">
            <a:solidFill>
              <a:schemeClr val="lt1"/>
            </a:solidFill>
          </a:ln>
          <a:effectLst/>
        </c:spPr>
      </c:pivotFmt>
      <c:pivotFmt>
        <c:idx val="1331"/>
        <c:spPr>
          <a:solidFill>
            <a:schemeClr val="accent1"/>
          </a:solidFill>
          <a:ln w="19050">
            <a:solidFill>
              <a:schemeClr val="lt1"/>
            </a:solidFill>
          </a:ln>
          <a:effectLst/>
        </c:spPr>
      </c:pivotFmt>
      <c:pivotFmt>
        <c:idx val="1332"/>
        <c:spPr>
          <a:solidFill>
            <a:schemeClr val="accent1"/>
          </a:solidFill>
          <a:ln w="19050">
            <a:solidFill>
              <a:schemeClr val="lt1"/>
            </a:solidFill>
          </a:ln>
          <a:effectLst/>
        </c:spPr>
      </c:pivotFmt>
      <c:pivotFmt>
        <c:idx val="1333"/>
        <c:spPr>
          <a:solidFill>
            <a:schemeClr val="accent1"/>
          </a:solidFill>
          <a:ln w="19050">
            <a:solidFill>
              <a:schemeClr val="lt1"/>
            </a:solidFill>
          </a:ln>
          <a:effectLst/>
        </c:spPr>
      </c:pivotFmt>
      <c:pivotFmt>
        <c:idx val="1334"/>
        <c:spPr>
          <a:solidFill>
            <a:schemeClr val="accent1"/>
          </a:solidFill>
          <a:ln w="19050">
            <a:solidFill>
              <a:schemeClr val="lt1"/>
            </a:solidFill>
          </a:ln>
          <a:effectLst/>
        </c:spPr>
      </c:pivotFmt>
      <c:pivotFmt>
        <c:idx val="1335"/>
        <c:spPr>
          <a:solidFill>
            <a:schemeClr val="accent1"/>
          </a:solidFill>
          <a:ln w="19050">
            <a:solidFill>
              <a:schemeClr val="lt1"/>
            </a:solidFill>
          </a:ln>
          <a:effectLst/>
        </c:spPr>
      </c:pivotFmt>
      <c:pivotFmt>
        <c:idx val="1336"/>
        <c:spPr>
          <a:solidFill>
            <a:schemeClr val="accent1"/>
          </a:solidFill>
          <a:ln w="19050">
            <a:solidFill>
              <a:schemeClr val="lt1"/>
            </a:solidFill>
          </a:ln>
          <a:effectLst/>
        </c:spPr>
      </c:pivotFmt>
      <c:pivotFmt>
        <c:idx val="1337"/>
        <c:spPr>
          <a:solidFill>
            <a:schemeClr val="accent1"/>
          </a:solidFill>
          <a:ln w="19050">
            <a:solidFill>
              <a:schemeClr val="lt1"/>
            </a:solidFill>
          </a:ln>
          <a:effectLst/>
        </c:spPr>
      </c:pivotFmt>
      <c:pivotFmt>
        <c:idx val="1338"/>
        <c:spPr>
          <a:solidFill>
            <a:schemeClr val="accent1"/>
          </a:solidFill>
          <a:ln w="19050">
            <a:solidFill>
              <a:schemeClr val="lt1"/>
            </a:solidFill>
          </a:ln>
          <a:effectLst/>
        </c:spPr>
      </c:pivotFmt>
      <c:pivotFmt>
        <c:idx val="1339"/>
        <c:spPr>
          <a:solidFill>
            <a:schemeClr val="accent1"/>
          </a:solidFill>
          <a:ln w="19050">
            <a:solidFill>
              <a:schemeClr val="lt1"/>
            </a:solidFill>
          </a:ln>
          <a:effectLst/>
        </c:spPr>
      </c:pivotFmt>
      <c:pivotFmt>
        <c:idx val="1340"/>
        <c:spPr>
          <a:solidFill>
            <a:schemeClr val="accent1"/>
          </a:solidFill>
          <a:ln w="19050">
            <a:solidFill>
              <a:schemeClr val="lt1"/>
            </a:solidFill>
          </a:ln>
          <a:effectLst/>
        </c:spPr>
      </c:pivotFmt>
      <c:pivotFmt>
        <c:idx val="1341"/>
        <c:spPr>
          <a:solidFill>
            <a:schemeClr val="accent1"/>
          </a:solidFill>
          <a:ln w="19050">
            <a:solidFill>
              <a:schemeClr val="lt1"/>
            </a:solidFill>
          </a:ln>
          <a:effectLst/>
        </c:spPr>
      </c:pivotFmt>
      <c:pivotFmt>
        <c:idx val="1342"/>
        <c:spPr>
          <a:solidFill>
            <a:schemeClr val="accent1"/>
          </a:solidFill>
          <a:ln w="19050">
            <a:solidFill>
              <a:schemeClr val="lt1"/>
            </a:solidFill>
          </a:ln>
          <a:effectLst/>
        </c:spPr>
      </c:pivotFmt>
      <c:pivotFmt>
        <c:idx val="1343"/>
        <c:spPr>
          <a:solidFill>
            <a:schemeClr val="accent1"/>
          </a:solidFill>
          <a:ln w="19050">
            <a:solidFill>
              <a:schemeClr val="lt1"/>
            </a:solidFill>
          </a:ln>
          <a:effectLst/>
        </c:spPr>
      </c:pivotFmt>
      <c:pivotFmt>
        <c:idx val="1344"/>
        <c:spPr>
          <a:solidFill>
            <a:schemeClr val="accent1"/>
          </a:solidFill>
          <a:ln w="19050">
            <a:solidFill>
              <a:schemeClr val="lt1"/>
            </a:solidFill>
          </a:ln>
          <a:effectLst/>
        </c:spPr>
      </c:pivotFmt>
      <c:pivotFmt>
        <c:idx val="1345"/>
        <c:spPr>
          <a:solidFill>
            <a:schemeClr val="accent1"/>
          </a:solidFill>
          <a:ln w="19050">
            <a:solidFill>
              <a:schemeClr val="lt1"/>
            </a:solidFill>
          </a:ln>
          <a:effectLst/>
        </c:spPr>
      </c:pivotFmt>
      <c:pivotFmt>
        <c:idx val="1346"/>
        <c:spPr>
          <a:solidFill>
            <a:schemeClr val="accent1"/>
          </a:solidFill>
          <a:ln w="19050">
            <a:solidFill>
              <a:schemeClr val="lt1"/>
            </a:solidFill>
          </a:ln>
          <a:effectLst/>
        </c:spPr>
      </c:pivotFmt>
      <c:pivotFmt>
        <c:idx val="1347"/>
        <c:spPr>
          <a:solidFill>
            <a:schemeClr val="accent1"/>
          </a:solidFill>
          <a:ln w="19050">
            <a:solidFill>
              <a:schemeClr val="lt1"/>
            </a:solidFill>
          </a:ln>
          <a:effectLst/>
        </c:spPr>
      </c:pivotFmt>
      <c:pivotFmt>
        <c:idx val="1348"/>
        <c:spPr>
          <a:solidFill>
            <a:schemeClr val="accent1"/>
          </a:solidFill>
          <a:ln w="19050">
            <a:solidFill>
              <a:schemeClr val="lt1"/>
            </a:solidFill>
          </a:ln>
          <a:effectLst/>
        </c:spPr>
      </c:pivotFmt>
      <c:pivotFmt>
        <c:idx val="1349"/>
        <c:spPr>
          <a:solidFill>
            <a:schemeClr val="accent1"/>
          </a:solidFill>
          <a:ln w="19050">
            <a:solidFill>
              <a:schemeClr val="lt1"/>
            </a:solidFill>
          </a:ln>
          <a:effectLst/>
        </c:spPr>
      </c:pivotFmt>
      <c:pivotFmt>
        <c:idx val="1350"/>
        <c:spPr>
          <a:solidFill>
            <a:schemeClr val="accent1"/>
          </a:solidFill>
          <a:ln w="19050">
            <a:solidFill>
              <a:schemeClr val="lt1"/>
            </a:solidFill>
          </a:ln>
          <a:effectLst/>
        </c:spPr>
      </c:pivotFmt>
      <c:pivotFmt>
        <c:idx val="1351"/>
        <c:spPr>
          <a:solidFill>
            <a:schemeClr val="accent1"/>
          </a:solidFill>
          <a:ln w="19050">
            <a:solidFill>
              <a:schemeClr val="lt1"/>
            </a:solidFill>
          </a:ln>
          <a:effectLst/>
        </c:spPr>
      </c:pivotFmt>
      <c:pivotFmt>
        <c:idx val="1352"/>
        <c:spPr>
          <a:solidFill>
            <a:schemeClr val="accent1"/>
          </a:solidFill>
          <a:ln w="19050">
            <a:solidFill>
              <a:schemeClr val="lt1"/>
            </a:solidFill>
          </a:ln>
          <a:effectLst/>
        </c:spPr>
      </c:pivotFmt>
      <c:pivotFmt>
        <c:idx val="1353"/>
        <c:spPr>
          <a:solidFill>
            <a:schemeClr val="accent1"/>
          </a:solidFill>
          <a:ln w="19050">
            <a:solidFill>
              <a:schemeClr val="lt1"/>
            </a:solidFill>
          </a:ln>
          <a:effectLst/>
        </c:spPr>
      </c:pivotFmt>
      <c:pivotFmt>
        <c:idx val="1354"/>
        <c:spPr>
          <a:solidFill>
            <a:schemeClr val="accent1"/>
          </a:solidFill>
          <a:ln w="19050">
            <a:solidFill>
              <a:schemeClr val="lt1"/>
            </a:solidFill>
          </a:ln>
          <a:effectLst/>
        </c:spPr>
      </c:pivotFmt>
      <c:pivotFmt>
        <c:idx val="1355"/>
        <c:spPr>
          <a:solidFill>
            <a:schemeClr val="accent1"/>
          </a:solidFill>
          <a:ln w="19050">
            <a:solidFill>
              <a:schemeClr val="lt1"/>
            </a:solidFill>
          </a:ln>
          <a:effectLst/>
        </c:spPr>
      </c:pivotFmt>
      <c:pivotFmt>
        <c:idx val="1356"/>
        <c:spPr>
          <a:solidFill>
            <a:schemeClr val="accent1"/>
          </a:solidFill>
          <a:ln w="19050">
            <a:solidFill>
              <a:schemeClr val="lt1"/>
            </a:solidFill>
          </a:ln>
          <a:effectLst/>
        </c:spPr>
      </c:pivotFmt>
      <c:pivotFmt>
        <c:idx val="1357"/>
        <c:spPr>
          <a:solidFill>
            <a:schemeClr val="accent1"/>
          </a:solidFill>
          <a:ln w="19050">
            <a:solidFill>
              <a:schemeClr val="lt1"/>
            </a:solidFill>
          </a:ln>
          <a:effectLst/>
        </c:spPr>
      </c:pivotFmt>
      <c:pivotFmt>
        <c:idx val="1358"/>
        <c:spPr>
          <a:solidFill>
            <a:schemeClr val="accent1"/>
          </a:solidFill>
          <a:ln w="19050">
            <a:solidFill>
              <a:schemeClr val="lt1"/>
            </a:solidFill>
          </a:ln>
          <a:effectLst/>
        </c:spPr>
      </c:pivotFmt>
      <c:pivotFmt>
        <c:idx val="1359"/>
        <c:spPr>
          <a:solidFill>
            <a:schemeClr val="accent1"/>
          </a:solidFill>
          <a:ln w="19050">
            <a:solidFill>
              <a:schemeClr val="lt1"/>
            </a:solidFill>
          </a:ln>
          <a:effectLst/>
        </c:spPr>
      </c:pivotFmt>
      <c:pivotFmt>
        <c:idx val="1360"/>
        <c:spPr>
          <a:solidFill>
            <a:schemeClr val="accent1"/>
          </a:solidFill>
          <a:ln w="19050">
            <a:solidFill>
              <a:schemeClr val="lt1"/>
            </a:solidFill>
          </a:ln>
          <a:effectLst/>
        </c:spPr>
      </c:pivotFmt>
      <c:pivotFmt>
        <c:idx val="1361"/>
        <c:spPr>
          <a:solidFill>
            <a:schemeClr val="accent1"/>
          </a:solidFill>
          <a:ln w="19050">
            <a:solidFill>
              <a:schemeClr val="lt1"/>
            </a:solidFill>
          </a:ln>
          <a:effectLst/>
        </c:spPr>
      </c:pivotFmt>
      <c:pivotFmt>
        <c:idx val="1362"/>
        <c:spPr>
          <a:solidFill>
            <a:schemeClr val="accent1"/>
          </a:solidFill>
          <a:ln w="19050">
            <a:solidFill>
              <a:schemeClr val="lt1"/>
            </a:solidFill>
          </a:ln>
          <a:effectLst/>
        </c:spPr>
      </c:pivotFmt>
      <c:pivotFmt>
        <c:idx val="1363"/>
        <c:spPr>
          <a:solidFill>
            <a:schemeClr val="accent1"/>
          </a:solidFill>
          <a:ln w="19050">
            <a:solidFill>
              <a:schemeClr val="lt1"/>
            </a:solidFill>
          </a:ln>
          <a:effectLst/>
        </c:spPr>
      </c:pivotFmt>
      <c:pivotFmt>
        <c:idx val="1364"/>
        <c:spPr>
          <a:solidFill>
            <a:schemeClr val="accent1"/>
          </a:solidFill>
          <a:ln w="19050">
            <a:solidFill>
              <a:schemeClr val="lt1"/>
            </a:solidFill>
          </a:ln>
          <a:effectLst/>
        </c:spPr>
      </c:pivotFmt>
      <c:pivotFmt>
        <c:idx val="1365"/>
        <c:spPr>
          <a:solidFill>
            <a:schemeClr val="accent1"/>
          </a:solidFill>
          <a:ln w="19050">
            <a:solidFill>
              <a:schemeClr val="lt1"/>
            </a:solidFill>
          </a:ln>
          <a:effectLst/>
        </c:spPr>
      </c:pivotFmt>
      <c:pivotFmt>
        <c:idx val="1366"/>
        <c:spPr>
          <a:solidFill>
            <a:schemeClr val="accent1"/>
          </a:solidFill>
          <a:ln w="19050">
            <a:solidFill>
              <a:schemeClr val="lt1"/>
            </a:solidFill>
          </a:ln>
          <a:effectLst/>
        </c:spPr>
      </c:pivotFmt>
      <c:pivotFmt>
        <c:idx val="1367"/>
        <c:spPr>
          <a:solidFill>
            <a:schemeClr val="accent1"/>
          </a:solidFill>
          <a:ln w="19050">
            <a:solidFill>
              <a:schemeClr val="lt1"/>
            </a:solidFill>
          </a:ln>
          <a:effectLst/>
        </c:spPr>
      </c:pivotFmt>
      <c:pivotFmt>
        <c:idx val="1368"/>
        <c:spPr>
          <a:solidFill>
            <a:schemeClr val="accent1"/>
          </a:solidFill>
          <a:ln w="19050">
            <a:solidFill>
              <a:schemeClr val="lt1"/>
            </a:solidFill>
          </a:ln>
          <a:effectLst/>
        </c:spPr>
      </c:pivotFmt>
      <c:pivotFmt>
        <c:idx val="1369"/>
        <c:spPr>
          <a:solidFill>
            <a:schemeClr val="accent1"/>
          </a:solidFill>
          <a:ln w="19050">
            <a:solidFill>
              <a:schemeClr val="lt1"/>
            </a:solidFill>
          </a:ln>
          <a:effectLst/>
        </c:spPr>
      </c:pivotFmt>
      <c:pivotFmt>
        <c:idx val="1370"/>
        <c:spPr>
          <a:solidFill>
            <a:schemeClr val="accent1"/>
          </a:solidFill>
          <a:ln w="19050">
            <a:solidFill>
              <a:schemeClr val="lt1"/>
            </a:solidFill>
          </a:ln>
          <a:effectLst/>
        </c:spPr>
      </c:pivotFmt>
      <c:pivotFmt>
        <c:idx val="1371"/>
        <c:spPr>
          <a:solidFill>
            <a:schemeClr val="accent1"/>
          </a:solidFill>
          <a:ln w="19050">
            <a:solidFill>
              <a:schemeClr val="lt1"/>
            </a:solidFill>
          </a:ln>
          <a:effectLst/>
        </c:spPr>
      </c:pivotFmt>
      <c:pivotFmt>
        <c:idx val="1372"/>
        <c:spPr>
          <a:solidFill>
            <a:schemeClr val="accent1"/>
          </a:solidFill>
          <a:ln w="19050">
            <a:solidFill>
              <a:schemeClr val="lt1"/>
            </a:solidFill>
          </a:ln>
          <a:effectLst/>
        </c:spPr>
      </c:pivotFmt>
      <c:pivotFmt>
        <c:idx val="1373"/>
        <c:spPr>
          <a:solidFill>
            <a:schemeClr val="accent1"/>
          </a:solidFill>
          <a:ln w="19050">
            <a:solidFill>
              <a:schemeClr val="lt1"/>
            </a:solidFill>
          </a:ln>
          <a:effectLst/>
        </c:spPr>
      </c:pivotFmt>
      <c:pivotFmt>
        <c:idx val="1374"/>
        <c:spPr>
          <a:solidFill>
            <a:schemeClr val="accent1"/>
          </a:solidFill>
          <a:ln w="19050">
            <a:solidFill>
              <a:schemeClr val="lt1"/>
            </a:solidFill>
          </a:ln>
          <a:effectLst/>
        </c:spPr>
      </c:pivotFmt>
      <c:pivotFmt>
        <c:idx val="1375"/>
        <c:spPr>
          <a:solidFill>
            <a:schemeClr val="accent1"/>
          </a:solidFill>
          <a:ln w="19050">
            <a:solidFill>
              <a:schemeClr val="lt1"/>
            </a:solidFill>
          </a:ln>
          <a:effectLst/>
        </c:spPr>
      </c:pivotFmt>
      <c:pivotFmt>
        <c:idx val="1376"/>
        <c:spPr>
          <a:solidFill>
            <a:schemeClr val="accent1"/>
          </a:solidFill>
          <a:ln w="19050">
            <a:solidFill>
              <a:schemeClr val="lt1"/>
            </a:solidFill>
          </a:ln>
          <a:effectLst/>
        </c:spPr>
      </c:pivotFmt>
      <c:pivotFmt>
        <c:idx val="1377"/>
        <c:spPr>
          <a:solidFill>
            <a:schemeClr val="accent1"/>
          </a:solidFill>
          <a:ln w="19050">
            <a:solidFill>
              <a:schemeClr val="lt1"/>
            </a:solidFill>
          </a:ln>
          <a:effectLst/>
        </c:spPr>
      </c:pivotFmt>
      <c:pivotFmt>
        <c:idx val="1378"/>
        <c:spPr>
          <a:solidFill>
            <a:schemeClr val="accent1"/>
          </a:solidFill>
          <a:ln w="19050">
            <a:solidFill>
              <a:schemeClr val="lt1"/>
            </a:solidFill>
          </a:ln>
          <a:effectLst/>
        </c:spPr>
      </c:pivotFmt>
      <c:pivotFmt>
        <c:idx val="1379"/>
        <c:spPr>
          <a:solidFill>
            <a:schemeClr val="accent1"/>
          </a:solidFill>
          <a:ln w="19050">
            <a:solidFill>
              <a:schemeClr val="lt1"/>
            </a:solidFill>
          </a:ln>
          <a:effectLst/>
        </c:spPr>
      </c:pivotFmt>
      <c:pivotFmt>
        <c:idx val="1380"/>
        <c:spPr>
          <a:solidFill>
            <a:schemeClr val="accent1"/>
          </a:solidFill>
          <a:ln w="19050">
            <a:solidFill>
              <a:schemeClr val="lt1"/>
            </a:solidFill>
          </a:ln>
          <a:effectLst/>
        </c:spPr>
      </c:pivotFmt>
      <c:pivotFmt>
        <c:idx val="1381"/>
        <c:spPr>
          <a:solidFill>
            <a:schemeClr val="accent1"/>
          </a:solidFill>
          <a:ln w="19050">
            <a:solidFill>
              <a:schemeClr val="lt1"/>
            </a:solidFill>
          </a:ln>
          <a:effectLst/>
        </c:spPr>
      </c:pivotFmt>
      <c:pivotFmt>
        <c:idx val="1382"/>
        <c:spPr>
          <a:solidFill>
            <a:schemeClr val="accent1"/>
          </a:solidFill>
          <a:ln w="19050">
            <a:solidFill>
              <a:schemeClr val="lt1"/>
            </a:solidFill>
          </a:ln>
          <a:effectLst/>
        </c:spPr>
      </c:pivotFmt>
      <c:pivotFmt>
        <c:idx val="1383"/>
        <c:spPr>
          <a:solidFill>
            <a:schemeClr val="accent1"/>
          </a:solidFill>
          <a:ln w="19050">
            <a:solidFill>
              <a:schemeClr val="lt1"/>
            </a:solidFill>
          </a:ln>
          <a:effectLst/>
        </c:spPr>
      </c:pivotFmt>
      <c:pivotFmt>
        <c:idx val="1384"/>
        <c:spPr>
          <a:solidFill>
            <a:schemeClr val="accent1"/>
          </a:solidFill>
          <a:ln w="19050">
            <a:solidFill>
              <a:schemeClr val="lt1"/>
            </a:solidFill>
          </a:ln>
          <a:effectLst/>
        </c:spPr>
      </c:pivotFmt>
      <c:pivotFmt>
        <c:idx val="1385"/>
        <c:spPr>
          <a:solidFill>
            <a:schemeClr val="accent1"/>
          </a:solidFill>
          <a:ln w="19050">
            <a:solidFill>
              <a:schemeClr val="lt1"/>
            </a:solidFill>
          </a:ln>
          <a:effectLst/>
        </c:spPr>
      </c:pivotFmt>
      <c:pivotFmt>
        <c:idx val="1386"/>
        <c:spPr>
          <a:solidFill>
            <a:schemeClr val="accent1"/>
          </a:solidFill>
          <a:ln w="19050">
            <a:solidFill>
              <a:schemeClr val="lt1"/>
            </a:solidFill>
          </a:ln>
          <a:effectLst/>
        </c:spPr>
      </c:pivotFmt>
      <c:pivotFmt>
        <c:idx val="1387"/>
        <c:spPr>
          <a:solidFill>
            <a:schemeClr val="accent1"/>
          </a:solidFill>
          <a:ln w="19050">
            <a:solidFill>
              <a:schemeClr val="lt1"/>
            </a:solidFill>
          </a:ln>
          <a:effectLst/>
        </c:spPr>
      </c:pivotFmt>
      <c:pivotFmt>
        <c:idx val="1388"/>
        <c:spPr>
          <a:solidFill>
            <a:schemeClr val="accent1"/>
          </a:solidFill>
          <a:ln w="19050">
            <a:solidFill>
              <a:schemeClr val="lt1"/>
            </a:solidFill>
          </a:ln>
          <a:effectLst/>
        </c:spPr>
      </c:pivotFmt>
      <c:pivotFmt>
        <c:idx val="1389"/>
        <c:spPr>
          <a:solidFill>
            <a:schemeClr val="accent1"/>
          </a:solidFill>
          <a:ln w="19050">
            <a:solidFill>
              <a:schemeClr val="lt1"/>
            </a:solidFill>
          </a:ln>
          <a:effectLst/>
        </c:spPr>
      </c:pivotFmt>
      <c:pivotFmt>
        <c:idx val="1390"/>
        <c:spPr>
          <a:solidFill>
            <a:schemeClr val="accent1"/>
          </a:solidFill>
          <a:ln w="19050">
            <a:solidFill>
              <a:schemeClr val="lt1"/>
            </a:solidFill>
          </a:ln>
          <a:effectLst/>
        </c:spPr>
      </c:pivotFmt>
      <c:pivotFmt>
        <c:idx val="1391"/>
        <c:spPr>
          <a:solidFill>
            <a:schemeClr val="accent1"/>
          </a:solidFill>
          <a:ln w="19050">
            <a:solidFill>
              <a:schemeClr val="lt1"/>
            </a:solidFill>
          </a:ln>
          <a:effectLst/>
        </c:spPr>
      </c:pivotFmt>
      <c:pivotFmt>
        <c:idx val="1392"/>
        <c:spPr>
          <a:solidFill>
            <a:schemeClr val="accent1"/>
          </a:solidFill>
          <a:ln w="19050">
            <a:solidFill>
              <a:schemeClr val="lt1"/>
            </a:solidFill>
          </a:ln>
          <a:effectLst/>
        </c:spPr>
      </c:pivotFmt>
      <c:pivotFmt>
        <c:idx val="1393"/>
        <c:spPr>
          <a:solidFill>
            <a:schemeClr val="accent1"/>
          </a:solidFill>
          <a:ln w="19050">
            <a:solidFill>
              <a:schemeClr val="lt1"/>
            </a:solidFill>
          </a:ln>
          <a:effectLst/>
        </c:spPr>
      </c:pivotFmt>
      <c:pivotFmt>
        <c:idx val="1394"/>
        <c:spPr>
          <a:solidFill>
            <a:schemeClr val="accent1"/>
          </a:solidFill>
          <a:ln w="19050">
            <a:solidFill>
              <a:schemeClr val="lt1"/>
            </a:solidFill>
          </a:ln>
          <a:effectLst/>
        </c:spPr>
      </c:pivotFmt>
      <c:pivotFmt>
        <c:idx val="1395"/>
        <c:spPr>
          <a:solidFill>
            <a:schemeClr val="accent1"/>
          </a:solidFill>
          <a:ln w="19050">
            <a:solidFill>
              <a:schemeClr val="lt1"/>
            </a:solidFill>
          </a:ln>
          <a:effectLst/>
        </c:spPr>
      </c:pivotFmt>
      <c:pivotFmt>
        <c:idx val="1396"/>
        <c:spPr>
          <a:solidFill>
            <a:schemeClr val="accent1"/>
          </a:solidFill>
          <a:ln w="19050">
            <a:solidFill>
              <a:schemeClr val="lt1"/>
            </a:solidFill>
          </a:ln>
          <a:effectLst/>
        </c:spPr>
      </c:pivotFmt>
      <c:pivotFmt>
        <c:idx val="1397"/>
        <c:spPr>
          <a:solidFill>
            <a:schemeClr val="accent1"/>
          </a:solidFill>
          <a:ln w="19050">
            <a:solidFill>
              <a:schemeClr val="lt1"/>
            </a:solidFill>
          </a:ln>
          <a:effectLst/>
        </c:spPr>
      </c:pivotFmt>
      <c:pivotFmt>
        <c:idx val="1398"/>
        <c:spPr>
          <a:solidFill>
            <a:schemeClr val="accent1"/>
          </a:solidFill>
          <a:ln w="19050">
            <a:solidFill>
              <a:schemeClr val="lt1"/>
            </a:solidFill>
          </a:ln>
          <a:effectLst/>
        </c:spPr>
      </c:pivotFmt>
      <c:pivotFmt>
        <c:idx val="1399"/>
        <c:spPr>
          <a:solidFill>
            <a:schemeClr val="accent1"/>
          </a:solidFill>
          <a:ln w="19050">
            <a:solidFill>
              <a:schemeClr val="lt1"/>
            </a:solidFill>
          </a:ln>
          <a:effectLst/>
        </c:spPr>
      </c:pivotFmt>
      <c:pivotFmt>
        <c:idx val="1400"/>
        <c:spPr>
          <a:solidFill>
            <a:schemeClr val="accent1"/>
          </a:solidFill>
          <a:ln w="19050">
            <a:solidFill>
              <a:schemeClr val="lt1"/>
            </a:solidFill>
          </a:ln>
          <a:effectLst/>
        </c:spPr>
      </c:pivotFmt>
      <c:pivotFmt>
        <c:idx val="1401"/>
        <c:spPr>
          <a:solidFill>
            <a:schemeClr val="accent1"/>
          </a:solidFill>
          <a:ln w="19050">
            <a:solidFill>
              <a:schemeClr val="lt1"/>
            </a:solidFill>
          </a:ln>
          <a:effectLst/>
        </c:spPr>
      </c:pivotFmt>
      <c:pivotFmt>
        <c:idx val="1402"/>
        <c:spPr>
          <a:solidFill>
            <a:schemeClr val="accent1"/>
          </a:solidFill>
          <a:ln w="19050">
            <a:solidFill>
              <a:schemeClr val="lt1"/>
            </a:solidFill>
          </a:ln>
          <a:effectLst/>
        </c:spPr>
      </c:pivotFmt>
      <c:pivotFmt>
        <c:idx val="1403"/>
        <c:spPr>
          <a:solidFill>
            <a:schemeClr val="accent1"/>
          </a:solidFill>
          <a:ln w="19050">
            <a:solidFill>
              <a:schemeClr val="lt1"/>
            </a:solidFill>
          </a:ln>
          <a:effectLst/>
        </c:spPr>
      </c:pivotFmt>
      <c:pivotFmt>
        <c:idx val="1404"/>
        <c:spPr>
          <a:solidFill>
            <a:schemeClr val="accent1"/>
          </a:solidFill>
          <a:ln w="19050">
            <a:solidFill>
              <a:schemeClr val="lt1"/>
            </a:solidFill>
          </a:ln>
          <a:effectLst/>
        </c:spPr>
      </c:pivotFmt>
      <c:pivotFmt>
        <c:idx val="1405"/>
        <c:spPr>
          <a:solidFill>
            <a:schemeClr val="accent1"/>
          </a:solidFill>
          <a:ln w="19050">
            <a:solidFill>
              <a:schemeClr val="lt1"/>
            </a:solidFill>
          </a:ln>
          <a:effectLst/>
        </c:spPr>
      </c:pivotFmt>
      <c:pivotFmt>
        <c:idx val="1406"/>
        <c:spPr>
          <a:solidFill>
            <a:schemeClr val="accent1"/>
          </a:solidFill>
          <a:ln w="19050">
            <a:solidFill>
              <a:schemeClr val="lt1"/>
            </a:solidFill>
          </a:ln>
          <a:effectLst/>
        </c:spPr>
      </c:pivotFmt>
      <c:pivotFmt>
        <c:idx val="1407"/>
        <c:spPr>
          <a:solidFill>
            <a:schemeClr val="accent1"/>
          </a:solidFill>
          <a:ln w="19050">
            <a:solidFill>
              <a:schemeClr val="lt1"/>
            </a:solidFill>
          </a:ln>
          <a:effectLst/>
        </c:spPr>
      </c:pivotFmt>
      <c:pivotFmt>
        <c:idx val="1408"/>
        <c:spPr>
          <a:solidFill>
            <a:schemeClr val="accent1"/>
          </a:solidFill>
          <a:ln w="19050">
            <a:solidFill>
              <a:schemeClr val="lt1"/>
            </a:solidFill>
          </a:ln>
          <a:effectLst/>
        </c:spPr>
      </c:pivotFmt>
      <c:pivotFmt>
        <c:idx val="1409"/>
        <c:spPr>
          <a:solidFill>
            <a:schemeClr val="accent1"/>
          </a:solidFill>
          <a:ln w="19050">
            <a:solidFill>
              <a:schemeClr val="lt1"/>
            </a:solidFill>
          </a:ln>
          <a:effectLst/>
        </c:spPr>
      </c:pivotFmt>
      <c:pivotFmt>
        <c:idx val="1410"/>
        <c:spPr>
          <a:solidFill>
            <a:schemeClr val="accent1"/>
          </a:solidFill>
          <a:ln w="19050">
            <a:solidFill>
              <a:schemeClr val="lt1"/>
            </a:solidFill>
          </a:ln>
          <a:effectLst/>
        </c:spPr>
      </c:pivotFmt>
      <c:pivotFmt>
        <c:idx val="1411"/>
        <c:spPr>
          <a:solidFill>
            <a:schemeClr val="accent1"/>
          </a:solidFill>
          <a:ln w="19050">
            <a:solidFill>
              <a:schemeClr val="lt1"/>
            </a:solidFill>
          </a:ln>
          <a:effectLst/>
        </c:spPr>
      </c:pivotFmt>
      <c:pivotFmt>
        <c:idx val="1412"/>
        <c:spPr>
          <a:solidFill>
            <a:schemeClr val="accent1"/>
          </a:solidFill>
          <a:ln w="19050">
            <a:solidFill>
              <a:schemeClr val="lt1"/>
            </a:solidFill>
          </a:ln>
          <a:effectLst/>
        </c:spPr>
      </c:pivotFmt>
      <c:pivotFmt>
        <c:idx val="1413"/>
        <c:spPr>
          <a:solidFill>
            <a:schemeClr val="accent1"/>
          </a:solidFill>
          <a:ln w="19050">
            <a:solidFill>
              <a:schemeClr val="lt1"/>
            </a:solidFill>
          </a:ln>
          <a:effectLst/>
        </c:spPr>
      </c:pivotFmt>
      <c:pivotFmt>
        <c:idx val="1414"/>
        <c:spPr>
          <a:solidFill>
            <a:schemeClr val="accent1"/>
          </a:solidFill>
          <a:ln w="19050">
            <a:solidFill>
              <a:schemeClr val="lt1"/>
            </a:solidFill>
          </a:ln>
          <a:effectLst/>
        </c:spPr>
      </c:pivotFmt>
      <c:pivotFmt>
        <c:idx val="1415"/>
        <c:spPr>
          <a:solidFill>
            <a:schemeClr val="accent1"/>
          </a:solidFill>
          <a:ln w="19050">
            <a:solidFill>
              <a:schemeClr val="lt1"/>
            </a:solidFill>
          </a:ln>
          <a:effectLst/>
        </c:spPr>
      </c:pivotFmt>
      <c:pivotFmt>
        <c:idx val="1416"/>
        <c:spPr>
          <a:solidFill>
            <a:schemeClr val="accent1"/>
          </a:solidFill>
          <a:ln w="19050">
            <a:solidFill>
              <a:schemeClr val="lt1"/>
            </a:solidFill>
          </a:ln>
          <a:effectLst/>
        </c:spPr>
      </c:pivotFmt>
      <c:pivotFmt>
        <c:idx val="1417"/>
        <c:spPr>
          <a:solidFill>
            <a:schemeClr val="accent1"/>
          </a:solidFill>
          <a:ln w="19050">
            <a:solidFill>
              <a:schemeClr val="lt1"/>
            </a:solidFill>
          </a:ln>
          <a:effectLst/>
        </c:spPr>
      </c:pivotFmt>
      <c:pivotFmt>
        <c:idx val="1418"/>
        <c:spPr>
          <a:solidFill>
            <a:schemeClr val="accent1"/>
          </a:solidFill>
          <a:ln w="19050">
            <a:solidFill>
              <a:schemeClr val="lt1"/>
            </a:solidFill>
          </a:ln>
          <a:effectLst/>
        </c:spPr>
      </c:pivotFmt>
      <c:pivotFmt>
        <c:idx val="1419"/>
        <c:spPr>
          <a:solidFill>
            <a:schemeClr val="accent1"/>
          </a:solidFill>
          <a:ln w="19050">
            <a:solidFill>
              <a:schemeClr val="lt1"/>
            </a:solidFill>
          </a:ln>
          <a:effectLst/>
        </c:spPr>
      </c:pivotFmt>
      <c:pivotFmt>
        <c:idx val="1420"/>
        <c:spPr>
          <a:solidFill>
            <a:schemeClr val="accent1"/>
          </a:solidFill>
          <a:ln w="19050">
            <a:solidFill>
              <a:schemeClr val="lt1"/>
            </a:solidFill>
          </a:ln>
          <a:effectLst/>
        </c:spPr>
      </c:pivotFmt>
      <c:pivotFmt>
        <c:idx val="1421"/>
        <c:spPr>
          <a:solidFill>
            <a:schemeClr val="accent1"/>
          </a:solidFill>
          <a:ln w="19050">
            <a:solidFill>
              <a:schemeClr val="lt1"/>
            </a:solidFill>
          </a:ln>
          <a:effectLst/>
        </c:spPr>
      </c:pivotFmt>
      <c:pivotFmt>
        <c:idx val="1422"/>
        <c:spPr>
          <a:solidFill>
            <a:schemeClr val="accent1"/>
          </a:solidFill>
          <a:ln w="19050">
            <a:solidFill>
              <a:schemeClr val="lt1"/>
            </a:solidFill>
          </a:ln>
          <a:effectLst/>
        </c:spPr>
      </c:pivotFmt>
      <c:pivotFmt>
        <c:idx val="1423"/>
        <c:spPr>
          <a:solidFill>
            <a:schemeClr val="accent1"/>
          </a:solidFill>
          <a:ln w="19050">
            <a:solidFill>
              <a:schemeClr val="lt1"/>
            </a:solidFill>
          </a:ln>
          <a:effectLst/>
        </c:spPr>
      </c:pivotFmt>
      <c:pivotFmt>
        <c:idx val="1424"/>
        <c:spPr>
          <a:solidFill>
            <a:schemeClr val="accent1"/>
          </a:solidFill>
          <a:ln w="19050">
            <a:solidFill>
              <a:schemeClr val="lt1"/>
            </a:solidFill>
          </a:ln>
          <a:effectLst/>
        </c:spPr>
      </c:pivotFmt>
      <c:pivotFmt>
        <c:idx val="1425"/>
        <c:spPr>
          <a:solidFill>
            <a:schemeClr val="accent1"/>
          </a:solidFill>
          <a:ln w="19050">
            <a:solidFill>
              <a:schemeClr val="lt1"/>
            </a:solidFill>
          </a:ln>
          <a:effectLst/>
        </c:spPr>
      </c:pivotFmt>
      <c:pivotFmt>
        <c:idx val="1426"/>
        <c:spPr>
          <a:solidFill>
            <a:schemeClr val="accent1"/>
          </a:solidFill>
          <a:ln w="19050">
            <a:solidFill>
              <a:schemeClr val="lt1"/>
            </a:solidFill>
          </a:ln>
          <a:effectLst/>
        </c:spPr>
      </c:pivotFmt>
      <c:pivotFmt>
        <c:idx val="1427"/>
        <c:spPr>
          <a:solidFill>
            <a:schemeClr val="accent1"/>
          </a:solidFill>
          <a:ln w="19050">
            <a:solidFill>
              <a:schemeClr val="lt1"/>
            </a:solidFill>
          </a:ln>
          <a:effectLst/>
        </c:spPr>
      </c:pivotFmt>
      <c:pivotFmt>
        <c:idx val="1428"/>
        <c:spPr>
          <a:solidFill>
            <a:schemeClr val="accent1"/>
          </a:solidFill>
          <a:ln w="19050">
            <a:solidFill>
              <a:schemeClr val="lt1"/>
            </a:solidFill>
          </a:ln>
          <a:effectLst/>
        </c:spPr>
      </c:pivotFmt>
      <c:pivotFmt>
        <c:idx val="1429"/>
        <c:spPr>
          <a:solidFill>
            <a:schemeClr val="accent1"/>
          </a:solidFill>
          <a:ln w="19050">
            <a:solidFill>
              <a:schemeClr val="lt1"/>
            </a:solidFill>
          </a:ln>
          <a:effectLst/>
        </c:spPr>
      </c:pivotFmt>
      <c:pivotFmt>
        <c:idx val="1430"/>
        <c:spPr>
          <a:solidFill>
            <a:schemeClr val="accent1"/>
          </a:solidFill>
          <a:ln w="19050">
            <a:solidFill>
              <a:schemeClr val="lt1"/>
            </a:solidFill>
          </a:ln>
          <a:effectLst/>
        </c:spPr>
      </c:pivotFmt>
      <c:pivotFmt>
        <c:idx val="1431"/>
        <c:spPr>
          <a:solidFill>
            <a:schemeClr val="accent1"/>
          </a:solidFill>
          <a:ln w="19050">
            <a:solidFill>
              <a:schemeClr val="lt1"/>
            </a:solidFill>
          </a:ln>
          <a:effectLst/>
        </c:spPr>
      </c:pivotFmt>
      <c:pivotFmt>
        <c:idx val="1432"/>
        <c:spPr>
          <a:solidFill>
            <a:schemeClr val="accent1"/>
          </a:solidFill>
          <a:ln w="19050">
            <a:solidFill>
              <a:schemeClr val="lt1"/>
            </a:solidFill>
          </a:ln>
          <a:effectLst/>
        </c:spPr>
      </c:pivotFmt>
      <c:pivotFmt>
        <c:idx val="1433"/>
        <c:spPr>
          <a:solidFill>
            <a:schemeClr val="accent1"/>
          </a:solidFill>
          <a:ln w="19050">
            <a:solidFill>
              <a:schemeClr val="lt1"/>
            </a:solidFill>
          </a:ln>
          <a:effectLst/>
        </c:spPr>
      </c:pivotFmt>
      <c:pivotFmt>
        <c:idx val="1434"/>
        <c:spPr>
          <a:solidFill>
            <a:schemeClr val="accent1"/>
          </a:solidFill>
          <a:ln w="19050">
            <a:solidFill>
              <a:schemeClr val="lt1"/>
            </a:solidFill>
          </a:ln>
          <a:effectLst/>
        </c:spPr>
      </c:pivotFmt>
      <c:pivotFmt>
        <c:idx val="1435"/>
        <c:spPr>
          <a:solidFill>
            <a:schemeClr val="accent1"/>
          </a:solidFill>
          <a:ln w="19050">
            <a:solidFill>
              <a:schemeClr val="lt1"/>
            </a:solidFill>
          </a:ln>
          <a:effectLst/>
        </c:spPr>
      </c:pivotFmt>
      <c:pivotFmt>
        <c:idx val="1436"/>
        <c:spPr>
          <a:solidFill>
            <a:schemeClr val="accent1"/>
          </a:solidFill>
          <a:ln w="19050">
            <a:solidFill>
              <a:schemeClr val="lt1"/>
            </a:solidFill>
          </a:ln>
          <a:effectLst/>
        </c:spPr>
      </c:pivotFmt>
      <c:pivotFmt>
        <c:idx val="1437"/>
        <c:spPr>
          <a:solidFill>
            <a:schemeClr val="accent1"/>
          </a:solidFill>
          <a:ln w="19050">
            <a:solidFill>
              <a:schemeClr val="lt1"/>
            </a:solidFill>
          </a:ln>
          <a:effectLst/>
        </c:spPr>
        <c:marker>
          <c:symbol val="none"/>
        </c:marker>
      </c:pivotFmt>
      <c:pivotFmt>
        <c:idx val="1438"/>
        <c:spPr>
          <a:solidFill>
            <a:schemeClr val="accent1"/>
          </a:solidFill>
          <a:ln w="19050">
            <a:solidFill>
              <a:schemeClr val="lt1"/>
            </a:solidFill>
          </a:ln>
          <a:effectLst/>
        </c:spPr>
      </c:pivotFmt>
      <c:pivotFmt>
        <c:idx val="1439"/>
        <c:spPr>
          <a:solidFill>
            <a:schemeClr val="accent1"/>
          </a:solidFill>
          <a:ln w="19050">
            <a:solidFill>
              <a:schemeClr val="lt1"/>
            </a:solidFill>
          </a:ln>
          <a:effectLst/>
        </c:spPr>
      </c:pivotFmt>
      <c:pivotFmt>
        <c:idx val="1440"/>
        <c:spPr>
          <a:solidFill>
            <a:schemeClr val="accent1"/>
          </a:solidFill>
          <a:ln w="19050">
            <a:solidFill>
              <a:schemeClr val="lt1"/>
            </a:solidFill>
          </a:ln>
          <a:effectLst/>
        </c:spPr>
      </c:pivotFmt>
      <c:pivotFmt>
        <c:idx val="1441"/>
        <c:spPr>
          <a:solidFill>
            <a:schemeClr val="accent1"/>
          </a:solidFill>
          <a:ln w="19050">
            <a:solidFill>
              <a:schemeClr val="lt1"/>
            </a:solidFill>
          </a:ln>
          <a:effectLst/>
        </c:spPr>
      </c:pivotFmt>
      <c:pivotFmt>
        <c:idx val="1442"/>
        <c:spPr>
          <a:solidFill>
            <a:schemeClr val="accent1"/>
          </a:solidFill>
          <a:ln w="19050">
            <a:solidFill>
              <a:schemeClr val="lt1"/>
            </a:solidFill>
          </a:ln>
          <a:effectLst/>
        </c:spPr>
      </c:pivotFmt>
      <c:pivotFmt>
        <c:idx val="1443"/>
        <c:spPr>
          <a:solidFill>
            <a:schemeClr val="accent1"/>
          </a:solidFill>
          <a:ln w="19050">
            <a:solidFill>
              <a:schemeClr val="lt1"/>
            </a:solidFill>
          </a:ln>
          <a:effectLst/>
        </c:spPr>
      </c:pivotFmt>
      <c:pivotFmt>
        <c:idx val="1444"/>
        <c:spPr>
          <a:solidFill>
            <a:schemeClr val="accent1"/>
          </a:solidFill>
          <a:ln w="19050">
            <a:solidFill>
              <a:schemeClr val="lt1"/>
            </a:solidFill>
          </a:ln>
          <a:effectLst/>
        </c:spPr>
      </c:pivotFmt>
      <c:pivotFmt>
        <c:idx val="1445"/>
        <c:spPr>
          <a:solidFill>
            <a:schemeClr val="accent1"/>
          </a:solidFill>
          <a:ln w="19050">
            <a:solidFill>
              <a:schemeClr val="lt1"/>
            </a:solidFill>
          </a:ln>
          <a:effectLst/>
        </c:spPr>
      </c:pivotFmt>
      <c:pivotFmt>
        <c:idx val="1446"/>
        <c:spPr>
          <a:solidFill>
            <a:schemeClr val="accent1"/>
          </a:solidFill>
          <a:ln w="19050">
            <a:solidFill>
              <a:schemeClr val="lt1"/>
            </a:solidFill>
          </a:ln>
          <a:effectLst/>
        </c:spPr>
      </c:pivotFmt>
      <c:pivotFmt>
        <c:idx val="1447"/>
        <c:spPr>
          <a:solidFill>
            <a:schemeClr val="accent1"/>
          </a:solidFill>
          <a:ln w="19050">
            <a:solidFill>
              <a:schemeClr val="lt1"/>
            </a:solidFill>
          </a:ln>
          <a:effectLst/>
        </c:spPr>
      </c:pivotFmt>
      <c:pivotFmt>
        <c:idx val="1448"/>
        <c:spPr>
          <a:solidFill>
            <a:schemeClr val="accent1"/>
          </a:solidFill>
          <a:ln w="19050">
            <a:solidFill>
              <a:schemeClr val="lt1"/>
            </a:solidFill>
          </a:ln>
          <a:effectLst/>
        </c:spPr>
      </c:pivotFmt>
      <c:pivotFmt>
        <c:idx val="1449"/>
        <c:spPr>
          <a:solidFill>
            <a:schemeClr val="accent1"/>
          </a:solidFill>
          <a:ln w="19050">
            <a:solidFill>
              <a:schemeClr val="lt1"/>
            </a:solidFill>
          </a:ln>
          <a:effectLst/>
        </c:spPr>
      </c:pivotFmt>
      <c:pivotFmt>
        <c:idx val="1450"/>
        <c:spPr>
          <a:solidFill>
            <a:schemeClr val="accent1"/>
          </a:solidFill>
          <a:ln w="19050">
            <a:solidFill>
              <a:schemeClr val="lt1"/>
            </a:solidFill>
          </a:ln>
          <a:effectLst/>
        </c:spPr>
      </c:pivotFmt>
      <c:pivotFmt>
        <c:idx val="1451"/>
        <c:spPr>
          <a:solidFill>
            <a:schemeClr val="accent1"/>
          </a:solidFill>
          <a:ln w="19050">
            <a:solidFill>
              <a:schemeClr val="lt1"/>
            </a:solidFill>
          </a:ln>
          <a:effectLst/>
        </c:spPr>
      </c:pivotFmt>
      <c:pivotFmt>
        <c:idx val="1452"/>
        <c:spPr>
          <a:solidFill>
            <a:schemeClr val="accent1"/>
          </a:solidFill>
          <a:ln w="19050">
            <a:solidFill>
              <a:schemeClr val="lt1"/>
            </a:solidFill>
          </a:ln>
          <a:effectLst/>
        </c:spPr>
      </c:pivotFmt>
      <c:pivotFmt>
        <c:idx val="1453"/>
        <c:spPr>
          <a:solidFill>
            <a:schemeClr val="accent1"/>
          </a:solidFill>
          <a:ln w="19050">
            <a:solidFill>
              <a:schemeClr val="lt1"/>
            </a:solidFill>
          </a:ln>
          <a:effectLst/>
        </c:spPr>
      </c:pivotFmt>
      <c:pivotFmt>
        <c:idx val="1454"/>
        <c:spPr>
          <a:solidFill>
            <a:schemeClr val="accent1"/>
          </a:solidFill>
          <a:ln w="19050">
            <a:solidFill>
              <a:schemeClr val="lt1"/>
            </a:solidFill>
          </a:ln>
          <a:effectLst/>
        </c:spPr>
      </c:pivotFmt>
      <c:pivotFmt>
        <c:idx val="1455"/>
        <c:spPr>
          <a:solidFill>
            <a:schemeClr val="accent1"/>
          </a:solidFill>
          <a:ln w="19050">
            <a:solidFill>
              <a:schemeClr val="lt1"/>
            </a:solidFill>
          </a:ln>
          <a:effectLst/>
        </c:spPr>
      </c:pivotFmt>
      <c:pivotFmt>
        <c:idx val="1456"/>
        <c:spPr>
          <a:solidFill>
            <a:schemeClr val="accent1"/>
          </a:solidFill>
          <a:ln w="19050">
            <a:solidFill>
              <a:schemeClr val="lt1"/>
            </a:solidFill>
          </a:ln>
          <a:effectLst/>
        </c:spPr>
      </c:pivotFmt>
      <c:pivotFmt>
        <c:idx val="1457"/>
        <c:spPr>
          <a:solidFill>
            <a:schemeClr val="accent1"/>
          </a:solidFill>
          <a:ln w="19050">
            <a:solidFill>
              <a:schemeClr val="lt1"/>
            </a:solidFill>
          </a:ln>
          <a:effectLst/>
        </c:spPr>
      </c:pivotFmt>
      <c:pivotFmt>
        <c:idx val="1458"/>
        <c:spPr>
          <a:solidFill>
            <a:schemeClr val="accent1"/>
          </a:solidFill>
          <a:ln w="19050">
            <a:solidFill>
              <a:schemeClr val="lt1"/>
            </a:solidFill>
          </a:ln>
          <a:effectLst/>
        </c:spPr>
      </c:pivotFmt>
      <c:pivotFmt>
        <c:idx val="1459"/>
        <c:spPr>
          <a:solidFill>
            <a:schemeClr val="accent1"/>
          </a:solidFill>
          <a:ln w="19050">
            <a:solidFill>
              <a:schemeClr val="lt1"/>
            </a:solidFill>
          </a:ln>
          <a:effectLst/>
        </c:spPr>
      </c:pivotFmt>
      <c:pivotFmt>
        <c:idx val="1460"/>
        <c:spPr>
          <a:solidFill>
            <a:schemeClr val="accent1"/>
          </a:solidFill>
          <a:ln w="19050">
            <a:solidFill>
              <a:schemeClr val="lt1"/>
            </a:solidFill>
          </a:ln>
          <a:effectLst/>
        </c:spPr>
      </c:pivotFmt>
      <c:pivotFmt>
        <c:idx val="1461"/>
        <c:spPr>
          <a:solidFill>
            <a:schemeClr val="accent1"/>
          </a:solidFill>
          <a:ln w="19050">
            <a:solidFill>
              <a:schemeClr val="lt1"/>
            </a:solidFill>
          </a:ln>
          <a:effectLst/>
        </c:spPr>
      </c:pivotFmt>
      <c:pivotFmt>
        <c:idx val="1462"/>
        <c:spPr>
          <a:solidFill>
            <a:schemeClr val="accent1"/>
          </a:solidFill>
          <a:ln w="19050">
            <a:solidFill>
              <a:schemeClr val="lt1"/>
            </a:solidFill>
          </a:ln>
          <a:effectLst/>
        </c:spPr>
      </c:pivotFmt>
      <c:pivotFmt>
        <c:idx val="1463"/>
        <c:spPr>
          <a:solidFill>
            <a:schemeClr val="accent1"/>
          </a:solidFill>
          <a:ln w="19050">
            <a:solidFill>
              <a:schemeClr val="lt1"/>
            </a:solidFill>
          </a:ln>
          <a:effectLst/>
        </c:spPr>
      </c:pivotFmt>
      <c:pivotFmt>
        <c:idx val="1464"/>
        <c:spPr>
          <a:solidFill>
            <a:schemeClr val="accent1"/>
          </a:solidFill>
          <a:ln w="19050">
            <a:solidFill>
              <a:schemeClr val="lt1"/>
            </a:solidFill>
          </a:ln>
          <a:effectLst/>
        </c:spPr>
      </c:pivotFmt>
      <c:pivotFmt>
        <c:idx val="1465"/>
        <c:spPr>
          <a:solidFill>
            <a:schemeClr val="accent1"/>
          </a:solidFill>
          <a:ln w="19050">
            <a:solidFill>
              <a:schemeClr val="lt1"/>
            </a:solidFill>
          </a:ln>
          <a:effectLst/>
        </c:spPr>
      </c:pivotFmt>
      <c:pivotFmt>
        <c:idx val="1466"/>
        <c:spPr>
          <a:solidFill>
            <a:schemeClr val="accent1"/>
          </a:solidFill>
          <a:ln w="19050">
            <a:solidFill>
              <a:schemeClr val="lt1"/>
            </a:solidFill>
          </a:ln>
          <a:effectLst/>
        </c:spPr>
      </c:pivotFmt>
      <c:pivotFmt>
        <c:idx val="1467"/>
        <c:spPr>
          <a:solidFill>
            <a:schemeClr val="accent1"/>
          </a:solidFill>
          <a:ln w="19050">
            <a:solidFill>
              <a:schemeClr val="lt1"/>
            </a:solidFill>
          </a:ln>
          <a:effectLst/>
        </c:spPr>
      </c:pivotFmt>
      <c:pivotFmt>
        <c:idx val="1468"/>
        <c:spPr>
          <a:solidFill>
            <a:schemeClr val="accent1"/>
          </a:solidFill>
          <a:ln w="19050">
            <a:solidFill>
              <a:schemeClr val="lt1"/>
            </a:solidFill>
          </a:ln>
          <a:effectLst/>
        </c:spPr>
      </c:pivotFmt>
      <c:pivotFmt>
        <c:idx val="1469"/>
        <c:spPr>
          <a:solidFill>
            <a:schemeClr val="accent1"/>
          </a:solidFill>
          <a:ln w="19050">
            <a:solidFill>
              <a:schemeClr val="lt1"/>
            </a:solidFill>
          </a:ln>
          <a:effectLst/>
        </c:spPr>
      </c:pivotFmt>
      <c:pivotFmt>
        <c:idx val="1470"/>
        <c:spPr>
          <a:solidFill>
            <a:schemeClr val="accent1"/>
          </a:solidFill>
          <a:ln w="19050">
            <a:solidFill>
              <a:schemeClr val="lt1"/>
            </a:solidFill>
          </a:ln>
          <a:effectLst/>
        </c:spPr>
      </c:pivotFmt>
      <c:pivotFmt>
        <c:idx val="1471"/>
        <c:spPr>
          <a:solidFill>
            <a:schemeClr val="accent1"/>
          </a:solidFill>
          <a:ln w="19050">
            <a:solidFill>
              <a:schemeClr val="lt1"/>
            </a:solidFill>
          </a:ln>
          <a:effectLst/>
        </c:spPr>
      </c:pivotFmt>
      <c:pivotFmt>
        <c:idx val="1472"/>
        <c:spPr>
          <a:solidFill>
            <a:schemeClr val="accent1"/>
          </a:solidFill>
          <a:ln w="19050">
            <a:solidFill>
              <a:schemeClr val="lt1"/>
            </a:solidFill>
          </a:ln>
          <a:effectLst/>
        </c:spPr>
      </c:pivotFmt>
      <c:pivotFmt>
        <c:idx val="1473"/>
        <c:spPr>
          <a:solidFill>
            <a:schemeClr val="accent1"/>
          </a:solidFill>
          <a:ln w="19050">
            <a:solidFill>
              <a:schemeClr val="lt1"/>
            </a:solidFill>
          </a:ln>
          <a:effectLst/>
        </c:spPr>
      </c:pivotFmt>
      <c:pivotFmt>
        <c:idx val="1474"/>
        <c:spPr>
          <a:solidFill>
            <a:schemeClr val="accent1"/>
          </a:solidFill>
          <a:ln w="19050">
            <a:solidFill>
              <a:schemeClr val="lt1"/>
            </a:solidFill>
          </a:ln>
          <a:effectLst/>
        </c:spPr>
      </c:pivotFmt>
      <c:pivotFmt>
        <c:idx val="1475"/>
        <c:spPr>
          <a:solidFill>
            <a:schemeClr val="accent1"/>
          </a:solidFill>
          <a:ln w="19050">
            <a:solidFill>
              <a:schemeClr val="lt1"/>
            </a:solidFill>
          </a:ln>
          <a:effectLst/>
        </c:spPr>
      </c:pivotFmt>
      <c:pivotFmt>
        <c:idx val="1476"/>
        <c:spPr>
          <a:solidFill>
            <a:schemeClr val="accent1"/>
          </a:solidFill>
          <a:ln w="19050">
            <a:solidFill>
              <a:schemeClr val="lt1"/>
            </a:solidFill>
          </a:ln>
          <a:effectLst/>
        </c:spPr>
      </c:pivotFmt>
      <c:pivotFmt>
        <c:idx val="1477"/>
        <c:spPr>
          <a:solidFill>
            <a:schemeClr val="accent1"/>
          </a:solidFill>
          <a:ln w="19050">
            <a:solidFill>
              <a:schemeClr val="lt1"/>
            </a:solidFill>
          </a:ln>
          <a:effectLst/>
        </c:spPr>
      </c:pivotFmt>
      <c:pivotFmt>
        <c:idx val="1478"/>
        <c:spPr>
          <a:solidFill>
            <a:schemeClr val="accent1"/>
          </a:solidFill>
          <a:ln w="19050">
            <a:solidFill>
              <a:schemeClr val="lt1"/>
            </a:solidFill>
          </a:ln>
          <a:effectLst/>
        </c:spPr>
      </c:pivotFmt>
      <c:pivotFmt>
        <c:idx val="1479"/>
        <c:spPr>
          <a:solidFill>
            <a:schemeClr val="accent1"/>
          </a:solidFill>
          <a:ln w="19050">
            <a:solidFill>
              <a:schemeClr val="lt1"/>
            </a:solidFill>
          </a:ln>
          <a:effectLst/>
        </c:spPr>
      </c:pivotFmt>
      <c:pivotFmt>
        <c:idx val="1480"/>
        <c:spPr>
          <a:solidFill>
            <a:schemeClr val="accent1"/>
          </a:solidFill>
          <a:ln w="19050">
            <a:solidFill>
              <a:schemeClr val="lt1"/>
            </a:solidFill>
          </a:ln>
          <a:effectLst/>
        </c:spPr>
      </c:pivotFmt>
      <c:pivotFmt>
        <c:idx val="1481"/>
        <c:spPr>
          <a:solidFill>
            <a:schemeClr val="accent1"/>
          </a:solidFill>
          <a:ln w="19050">
            <a:solidFill>
              <a:schemeClr val="lt1"/>
            </a:solidFill>
          </a:ln>
          <a:effectLst/>
        </c:spPr>
      </c:pivotFmt>
      <c:pivotFmt>
        <c:idx val="1482"/>
        <c:spPr>
          <a:solidFill>
            <a:schemeClr val="accent1"/>
          </a:solidFill>
          <a:ln w="19050">
            <a:solidFill>
              <a:schemeClr val="lt1"/>
            </a:solidFill>
          </a:ln>
          <a:effectLst/>
        </c:spPr>
      </c:pivotFmt>
      <c:pivotFmt>
        <c:idx val="1483"/>
        <c:spPr>
          <a:solidFill>
            <a:schemeClr val="accent1"/>
          </a:solidFill>
          <a:ln w="19050">
            <a:solidFill>
              <a:schemeClr val="lt1"/>
            </a:solidFill>
          </a:ln>
          <a:effectLst/>
        </c:spPr>
      </c:pivotFmt>
      <c:pivotFmt>
        <c:idx val="1484"/>
        <c:spPr>
          <a:solidFill>
            <a:schemeClr val="accent1"/>
          </a:solidFill>
          <a:ln w="19050">
            <a:solidFill>
              <a:schemeClr val="lt1"/>
            </a:solidFill>
          </a:ln>
          <a:effectLst/>
        </c:spPr>
      </c:pivotFmt>
      <c:pivotFmt>
        <c:idx val="1485"/>
        <c:spPr>
          <a:solidFill>
            <a:schemeClr val="accent1"/>
          </a:solidFill>
          <a:ln w="19050">
            <a:solidFill>
              <a:schemeClr val="lt1"/>
            </a:solidFill>
          </a:ln>
          <a:effectLst/>
        </c:spPr>
      </c:pivotFmt>
      <c:pivotFmt>
        <c:idx val="1486"/>
        <c:spPr>
          <a:solidFill>
            <a:schemeClr val="accent1"/>
          </a:solidFill>
          <a:ln w="19050">
            <a:solidFill>
              <a:schemeClr val="lt1"/>
            </a:solidFill>
          </a:ln>
          <a:effectLst/>
        </c:spPr>
      </c:pivotFmt>
      <c:pivotFmt>
        <c:idx val="1487"/>
        <c:spPr>
          <a:solidFill>
            <a:schemeClr val="accent1"/>
          </a:solidFill>
          <a:ln w="19050">
            <a:solidFill>
              <a:schemeClr val="lt1"/>
            </a:solidFill>
          </a:ln>
          <a:effectLst/>
        </c:spPr>
      </c:pivotFmt>
      <c:pivotFmt>
        <c:idx val="1488"/>
        <c:spPr>
          <a:solidFill>
            <a:schemeClr val="accent1"/>
          </a:solidFill>
          <a:ln w="19050">
            <a:solidFill>
              <a:schemeClr val="lt1"/>
            </a:solidFill>
          </a:ln>
          <a:effectLst/>
        </c:spPr>
      </c:pivotFmt>
      <c:pivotFmt>
        <c:idx val="1489"/>
        <c:spPr>
          <a:solidFill>
            <a:schemeClr val="accent1"/>
          </a:solidFill>
          <a:ln w="19050">
            <a:solidFill>
              <a:schemeClr val="lt1"/>
            </a:solidFill>
          </a:ln>
          <a:effectLst/>
        </c:spPr>
      </c:pivotFmt>
      <c:pivotFmt>
        <c:idx val="1490"/>
        <c:spPr>
          <a:solidFill>
            <a:schemeClr val="accent1"/>
          </a:solidFill>
          <a:ln w="19050">
            <a:solidFill>
              <a:schemeClr val="lt1"/>
            </a:solidFill>
          </a:ln>
          <a:effectLst/>
        </c:spPr>
      </c:pivotFmt>
      <c:pivotFmt>
        <c:idx val="1491"/>
        <c:spPr>
          <a:solidFill>
            <a:schemeClr val="accent1"/>
          </a:solidFill>
          <a:ln w="19050">
            <a:solidFill>
              <a:schemeClr val="lt1"/>
            </a:solidFill>
          </a:ln>
          <a:effectLst/>
        </c:spPr>
      </c:pivotFmt>
      <c:pivotFmt>
        <c:idx val="1492"/>
        <c:spPr>
          <a:solidFill>
            <a:schemeClr val="accent1"/>
          </a:solidFill>
          <a:ln w="19050">
            <a:solidFill>
              <a:schemeClr val="lt1"/>
            </a:solidFill>
          </a:ln>
          <a:effectLst/>
        </c:spPr>
      </c:pivotFmt>
      <c:pivotFmt>
        <c:idx val="1493"/>
        <c:spPr>
          <a:solidFill>
            <a:schemeClr val="accent1"/>
          </a:solidFill>
          <a:ln w="19050">
            <a:solidFill>
              <a:schemeClr val="lt1"/>
            </a:solidFill>
          </a:ln>
          <a:effectLst/>
        </c:spPr>
      </c:pivotFmt>
      <c:pivotFmt>
        <c:idx val="1494"/>
        <c:spPr>
          <a:solidFill>
            <a:schemeClr val="accent1"/>
          </a:solidFill>
          <a:ln w="19050">
            <a:solidFill>
              <a:schemeClr val="lt1"/>
            </a:solidFill>
          </a:ln>
          <a:effectLst/>
        </c:spPr>
      </c:pivotFmt>
      <c:pivotFmt>
        <c:idx val="1495"/>
        <c:spPr>
          <a:solidFill>
            <a:schemeClr val="accent1"/>
          </a:solidFill>
          <a:ln w="19050">
            <a:solidFill>
              <a:schemeClr val="lt1"/>
            </a:solidFill>
          </a:ln>
          <a:effectLst/>
        </c:spPr>
      </c:pivotFmt>
      <c:pivotFmt>
        <c:idx val="1496"/>
        <c:spPr>
          <a:solidFill>
            <a:schemeClr val="accent1"/>
          </a:solidFill>
          <a:ln w="19050">
            <a:solidFill>
              <a:schemeClr val="lt1"/>
            </a:solidFill>
          </a:ln>
          <a:effectLst/>
        </c:spPr>
      </c:pivotFmt>
      <c:pivotFmt>
        <c:idx val="1497"/>
        <c:spPr>
          <a:solidFill>
            <a:schemeClr val="accent1"/>
          </a:solidFill>
          <a:ln w="19050">
            <a:solidFill>
              <a:schemeClr val="lt1"/>
            </a:solidFill>
          </a:ln>
          <a:effectLst/>
        </c:spPr>
      </c:pivotFmt>
      <c:pivotFmt>
        <c:idx val="1498"/>
        <c:spPr>
          <a:solidFill>
            <a:schemeClr val="accent1"/>
          </a:solidFill>
          <a:ln w="19050">
            <a:solidFill>
              <a:schemeClr val="lt1"/>
            </a:solidFill>
          </a:ln>
          <a:effectLst/>
        </c:spPr>
      </c:pivotFmt>
      <c:pivotFmt>
        <c:idx val="1499"/>
        <c:spPr>
          <a:solidFill>
            <a:schemeClr val="accent1"/>
          </a:solidFill>
          <a:ln w="19050">
            <a:solidFill>
              <a:schemeClr val="lt1"/>
            </a:solidFill>
          </a:ln>
          <a:effectLst/>
        </c:spPr>
      </c:pivotFmt>
      <c:pivotFmt>
        <c:idx val="1500"/>
        <c:spPr>
          <a:solidFill>
            <a:schemeClr val="accent1"/>
          </a:solidFill>
          <a:ln w="19050">
            <a:solidFill>
              <a:schemeClr val="lt1"/>
            </a:solidFill>
          </a:ln>
          <a:effectLst/>
        </c:spPr>
      </c:pivotFmt>
      <c:pivotFmt>
        <c:idx val="1501"/>
        <c:spPr>
          <a:solidFill>
            <a:schemeClr val="accent1"/>
          </a:solidFill>
          <a:ln w="19050">
            <a:solidFill>
              <a:schemeClr val="lt1"/>
            </a:solidFill>
          </a:ln>
          <a:effectLst/>
        </c:spPr>
      </c:pivotFmt>
      <c:pivotFmt>
        <c:idx val="1502"/>
        <c:spPr>
          <a:solidFill>
            <a:schemeClr val="accent1"/>
          </a:solidFill>
          <a:ln w="19050">
            <a:solidFill>
              <a:schemeClr val="lt1"/>
            </a:solidFill>
          </a:ln>
          <a:effectLst/>
        </c:spPr>
      </c:pivotFmt>
      <c:pivotFmt>
        <c:idx val="1503"/>
        <c:spPr>
          <a:solidFill>
            <a:schemeClr val="accent1"/>
          </a:solidFill>
          <a:ln w="19050">
            <a:solidFill>
              <a:schemeClr val="lt1"/>
            </a:solidFill>
          </a:ln>
          <a:effectLst/>
        </c:spPr>
      </c:pivotFmt>
      <c:pivotFmt>
        <c:idx val="1504"/>
        <c:spPr>
          <a:solidFill>
            <a:schemeClr val="accent1"/>
          </a:solidFill>
          <a:ln w="19050">
            <a:solidFill>
              <a:schemeClr val="lt1"/>
            </a:solidFill>
          </a:ln>
          <a:effectLst/>
        </c:spPr>
      </c:pivotFmt>
      <c:pivotFmt>
        <c:idx val="1505"/>
        <c:spPr>
          <a:solidFill>
            <a:schemeClr val="accent1"/>
          </a:solidFill>
          <a:ln w="19050">
            <a:solidFill>
              <a:schemeClr val="lt1"/>
            </a:solidFill>
          </a:ln>
          <a:effectLst/>
        </c:spPr>
      </c:pivotFmt>
      <c:pivotFmt>
        <c:idx val="1506"/>
        <c:spPr>
          <a:solidFill>
            <a:schemeClr val="accent1"/>
          </a:solidFill>
          <a:ln w="19050">
            <a:solidFill>
              <a:schemeClr val="lt1"/>
            </a:solidFill>
          </a:ln>
          <a:effectLst/>
        </c:spPr>
      </c:pivotFmt>
      <c:pivotFmt>
        <c:idx val="1507"/>
        <c:spPr>
          <a:solidFill>
            <a:schemeClr val="accent1"/>
          </a:solidFill>
          <a:ln w="19050">
            <a:solidFill>
              <a:schemeClr val="lt1"/>
            </a:solidFill>
          </a:ln>
          <a:effectLst/>
        </c:spPr>
      </c:pivotFmt>
      <c:pivotFmt>
        <c:idx val="1508"/>
        <c:spPr>
          <a:solidFill>
            <a:schemeClr val="accent1"/>
          </a:solidFill>
          <a:ln w="19050">
            <a:solidFill>
              <a:schemeClr val="lt1"/>
            </a:solidFill>
          </a:ln>
          <a:effectLst/>
        </c:spPr>
      </c:pivotFmt>
      <c:pivotFmt>
        <c:idx val="1509"/>
        <c:spPr>
          <a:solidFill>
            <a:schemeClr val="accent1"/>
          </a:solidFill>
          <a:ln w="19050">
            <a:solidFill>
              <a:schemeClr val="lt1"/>
            </a:solidFill>
          </a:ln>
          <a:effectLst/>
        </c:spPr>
      </c:pivotFmt>
      <c:pivotFmt>
        <c:idx val="1510"/>
        <c:spPr>
          <a:solidFill>
            <a:schemeClr val="accent1"/>
          </a:solidFill>
          <a:ln w="19050">
            <a:solidFill>
              <a:schemeClr val="lt1"/>
            </a:solidFill>
          </a:ln>
          <a:effectLst/>
        </c:spPr>
      </c:pivotFmt>
      <c:pivotFmt>
        <c:idx val="1511"/>
        <c:spPr>
          <a:solidFill>
            <a:schemeClr val="accent1"/>
          </a:solidFill>
          <a:ln w="19050">
            <a:solidFill>
              <a:schemeClr val="lt1"/>
            </a:solidFill>
          </a:ln>
          <a:effectLst/>
        </c:spPr>
      </c:pivotFmt>
      <c:pivotFmt>
        <c:idx val="1512"/>
        <c:spPr>
          <a:solidFill>
            <a:schemeClr val="accent1"/>
          </a:solidFill>
          <a:ln w="19050">
            <a:solidFill>
              <a:schemeClr val="lt1"/>
            </a:solidFill>
          </a:ln>
          <a:effectLst/>
        </c:spPr>
      </c:pivotFmt>
      <c:pivotFmt>
        <c:idx val="1513"/>
        <c:spPr>
          <a:solidFill>
            <a:schemeClr val="accent1"/>
          </a:solidFill>
          <a:ln w="19050">
            <a:solidFill>
              <a:schemeClr val="lt1"/>
            </a:solidFill>
          </a:ln>
          <a:effectLst/>
        </c:spPr>
      </c:pivotFmt>
      <c:pivotFmt>
        <c:idx val="1514"/>
        <c:spPr>
          <a:solidFill>
            <a:schemeClr val="accent1"/>
          </a:solidFill>
          <a:ln w="19050">
            <a:solidFill>
              <a:schemeClr val="lt1"/>
            </a:solidFill>
          </a:ln>
          <a:effectLst/>
        </c:spPr>
      </c:pivotFmt>
      <c:pivotFmt>
        <c:idx val="1515"/>
        <c:spPr>
          <a:solidFill>
            <a:schemeClr val="accent1"/>
          </a:solidFill>
          <a:ln w="19050">
            <a:solidFill>
              <a:schemeClr val="lt1"/>
            </a:solidFill>
          </a:ln>
          <a:effectLst/>
        </c:spPr>
      </c:pivotFmt>
      <c:pivotFmt>
        <c:idx val="1516"/>
        <c:spPr>
          <a:solidFill>
            <a:schemeClr val="accent1"/>
          </a:solidFill>
          <a:ln w="19050">
            <a:solidFill>
              <a:schemeClr val="lt1"/>
            </a:solidFill>
          </a:ln>
          <a:effectLst/>
        </c:spPr>
      </c:pivotFmt>
      <c:pivotFmt>
        <c:idx val="1517"/>
        <c:spPr>
          <a:solidFill>
            <a:schemeClr val="accent1"/>
          </a:solidFill>
          <a:ln w="19050">
            <a:solidFill>
              <a:schemeClr val="lt1"/>
            </a:solidFill>
          </a:ln>
          <a:effectLst/>
        </c:spPr>
      </c:pivotFmt>
      <c:pivotFmt>
        <c:idx val="1518"/>
        <c:spPr>
          <a:solidFill>
            <a:schemeClr val="accent1"/>
          </a:solidFill>
          <a:ln w="19050">
            <a:solidFill>
              <a:schemeClr val="lt1"/>
            </a:solidFill>
          </a:ln>
          <a:effectLst/>
        </c:spPr>
      </c:pivotFmt>
      <c:pivotFmt>
        <c:idx val="1519"/>
        <c:spPr>
          <a:solidFill>
            <a:schemeClr val="accent1"/>
          </a:solidFill>
          <a:ln w="19050">
            <a:solidFill>
              <a:schemeClr val="lt1"/>
            </a:solidFill>
          </a:ln>
          <a:effectLst/>
        </c:spPr>
      </c:pivotFmt>
      <c:pivotFmt>
        <c:idx val="1520"/>
        <c:spPr>
          <a:solidFill>
            <a:schemeClr val="accent1"/>
          </a:solidFill>
          <a:ln w="19050">
            <a:solidFill>
              <a:schemeClr val="lt1"/>
            </a:solidFill>
          </a:ln>
          <a:effectLst/>
        </c:spPr>
      </c:pivotFmt>
      <c:pivotFmt>
        <c:idx val="1521"/>
        <c:spPr>
          <a:solidFill>
            <a:schemeClr val="accent1"/>
          </a:solidFill>
          <a:ln w="19050">
            <a:solidFill>
              <a:schemeClr val="lt1"/>
            </a:solidFill>
          </a:ln>
          <a:effectLst/>
        </c:spPr>
      </c:pivotFmt>
      <c:pivotFmt>
        <c:idx val="1522"/>
        <c:spPr>
          <a:solidFill>
            <a:schemeClr val="accent1"/>
          </a:solidFill>
          <a:ln w="19050">
            <a:solidFill>
              <a:schemeClr val="lt1"/>
            </a:solidFill>
          </a:ln>
          <a:effectLst/>
        </c:spPr>
      </c:pivotFmt>
      <c:pivotFmt>
        <c:idx val="1523"/>
        <c:spPr>
          <a:solidFill>
            <a:schemeClr val="accent1"/>
          </a:solidFill>
          <a:ln w="19050">
            <a:solidFill>
              <a:schemeClr val="lt1"/>
            </a:solidFill>
          </a:ln>
          <a:effectLst/>
        </c:spPr>
      </c:pivotFmt>
      <c:pivotFmt>
        <c:idx val="1524"/>
        <c:spPr>
          <a:solidFill>
            <a:schemeClr val="accent1"/>
          </a:solidFill>
          <a:ln w="19050">
            <a:solidFill>
              <a:schemeClr val="lt1"/>
            </a:solidFill>
          </a:ln>
          <a:effectLst/>
        </c:spPr>
      </c:pivotFmt>
      <c:pivotFmt>
        <c:idx val="1525"/>
        <c:spPr>
          <a:solidFill>
            <a:schemeClr val="accent1"/>
          </a:solidFill>
          <a:ln w="19050">
            <a:solidFill>
              <a:schemeClr val="lt1"/>
            </a:solidFill>
          </a:ln>
          <a:effectLst/>
        </c:spPr>
      </c:pivotFmt>
      <c:pivotFmt>
        <c:idx val="1526"/>
        <c:spPr>
          <a:solidFill>
            <a:schemeClr val="accent1"/>
          </a:solidFill>
          <a:ln w="19050">
            <a:solidFill>
              <a:schemeClr val="lt1"/>
            </a:solidFill>
          </a:ln>
          <a:effectLst/>
        </c:spPr>
      </c:pivotFmt>
      <c:pivotFmt>
        <c:idx val="1527"/>
        <c:spPr>
          <a:solidFill>
            <a:schemeClr val="accent1"/>
          </a:solidFill>
          <a:ln w="19050">
            <a:solidFill>
              <a:schemeClr val="lt1"/>
            </a:solidFill>
          </a:ln>
          <a:effectLst/>
        </c:spPr>
      </c:pivotFmt>
      <c:pivotFmt>
        <c:idx val="1528"/>
        <c:spPr>
          <a:solidFill>
            <a:schemeClr val="accent1"/>
          </a:solidFill>
          <a:ln w="19050">
            <a:solidFill>
              <a:schemeClr val="lt1"/>
            </a:solidFill>
          </a:ln>
          <a:effectLst/>
        </c:spPr>
      </c:pivotFmt>
      <c:pivotFmt>
        <c:idx val="1529"/>
        <c:spPr>
          <a:solidFill>
            <a:schemeClr val="accent1"/>
          </a:solidFill>
          <a:ln w="19050">
            <a:solidFill>
              <a:schemeClr val="lt1"/>
            </a:solidFill>
          </a:ln>
          <a:effectLst/>
        </c:spPr>
      </c:pivotFmt>
      <c:pivotFmt>
        <c:idx val="1530"/>
        <c:spPr>
          <a:solidFill>
            <a:schemeClr val="accent1"/>
          </a:solidFill>
          <a:ln w="19050">
            <a:solidFill>
              <a:schemeClr val="lt1"/>
            </a:solidFill>
          </a:ln>
          <a:effectLst/>
        </c:spPr>
      </c:pivotFmt>
      <c:pivotFmt>
        <c:idx val="1531"/>
        <c:spPr>
          <a:solidFill>
            <a:schemeClr val="accent1"/>
          </a:solidFill>
          <a:ln w="19050">
            <a:solidFill>
              <a:schemeClr val="lt1"/>
            </a:solidFill>
          </a:ln>
          <a:effectLst/>
        </c:spPr>
      </c:pivotFmt>
      <c:pivotFmt>
        <c:idx val="1532"/>
        <c:spPr>
          <a:solidFill>
            <a:schemeClr val="accent1"/>
          </a:solidFill>
          <a:ln w="19050">
            <a:solidFill>
              <a:schemeClr val="lt1"/>
            </a:solidFill>
          </a:ln>
          <a:effectLst/>
        </c:spPr>
      </c:pivotFmt>
      <c:pivotFmt>
        <c:idx val="1533"/>
        <c:spPr>
          <a:solidFill>
            <a:schemeClr val="accent1"/>
          </a:solidFill>
          <a:ln w="19050">
            <a:solidFill>
              <a:schemeClr val="lt1"/>
            </a:solidFill>
          </a:ln>
          <a:effectLst/>
        </c:spPr>
      </c:pivotFmt>
      <c:pivotFmt>
        <c:idx val="1534"/>
        <c:spPr>
          <a:solidFill>
            <a:schemeClr val="accent1"/>
          </a:solidFill>
          <a:ln w="19050">
            <a:solidFill>
              <a:schemeClr val="lt1"/>
            </a:solidFill>
          </a:ln>
          <a:effectLst/>
        </c:spPr>
      </c:pivotFmt>
      <c:pivotFmt>
        <c:idx val="1535"/>
        <c:spPr>
          <a:solidFill>
            <a:schemeClr val="accent1"/>
          </a:solidFill>
          <a:ln w="19050">
            <a:solidFill>
              <a:schemeClr val="lt1"/>
            </a:solidFill>
          </a:ln>
          <a:effectLst/>
        </c:spPr>
      </c:pivotFmt>
      <c:pivotFmt>
        <c:idx val="1536"/>
        <c:spPr>
          <a:solidFill>
            <a:schemeClr val="accent1"/>
          </a:solidFill>
          <a:ln w="19050">
            <a:solidFill>
              <a:schemeClr val="lt1"/>
            </a:solidFill>
          </a:ln>
          <a:effectLst/>
        </c:spPr>
      </c:pivotFmt>
      <c:pivotFmt>
        <c:idx val="1537"/>
        <c:spPr>
          <a:solidFill>
            <a:schemeClr val="accent1"/>
          </a:solidFill>
          <a:ln w="19050">
            <a:solidFill>
              <a:schemeClr val="lt1"/>
            </a:solidFill>
          </a:ln>
          <a:effectLst/>
        </c:spPr>
      </c:pivotFmt>
      <c:pivotFmt>
        <c:idx val="1538"/>
        <c:spPr>
          <a:solidFill>
            <a:schemeClr val="accent1"/>
          </a:solidFill>
          <a:ln w="19050">
            <a:solidFill>
              <a:schemeClr val="lt1"/>
            </a:solidFill>
          </a:ln>
          <a:effectLst/>
        </c:spPr>
      </c:pivotFmt>
      <c:pivotFmt>
        <c:idx val="1539"/>
        <c:spPr>
          <a:solidFill>
            <a:schemeClr val="accent1"/>
          </a:solidFill>
          <a:ln w="19050">
            <a:solidFill>
              <a:schemeClr val="lt1"/>
            </a:solidFill>
          </a:ln>
          <a:effectLst/>
        </c:spPr>
      </c:pivotFmt>
      <c:pivotFmt>
        <c:idx val="1540"/>
        <c:spPr>
          <a:solidFill>
            <a:schemeClr val="accent1"/>
          </a:solidFill>
          <a:ln w="19050">
            <a:solidFill>
              <a:schemeClr val="lt1"/>
            </a:solidFill>
          </a:ln>
          <a:effectLst/>
        </c:spPr>
      </c:pivotFmt>
      <c:pivotFmt>
        <c:idx val="1541"/>
        <c:spPr>
          <a:solidFill>
            <a:schemeClr val="accent1"/>
          </a:solidFill>
          <a:ln w="19050">
            <a:solidFill>
              <a:schemeClr val="lt1"/>
            </a:solidFill>
          </a:ln>
          <a:effectLst/>
        </c:spPr>
      </c:pivotFmt>
      <c:pivotFmt>
        <c:idx val="1542"/>
        <c:spPr>
          <a:solidFill>
            <a:schemeClr val="accent1"/>
          </a:solidFill>
          <a:ln w="19050">
            <a:solidFill>
              <a:schemeClr val="lt1"/>
            </a:solidFill>
          </a:ln>
          <a:effectLst/>
        </c:spPr>
      </c:pivotFmt>
      <c:pivotFmt>
        <c:idx val="1543"/>
        <c:spPr>
          <a:solidFill>
            <a:schemeClr val="accent1"/>
          </a:solidFill>
          <a:ln w="19050">
            <a:solidFill>
              <a:schemeClr val="lt1"/>
            </a:solidFill>
          </a:ln>
          <a:effectLst/>
        </c:spPr>
      </c:pivotFmt>
      <c:pivotFmt>
        <c:idx val="1544"/>
        <c:spPr>
          <a:solidFill>
            <a:schemeClr val="accent1"/>
          </a:solidFill>
          <a:ln w="19050">
            <a:solidFill>
              <a:schemeClr val="lt1"/>
            </a:solidFill>
          </a:ln>
          <a:effectLst/>
        </c:spPr>
      </c:pivotFmt>
      <c:pivotFmt>
        <c:idx val="1545"/>
        <c:spPr>
          <a:solidFill>
            <a:schemeClr val="accent1"/>
          </a:solidFill>
          <a:ln w="19050">
            <a:solidFill>
              <a:schemeClr val="lt1"/>
            </a:solidFill>
          </a:ln>
          <a:effectLst/>
        </c:spPr>
      </c:pivotFmt>
      <c:pivotFmt>
        <c:idx val="1546"/>
        <c:spPr>
          <a:solidFill>
            <a:schemeClr val="accent1"/>
          </a:solidFill>
          <a:ln w="19050">
            <a:solidFill>
              <a:schemeClr val="lt1"/>
            </a:solidFill>
          </a:ln>
          <a:effectLst/>
        </c:spPr>
      </c:pivotFmt>
      <c:pivotFmt>
        <c:idx val="1547"/>
        <c:spPr>
          <a:solidFill>
            <a:schemeClr val="accent1"/>
          </a:solidFill>
          <a:ln w="19050">
            <a:solidFill>
              <a:schemeClr val="lt1"/>
            </a:solidFill>
          </a:ln>
          <a:effectLst/>
        </c:spPr>
      </c:pivotFmt>
      <c:pivotFmt>
        <c:idx val="1548"/>
        <c:spPr>
          <a:solidFill>
            <a:schemeClr val="accent1"/>
          </a:solidFill>
          <a:ln w="19050">
            <a:solidFill>
              <a:schemeClr val="lt1"/>
            </a:solidFill>
          </a:ln>
          <a:effectLst/>
        </c:spPr>
      </c:pivotFmt>
      <c:pivotFmt>
        <c:idx val="1549"/>
        <c:spPr>
          <a:solidFill>
            <a:schemeClr val="accent1"/>
          </a:solidFill>
          <a:ln w="19050">
            <a:solidFill>
              <a:schemeClr val="lt1"/>
            </a:solidFill>
          </a:ln>
          <a:effectLst/>
        </c:spPr>
      </c:pivotFmt>
      <c:pivotFmt>
        <c:idx val="1550"/>
        <c:spPr>
          <a:solidFill>
            <a:schemeClr val="accent1"/>
          </a:solidFill>
          <a:ln w="19050">
            <a:solidFill>
              <a:schemeClr val="lt1"/>
            </a:solidFill>
          </a:ln>
          <a:effectLst/>
        </c:spPr>
      </c:pivotFmt>
      <c:pivotFmt>
        <c:idx val="1551"/>
        <c:spPr>
          <a:solidFill>
            <a:schemeClr val="accent1"/>
          </a:solidFill>
          <a:ln w="19050">
            <a:solidFill>
              <a:schemeClr val="lt1"/>
            </a:solidFill>
          </a:ln>
          <a:effectLst/>
        </c:spPr>
      </c:pivotFmt>
      <c:pivotFmt>
        <c:idx val="1552"/>
        <c:spPr>
          <a:solidFill>
            <a:schemeClr val="accent1"/>
          </a:solidFill>
          <a:ln w="19050">
            <a:solidFill>
              <a:schemeClr val="lt1"/>
            </a:solidFill>
          </a:ln>
          <a:effectLst/>
        </c:spPr>
      </c:pivotFmt>
      <c:pivotFmt>
        <c:idx val="1553"/>
        <c:spPr>
          <a:solidFill>
            <a:schemeClr val="accent1"/>
          </a:solidFill>
          <a:ln w="19050">
            <a:solidFill>
              <a:schemeClr val="lt1"/>
            </a:solidFill>
          </a:ln>
          <a:effectLst/>
        </c:spPr>
      </c:pivotFmt>
      <c:pivotFmt>
        <c:idx val="1554"/>
        <c:spPr>
          <a:solidFill>
            <a:schemeClr val="accent1"/>
          </a:solidFill>
          <a:ln w="19050">
            <a:solidFill>
              <a:schemeClr val="lt1"/>
            </a:solidFill>
          </a:ln>
          <a:effectLst/>
        </c:spPr>
      </c:pivotFmt>
      <c:pivotFmt>
        <c:idx val="1555"/>
        <c:spPr>
          <a:solidFill>
            <a:schemeClr val="accent1"/>
          </a:solidFill>
          <a:ln w="19050">
            <a:solidFill>
              <a:schemeClr val="lt1"/>
            </a:solidFill>
          </a:ln>
          <a:effectLst/>
        </c:spPr>
      </c:pivotFmt>
      <c:pivotFmt>
        <c:idx val="1556"/>
        <c:spPr>
          <a:solidFill>
            <a:schemeClr val="accent1"/>
          </a:solidFill>
          <a:ln w="19050">
            <a:solidFill>
              <a:schemeClr val="lt1"/>
            </a:solidFill>
          </a:ln>
          <a:effectLst/>
        </c:spPr>
      </c:pivotFmt>
      <c:pivotFmt>
        <c:idx val="1557"/>
        <c:spPr>
          <a:solidFill>
            <a:schemeClr val="accent1"/>
          </a:solidFill>
          <a:ln w="19050">
            <a:solidFill>
              <a:schemeClr val="lt1"/>
            </a:solidFill>
          </a:ln>
          <a:effectLst/>
        </c:spPr>
      </c:pivotFmt>
      <c:pivotFmt>
        <c:idx val="1558"/>
        <c:spPr>
          <a:solidFill>
            <a:schemeClr val="accent1"/>
          </a:solidFill>
          <a:ln w="19050">
            <a:solidFill>
              <a:schemeClr val="lt1"/>
            </a:solidFill>
          </a:ln>
          <a:effectLst/>
        </c:spPr>
      </c:pivotFmt>
      <c:pivotFmt>
        <c:idx val="1559"/>
        <c:spPr>
          <a:solidFill>
            <a:schemeClr val="accent1"/>
          </a:solidFill>
          <a:ln w="19050">
            <a:solidFill>
              <a:schemeClr val="lt1"/>
            </a:solidFill>
          </a:ln>
          <a:effectLst/>
        </c:spPr>
      </c:pivotFmt>
      <c:pivotFmt>
        <c:idx val="1560"/>
        <c:spPr>
          <a:solidFill>
            <a:schemeClr val="accent1"/>
          </a:solidFill>
          <a:ln w="19050">
            <a:solidFill>
              <a:schemeClr val="lt1"/>
            </a:solidFill>
          </a:ln>
          <a:effectLst/>
        </c:spPr>
      </c:pivotFmt>
      <c:pivotFmt>
        <c:idx val="1561"/>
        <c:spPr>
          <a:solidFill>
            <a:schemeClr val="accent1"/>
          </a:solidFill>
          <a:ln w="19050">
            <a:solidFill>
              <a:schemeClr val="lt1"/>
            </a:solidFill>
          </a:ln>
          <a:effectLst/>
        </c:spPr>
      </c:pivotFmt>
      <c:pivotFmt>
        <c:idx val="1562"/>
        <c:spPr>
          <a:solidFill>
            <a:schemeClr val="accent1"/>
          </a:solidFill>
          <a:ln w="19050">
            <a:solidFill>
              <a:schemeClr val="lt1"/>
            </a:solidFill>
          </a:ln>
          <a:effectLst/>
        </c:spPr>
      </c:pivotFmt>
      <c:pivotFmt>
        <c:idx val="1563"/>
        <c:spPr>
          <a:solidFill>
            <a:schemeClr val="accent1"/>
          </a:solidFill>
          <a:ln w="19050">
            <a:solidFill>
              <a:schemeClr val="lt1"/>
            </a:solidFill>
          </a:ln>
          <a:effectLst/>
        </c:spPr>
      </c:pivotFmt>
      <c:pivotFmt>
        <c:idx val="1564"/>
        <c:spPr>
          <a:solidFill>
            <a:schemeClr val="accent1"/>
          </a:solidFill>
          <a:ln w="19050">
            <a:solidFill>
              <a:schemeClr val="lt1"/>
            </a:solidFill>
          </a:ln>
          <a:effectLst/>
        </c:spPr>
      </c:pivotFmt>
      <c:pivotFmt>
        <c:idx val="1565"/>
        <c:spPr>
          <a:solidFill>
            <a:schemeClr val="accent1"/>
          </a:solidFill>
          <a:ln w="19050">
            <a:solidFill>
              <a:schemeClr val="lt1"/>
            </a:solidFill>
          </a:ln>
          <a:effectLst/>
        </c:spPr>
      </c:pivotFmt>
      <c:pivotFmt>
        <c:idx val="1566"/>
        <c:spPr>
          <a:solidFill>
            <a:schemeClr val="accent1"/>
          </a:solidFill>
          <a:ln w="19050">
            <a:solidFill>
              <a:schemeClr val="lt1"/>
            </a:solidFill>
          </a:ln>
          <a:effectLst/>
        </c:spPr>
      </c:pivotFmt>
      <c:pivotFmt>
        <c:idx val="1567"/>
        <c:spPr>
          <a:solidFill>
            <a:schemeClr val="accent1"/>
          </a:solidFill>
          <a:ln w="19050">
            <a:solidFill>
              <a:schemeClr val="lt1"/>
            </a:solidFill>
          </a:ln>
          <a:effectLst/>
        </c:spPr>
      </c:pivotFmt>
      <c:pivotFmt>
        <c:idx val="1568"/>
        <c:spPr>
          <a:solidFill>
            <a:schemeClr val="accent1"/>
          </a:solidFill>
          <a:ln w="19050">
            <a:solidFill>
              <a:schemeClr val="lt1"/>
            </a:solidFill>
          </a:ln>
          <a:effectLst/>
        </c:spPr>
      </c:pivotFmt>
      <c:pivotFmt>
        <c:idx val="1569"/>
        <c:spPr>
          <a:solidFill>
            <a:schemeClr val="accent1"/>
          </a:solidFill>
          <a:ln w="19050">
            <a:solidFill>
              <a:schemeClr val="lt1"/>
            </a:solidFill>
          </a:ln>
          <a:effectLst/>
        </c:spPr>
      </c:pivotFmt>
      <c:pivotFmt>
        <c:idx val="1570"/>
        <c:spPr>
          <a:solidFill>
            <a:schemeClr val="accent1"/>
          </a:solidFill>
          <a:ln w="19050">
            <a:solidFill>
              <a:schemeClr val="lt1"/>
            </a:solidFill>
          </a:ln>
          <a:effectLst/>
        </c:spPr>
      </c:pivotFmt>
      <c:pivotFmt>
        <c:idx val="1571"/>
        <c:spPr>
          <a:solidFill>
            <a:schemeClr val="accent1"/>
          </a:solidFill>
          <a:ln w="19050">
            <a:solidFill>
              <a:schemeClr val="lt1"/>
            </a:solidFill>
          </a:ln>
          <a:effectLst/>
        </c:spPr>
      </c:pivotFmt>
      <c:pivotFmt>
        <c:idx val="1572"/>
        <c:spPr>
          <a:solidFill>
            <a:schemeClr val="accent1"/>
          </a:solidFill>
          <a:ln w="19050">
            <a:solidFill>
              <a:schemeClr val="lt1"/>
            </a:solidFill>
          </a:ln>
          <a:effectLst/>
        </c:spPr>
      </c:pivotFmt>
      <c:pivotFmt>
        <c:idx val="1573"/>
        <c:spPr>
          <a:solidFill>
            <a:schemeClr val="accent1"/>
          </a:solidFill>
          <a:ln w="19050">
            <a:solidFill>
              <a:schemeClr val="lt1"/>
            </a:solidFill>
          </a:ln>
          <a:effectLst/>
        </c:spPr>
      </c:pivotFmt>
      <c:pivotFmt>
        <c:idx val="1574"/>
        <c:spPr>
          <a:solidFill>
            <a:schemeClr val="accent1"/>
          </a:solidFill>
          <a:ln w="19050">
            <a:solidFill>
              <a:schemeClr val="lt1"/>
            </a:solidFill>
          </a:ln>
          <a:effectLst/>
        </c:spPr>
      </c:pivotFmt>
      <c:pivotFmt>
        <c:idx val="1575"/>
        <c:spPr>
          <a:solidFill>
            <a:schemeClr val="accent1"/>
          </a:solidFill>
          <a:ln w="19050">
            <a:solidFill>
              <a:schemeClr val="lt1"/>
            </a:solidFill>
          </a:ln>
          <a:effectLst/>
        </c:spPr>
      </c:pivotFmt>
      <c:pivotFmt>
        <c:idx val="1576"/>
        <c:spPr>
          <a:solidFill>
            <a:schemeClr val="accent1"/>
          </a:solidFill>
          <a:ln w="19050">
            <a:solidFill>
              <a:schemeClr val="lt1"/>
            </a:solidFill>
          </a:ln>
          <a:effectLst/>
        </c:spPr>
      </c:pivotFmt>
      <c:pivotFmt>
        <c:idx val="1577"/>
        <c:spPr>
          <a:solidFill>
            <a:schemeClr val="accent1"/>
          </a:solidFill>
          <a:ln w="19050">
            <a:solidFill>
              <a:schemeClr val="lt1"/>
            </a:solidFill>
          </a:ln>
          <a:effectLst/>
        </c:spPr>
      </c:pivotFmt>
      <c:pivotFmt>
        <c:idx val="1578"/>
        <c:spPr>
          <a:solidFill>
            <a:schemeClr val="accent1"/>
          </a:solidFill>
          <a:ln w="19050">
            <a:solidFill>
              <a:schemeClr val="lt1"/>
            </a:solidFill>
          </a:ln>
          <a:effectLst/>
        </c:spPr>
      </c:pivotFmt>
      <c:pivotFmt>
        <c:idx val="1579"/>
        <c:spPr>
          <a:solidFill>
            <a:schemeClr val="accent1"/>
          </a:solidFill>
          <a:ln w="19050">
            <a:solidFill>
              <a:schemeClr val="lt1"/>
            </a:solidFill>
          </a:ln>
          <a:effectLst/>
        </c:spPr>
      </c:pivotFmt>
      <c:pivotFmt>
        <c:idx val="1580"/>
        <c:spPr>
          <a:solidFill>
            <a:schemeClr val="accent1"/>
          </a:solidFill>
          <a:ln w="19050">
            <a:solidFill>
              <a:schemeClr val="lt1"/>
            </a:solidFill>
          </a:ln>
          <a:effectLst/>
        </c:spPr>
      </c:pivotFmt>
      <c:pivotFmt>
        <c:idx val="1581"/>
        <c:spPr>
          <a:solidFill>
            <a:schemeClr val="accent1"/>
          </a:solidFill>
          <a:ln w="19050">
            <a:solidFill>
              <a:schemeClr val="lt1"/>
            </a:solidFill>
          </a:ln>
          <a:effectLst/>
        </c:spPr>
      </c:pivotFmt>
      <c:pivotFmt>
        <c:idx val="1582"/>
        <c:spPr>
          <a:solidFill>
            <a:schemeClr val="accent1"/>
          </a:solidFill>
          <a:ln w="19050">
            <a:solidFill>
              <a:schemeClr val="lt1"/>
            </a:solidFill>
          </a:ln>
          <a:effectLst/>
        </c:spPr>
      </c:pivotFmt>
      <c:pivotFmt>
        <c:idx val="1583"/>
        <c:spPr>
          <a:solidFill>
            <a:schemeClr val="accent1"/>
          </a:solidFill>
          <a:ln w="19050">
            <a:solidFill>
              <a:schemeClr val="lt1"/>
            </a:solidFill>
          </a:ln>
          <a:effectLst/>
        </c:spPr>
      </c:pivotFmt>
      <c:pivotFmt>
        <c:idx val="1584"/>
        <c:spPr>
          <a:solidFill>
            <a:schemeClr val="accent1"/>
          </a:solidFill>
          <a:ln w="19050">
            <a:solidFill>
              <a:schemeClr val="lt1"/>
            </a:solidFill>
          </a:ln>
          <a:effectLst/>
        </c:spPr>
      </c:pivotFmt>
      <c:pivotFmt>
        <c:idx val="1585"/>
        <c:spPr>
          <a:solidFill>
            <a:schemeClr val="accent1"/>
          </a:solidFill>
          <a:ln w="19050">
            <a:solidFill>
              <a:schemeClr val="lt1"/>
            </a:solidFill>
          </a:ln>
          <a:effectLst/>
        </c:spPr>
      </c:pivotFmt>
      <c:pivotFmt>
        <c:idx val="1586"/>
        <c:spPr>
          <a:solidFill>
            <a:schemeClr val="accent1"/>
          </a:solidFill>
          <a:ln w="19050">
            <a:solidFill>
              <a:schemeClr val="lt1"/>
            </a:solidFill>
          </a:ln>
          <a:effectLst/>
        </c:spPr>
      </c:pivotFmt>
      <c:pivotFmt>
        <c:idx val="1587"/>
        <c:spPr>
          <a:solidFill>
            <a:schemeClr val="accent1"/>
          </a:solidFill>
          <a:ln w="19050">
            <a:solidFill>
              <a:schemeClr val="lt1"/>
            </a:solidFill>
          </a:ln>
          <a:effectLst/>
        </c:spPr>
      </c:pivotFmt>
      <c:pivotFmt>
        <c:idx val="1588"/>
        <c:spPr>
          <a:solidFill>
            <a:schemeClr val="accent1"/>
          </a:solidFill>
          <a:ln w="19050">
            <a:solidFill>
              <a:schemeClr val="lt1"/>
            </a:solidFill>
          </a:ln>
          <a:effectLst/>
        </c:spPr>
      </c:pivotFmt>
      <c:pivotFmt>
        <c:idx val="1589"/>
        <c:spPr>
          <a:solidFill>
            <a:schemeClr val="accent1"/>
          </a:solidFill>
          <a:ln w="19050">
            <a:solidFill>
              <a:schemeClr val="lt1"/>
            </a:solidFill>
          </a:ln>
          <a:effectLst/>
        </c:spPr>
      </c:pivotFmt>
      <c:pivotFmt>
        <c:idx val="1590"/>
        <c:spPr>
          <a:solidFill>
            <a:schemeClr val="accent1"/>
          </a:solidFill>
          <a:ln w="19050">
            <a:solidFill>
              <a:schemeClr val="lt1"/>
            </a:solidFill>
          </a:ln>
          <a:effectLst/>
        </c:spPr>
      </c:pivotFmt>
      <c:pivotFmt>
        <c:idx val="1591"/>
        <c:spPr>
          <a:solidFill>
            <a:schemeClr val="accent1"/>
          </a:solidFill>
          <a:ln w="19050">
            <a:solidFill>
              <a:schemeClr val="lt1"/>
            </a:solidFill>
          </a:ln>
          <a:effectLst/>
        </c:spPr>
      </c:pivotFmt>
      <c:pivotFmt>
        <c:idx val="1592"/>
        <c:spPr>
          <a:solidFill>
            <a:schemeClr val="accent1"/>
          </a:solidFill>
          <a:ln w="19050">
            <a:solidFill>
              <a:schemeClr val="lt1"/>
            </a:solidFill>
          </a:ln>
          <a:effectLst/>
        </c:spPr>
      </c:pivotFmt>
      <c:pivotFmt>
        <c:idx val="1593"/>
        <c:spPr>
          <a:solidFill>
            <a:schemeClr val="accent1"/>
          </a:solidFill>
          <a:ln w="19050">
            <a:solidFill>
              <a:schemeClr val="lt1"/>
            </a:solidFill>
          </a:ln>
          <a:effectLst/>
        </c:spPr>
      </c:pivotFmt>
      <c:pivotFmt>
        <c:idx val="1594"/>
        <c:spPr>
          <a:solidFill>
            <a:schemeClr val="accent1"/>
          </a:solidFill>
          <a:ln w="19050">
            <a:solidFill>
              <a:schemeClr val="lt1"/>
            </a:solidFill>
          </a:ln>
          <a:effectLst/>
        </c:spPr>
      </c:pivotFmt>
      <c:pivotFmt>
        <c:idx val="1595"/>
        <c:spPr>
          <a:solidFill>
            <a:schemeClr val="accent1"/>
          </a:solidFill>
          <a:ln w="19050">
            <a:solidFill>
              <a:schemeClr val="lt1"/>
            </a:solidFill>
          </a:ln>
          <a:effectLst/>
        </c:spPr>
      </c:pivotFmt>
      <c:pivotFmt>
        <c:idx val="1596"/>
        <c:spPr>
          <a:solidFill>
            <a:schemeClr val="accent1"/>
          </a:solidFill>
          <a:ln w="19050">
            <a:solidFill>
              <a:schemeClr val="lt1"/>
            </a:solidFill>
          </a:ln>
          <a:effectLst/>
        </c:spPr>
      </c:pivotFmt>
      <c:pivotFmt>
        <c:idx val="1597"/>
        <c:spPr>
          <a:solidFill>
            <a:schemeClr val="accent1"/>
          </a:solidFill>
          <a:ln w="19050">
            <a:solidFill>
              <a:schemeClr val="lt1"/>
            </a:solidFill>
          </a:ln>
          <a:effectLst/>
        </c:spPr>
      </c:pivotFmt>
      <c:pivotFmt>
        <c:idx val="1598"/>
        <c:spPr>
          <a:solidFill>
            <a:schemeClr val="accent1"/>
          </a:solidFill>
          <a:ln w="19050">
            <a:solidFill>
              <a:schemeClr val="lt1"/>
            </a:solidFill>
          </a:ln>
          <a:effectLst/>
        </c:spPr>
      </c:pivotFmt>
      <c:pivotFmt>
        <c:idx val="1599"/>
        <c:spPr>
          <a:solidFill>
            <a:schemeClr val="accent1"/>
          </a:solidFill>
          <a:ln w="19050">
            <a:solidFill>
              <a:schemeClr val="lt1"/>
            </a:solidFill>
          </a:ln>
          <a:effectLst/>
        </c:spPr>
      </c:pivotFmt>
      <c:pivotFmt>
        <c:idx val="1600"/>
        <c:spPr>
          <a:solidFill>
            <a:schemeClr val="accent1"/>
          </a:solidFill>
          <a:ln w="19050">
            <a:solidFill>
              <a:schemeClr val="lt1"/>
            </a:solidFill>
          </a:ln>
          <a:effectLst/>
        </c:spPr>
      </c:pivotFmt>
      <c:pivotFmt>
        <c:idx val="1601"/>
        <c:spPr>
          <a:solidFill>
            <a:schemeClr val="accent1"/>
          </a:solidFill>
          <a:ln w="19050">
            <a:solidFill>
              <a:schemeClr val="lt1"/>
            </a:solidFill>
          </a:ln>
          <a:effectLst/>
        </c:spPr>
      </c:pivotFmt>
      <c:pivotFmt>
        <c:idx val="1602"/>
        <c:spPr>
          <a:solidFill>
            <a:schemeClr val="accent1"/>
          </a:solidFill>
          <a:ln w="19050">
            <a:solidFill>
              <a:schemeClr val="lt1"/>
            </a:solidFill>
          </a:ln>
          <a:effectLst/>
        </c:spPr>
      </c:pivotFmt>
      <c:pivotFmt>
        <c:idx val="1603"/>
        <c:spPr>
          <a:solidFill>
            <a:schemeClr val="accent1"/>
          </a:solidFill>
          <a:ln w="19050">
            <a:solidFill>
              <a:schemeClr val="lt1"/>
            </a:solidFill>
          </a:ln>
          <a:effectLst/>
        </c:spPr>
      </c:pivotFmt>
      <c:pivotFmt>
        <c:idx val="1604"/>
        <c:spPr>
          <a:solidFill>
            <a:schemeClr val="accent1"/>
          </a:solidFill>
          <a:ln w="19050">
            <a:solidFill>
              <a:schemeClr val="lt1"/>
            </a:solidFill>
          </a:ln>
          <a:effectLst/>
        </c:spPr>
      </c:pivotFmt>
      <c:pivotFmt>
        <c:idx val="1605"/>
        <c:spPr>
          <a:solidFill>
            <a:schemeClr val="accent1"/>
          </a:solidFill>
          <a:ln w="19050">
            <a:solidFill>
              <a:schemeClr val="lt1"/>
            </a:solidFill>
          </a:ln>
          <a:effectLst/>
        </c:spPr>
      </c:pivotFmt>
      <c:pivotFmt>
        <c:idx val="1606"/>
        <c:spPr>
          <a:solidFill>
            <a:schemeClr val="accent1"/>
          </a:solidFill>
          <a:ln w="19050">
            <a:solidFill>
              <a:schemeClr val="lt1"/>
            </a:solidFill>
          </a:ln>
          <a:effectLst/>
        </c:spPr>
      </c:pivotFmt>
      <c:pivotFmt>
        <c:idx val="1607"/>
        <c:spPr>
          <a:solidFill>
            <a:schemeClr val="accent1"/>
          </a:solidFill>
          <a:ln w="19050">
            <a:solidFill>
              <a:schemeClr val="lt1"/>
            </a:solidFill>
          </a:ln>
          <a:effectLst/>
        </c:spPr>
      </c:pivotFmt>
      <c:pivotFmt>
        <c:idx val="1608"/>
        <c:spPr>
          <a:solidFill>
            <a:schemeClr val="accent1"/>
          </a:solidFill>
          <a:ln w="19050">
            <a:solidFill>
              <a:schemeClr val="lt1"/>
            </a:solidFill>
          </a:ln>
          <a:effectLst/>
        </c:spPr>
      </c:pivotFmt>
      <c:pivotFmt>
        <c:idx val="1609"/>
        <c:spPr>
          <a:solidFill>
            <a:schemeClr val="accent1"/>
          </a:solidFill>
          <a:ln w="19050">
            <a:solidFill>
              <a:schemeClr val="lt1"/>
            </a:solidFill>
          </a:ln>
          <a:effectLst/>
        </c:spPr>
      </c:pivotFmt>
      <c:pivotFmt>
        <c:idx val="1610"/>
        <c:spPr>
          <a:solidFill>
            <a:schemeClr val="accent1"/>
          </a:solidFill>
          <a:ln w="19050">
            <a:solidFill>
              <a:schemeClr val="lt1"/>
            </a:solidFill>
          </a:ln>
          <a:effectLst/>
        </c:spPr>
      </c:pivotFmt>
      <c:pivotFmt>
        <c:idx val="1611"/>
        <c:spPr>
          <a:solidFill>
            <a:schemeClr val="accent1"/>
          </a:solidFill>
          <a:ln w="19050">
            <a:solidFill>
              <a:schemeClr val="lt1"/>
            </a:solidFill>
          </a:ln>
          <a:effectLst/>
        </c:spPr>
      </c:pivotFmt>
      <c:pivotFmt>
        <c:idx val="1612"/>
        <c:spPr>
          <a:solidFill>
            <a:schemeClr val="accent1"/>
          </a:solidFill>
          <a:ln w="19050">
            <a:solidFill>
              <a:schemeClr val="lt1"/>
            </a:solidFill>
          </a:ln>
          <a:effectLst/>
        </c:spPr>
      </c:pivotFmt>
      <c:pivotFmt>
        <c:idx val="1613"/>
        <c:spPr>
          <a:solidFill>
            <a:schemeClr val="accent1"/>
          </a:solidFill>
          <a:ln w="19050">
            <a:solidFill>
              <a:schemeClr val="lt1"/>
            </a:solidFill>
          </a:ln>
          <a:effectLst/>
        </c:spPr>
      </c:pivotFmt>
      <c:pivotFmt>
        <c:idx val="1614"/>
        <c:spPr>
          <a:solidFill>
            <a:schemeClr val="accent1"/>
          </a:solidFill>
          <a:ln w="19050">
            <a:solidFill>
              <a:schemeClr val="lt1"/>
            </a:solidFill>
          </a:ln>
          <a:effectLst/>
        </c:spPr>
      </c:pivotFmt>
      <c:pivotFmt>
        <c:idx val="1615"/>
        <c:spPr>
          <a:solidFill>
            <a:schemeClr val="accent1"/>
          </a:solidFill>
          <a:ln w="19050">
            <a:solidFill>
              <a:schemeClr val="lt1"/>
            </a:solidFill>
          </a:ln>
          <a:effectLst/>
        </c:spPr>
        <c:marker>
          <c:symbol val="none"/>
        </c:marker>
      </c:pivotFmt>
      <c:pivotFmt>
        <c:idx val="1616"/>
        <c:spPr>
          <a:solidFill>
            <a:schemeClr val="accent1"/>
          </a:solidFill>
          <a:ln w="19050">
            <a:solidFill>
              <a:schemeClr val="lt1"/>
            </a:solidFill>
          </a:ln>
          <a:effectLst/>
        </c:spPr>
      </c:pivotFmt>
      <c:pivotFmt>
        <c:idx val="1617"/>
        <c:spPr>
          <a:solidFill>
            <a:schemeClr val="accent1"/>
          </a:solidFill>
          <a:ln w="19050">
            <a:solidFill>
              <a:schemeClr val="lt1"/>
            </a:solidFill>
          </a:ln>
          <a:effectLst/>
        </c:spPr>
      </c:pivotFmt>
      <c:pivotFmt>
        <c:idx val="1618"/>
        <c:spPr>
          <a:solidFill>
            <a:schemeClr val="accent1"/>
          </a:solidFill>
          <a:ln w="19050">
            <a:solidFill>
              <a:schemeClr val="lt1"/>
            </a:solidFill>
          </a:ln>
          <a:effectLst/>
        </c:spPr>
      </c:pivotFmt>
      <c:pivotFmt>
        <c:idx val="1619"/>
        <c:spPr>
          <a:solidFill>
            <a:schemeClr val="accent1"/>
          </a:solidFill>
          <a:ln w="19050">
            <a:solidFill>
              <a:schemeClr val="lt1"/>
            </a:solidFill>
          </a:ln>
          <a:effectLst/>
        </c:spPr>
      </c:pivotFmt>
      <c:pivotFmt>
        <c:idx val="1620"/>
        <c:spPr>
          <a:solidFill>
            <a:schemeClr val="accent1"/>
          </a:solidFill>
          <a:ln w="19050">
            <a:solidFill>
              <a:schemeClr val="lt1"/>
            </a:solidFill>
          </a:ln>
          <a:effectLst/>
        </c:spPr>
      </c:pivotFmt>
      <c:pivotFmt>
        <c:idx val="1621"/>
        <c:spPr>
          <a:solidFill>
            <a:schemeClr val="accent1"/>
          </a:solidFill>
          <a:ln w="19050">
            <a:solidFill>
              <a:schemeClr val="lt1"/>
            </a:solidFill>
          </a:ln>
          <a:effectLst/>
        </c:spPr>
      </c:pivotFmt>
      <c:pivotFmt>
        <c:idx val="1622"/>
        <c:spPr>
          <a:solidFill>
            <a:schemeClr val="accent1"/>
          </a:solidFill>
          <a:ln w="19050">
            <a:solidFill>
              <a:schemeClr val="lt1"/>
            </a:solidFill>
          </a:ln>
          <a:effectLst/>
        </c:spPr>
      </c:pivotFmt>
      <c:pivotFmt>
        <c:idx val="1623"/>
        <c:spPr>
          <a:solidFill>
            <a:schemeClr val="accent1"/>
          </a:solidFill>
          <a:ln w="19050">
            <a:solidFill>
              <a:schemeClr val="lt1"/>
            </a:solidFill>
          </a:ln>
          <a:effectLst/>
        </c:spPr>
      </c:pivotFmt>
      <c:pivotFmt>
        <c:idx val="1624"/>
        <c:spPr>
          <a:solidFill>
            <a:schemeClr val="accent1"/>
          </a:solidFill>
          <a:ln w="19050">
            <a:solidFill>
              <a:schemeClr val="lt1"/>
            </a:solidFill>
          </a:ln>
          <a:effectLst/>
        </c:spPr>
      </c:pivotFmt>
      <c:pivotFmt>
        <c:idx val="1625"/>
        <c:spPr>
          <a:solidFill>
            <a:schemeClr val="accent1"/>
          </a:solidFill>
          <a:ln w="19050">
            <a:solidFill>
              <a:schemeClr val="lt1"/>
            </a:solidFill>
          </a:ln>
          <a:effectLst/>
        </c:spPr>
      </c:pivotFmt>
      <c:pivotFmt>
        <c:idx val="1626"/>
        <c:spPr>
          <a:solidFill>
            <a:schemeClr val="accent1"/>
          </a:solidFill>
          <a:ln w="19050">
            <a:solidFill>
              <a:schemeClr val="lt1"/>
            </a:solidFill>
          </a:ln>
          <a:effectLst/>
        </c:spPr>
      </c:pivotFmt>
      <c:pivotFmt>
        <c:idx val="1627"/>
        <c:spPr>
          <a:solidFill>
            <a:schemeClr val="accent1"/>
          </a:solidFill>
          <a:ln w="19050">
            <a:solidFill>
              <a:schemeClr val="lt1"/>
            </a:solidFill>
          </a:ln>
          <a:effectLst/>
        </c:spPr>
      </c:pivotFmt>
      <c:pivotFmt>
        <c:idx val="1628"/>
        <c:spPr>
          <a:solidFill>
            <a:schemeClr val="accent1"/>
          </a:solidFill>
          <a:ln w="19050">
            <a:solidFill>
              <a:schemeClr val="lt1"/>
            </a:solidFill>
          </a:ln>
          <a:effectLst/>
        </c:spPr>
      </c:pivotFmt>
      <c:pivotFmt>
        <c:idx val="1629"/>
        <c:spPr>
          <a:solidFill>
            <a:schemeClr val="accent1"/>
          </a:solidFill>
          <a:ln w="19050">
            <a:solidFill>
              <a:schemeClr val="lt1"/>
            </a:solidFill>
          </a:ln>
          <a:effectLst/>
        </c:spPr>
      </c:pivotFmt>
      <c:pivotFmt>
        <c:idx val="1630"/>
        <c:spPr>
          <a:solidFill>
            <a:schemeClr val="accent1"/>
          </a:solidFill>
          <a:ln w="19050">
            <a:solidFill>
              <a:schemeClr val="lt1"/>
            </a:solidFill>
          </a:ln>
          <a:effectLst/>
        </c:spPr>
      </c:pivotFmt>
      <c:pivotFmt>
        <c:idx val="1631"/>
        <c:spPr>
          <a:solidFill>
            <a:schemeClr val="accent1"/>
          </a:solidFill>
          <a:ln w="19050">
            <a:solidFill>
              <a:schemeClr val="lt1"/>
            </a:solidFill>
          </a:ln>
          <a:effectLst/>
        </c:spPr>
      </c:pivotFmt>
      <c:pivotFmt>
        <c:idx val="1632"/>
        <c:spPr>
          <a:solidFill>
            <a:schemeClr val="accent1"/>
          </a:solidFill>
          <a:ln w="19050">
            <a:solidFill>
              <a:schemeClr val="lt1"/>
            </a:solidFill>
          </a:ln>
          <a:effectLst/>
        </c:spPr>
      </c:pivotFmt>
      <c:pivotFmt>
        <c:idx val="1633"/>
        <c:spPr>
          <a:solidFill>
            <a:schemeClr val="accent1"/>
          </a:solidFill>
          <a:ln w="19050">
            <a:solidFill>
              <a:schemeClr val="lt1"/>
            </a:solidFill>
          </a:ln>
          <a:effectLst/>
        </c:spPr>
      </c:pivotFmt>
      <c:pivotFmt>
        <c:idx val="1634"/>
        <c:spPr>
          <a:solidFill>
            <a:schemeClr val="accent1"/>
          </a:solidFill>
          <a:ln w="19050">
            <a:solidFill>
              <a:schemeClr val="lt1"/>
            </a:solidFill>
          </a:ln>
          <a:effectLst/>
        </c:spPr>
      </c:pivotFmt>
      <c:pivotFmt>
        <c:idx val="1635"/>
        <c:spPr>
          <a:solidFill>
            <a:schemeClr val="accent1"/>
          </a:solidFill>
          <a:ln w="19050">
            <a:solidFill>
              <a:schemeClr val="lt1"/>
            </a:solidFill>
          </a:ln>
          <a:effectLst/>
        </c:spPr>
      </c:pivotFmt>
      <c:pivotFmt>
        <c:idx val="1636"/>
        <c:spPr>
          <a:solidFill>
            <a:schemeClr val="accent1"/>
          </a:solidFill>
          <a:ln w="19050">
            <a:solidFill>
              <a:schemeClr val="lt1"/>
            </a:solidFill>
          </a:ln>
          <a:effectLst/>
        </c:spPr>
      </c:pivotFmt>
      <c:pivotFmt>
        <c:idx val="1637"/>
        <c:spPr>
          <a:solidFill>
            <a:schemeClr val="accent1"/>
          </a:solidFill>
          <a:ln w="19050">
            <a:solidFill>
              <a:schemeClr val="lt1"/>
            </a:solidFill>
          </a:ln>
          <a:effectLst/>
        </c:spPr>
      </c:pivotFmt>
      <c:pivotFmt>
        <c:idx val="1638"/>
        <c:spPr>
          <a:solidFill>
            <a:schemeClr val="accent1"/>
          </a:solidFill>
          <a:ln w="19050">
            <a:solidFill>
              <a:schemeClr val="lt1"/>
            </a:solidFill>
          </a:ln>
          <a:effectLst/>
        </c:spPr>
      </c:pivotFmt>
      <c:pivotFmt>
        <c:idx val="1639"/>
        <c:spPr>
          <a:solidFill>
            <a:schemeClr val="accent1"/>
          </a:solidFill>
          <a:ln w="19050">
            <a:solidFill>
              <a:schemeClr val="lt1"/>
            </a:solidFill>
          </a:ln>
          <a:effectLst/>
        </c:spPr>
      </c:pivotFmt>
      <c:pivotFmt>
        <c:idx val="1640"/>
        <c:spPr>
          <a:solidFill>
            <a:schemeClr val="accent1"/>
          </a:solidFill>
          <a:ln w="19050">
            <a:solidFill>
              <a:schemeClr val="lt1"/>
            </a:solidFill>
          </a:ln>
          <a:effectLst/>
        </c:spPr>
      </c:pivotFmt>
      <c:pivotFmt>
        <c:idx val="1641"/>
        <c:spPr>
          <a:solidFill>
            <a:schemeClr val="accent1"/>
          </a:solidFill>
          <a:ln w="19050">
            <a:solidFill>
              <a:schemeClr val="lt1"/>
            </a:solidFill>
          </a:ln>
          <a:effectLst/>
        </c:spPr>
      </c:pivotFmt>
      <c:pivotFmt>
        <c:idx val="1642"/>
        <c:spPr>
          <a:solidFill>
            <a:schemeClr val="accent1"/>
          </a:solidFill>
          <a:ln w="19050">
            <a:solidFill>
              <a:schemeClr val="lt1"/>
            </a:solidFill>
          </a:ln>
          <a:effectLst/>
        </c:spPr>
      </c:pivotFmt>
      <c:pivotFmt>
        <c:idx val="1643"/>
        <c:spPr>
          <a:solidFill>
            <a:schemeClr val="accent1"/>
          </a:solidFill>
          <a:ln w="19050">
            <a:solidFill>
              <a:schemeClr val="lt1"/>
            </a:solidFill>
          </a:ln>
          <a:effectLst/>
        </c:spPr>
      </c:pivotFmt>
      <c:pivotFmt>
        <c:idx val="1644"/>
        <c:spPr>
          <a:solidFill>
            <a:schemeClr val="accent1"/>
          </a:solidFill>
          <a:ln w="19050">
            <a:solidFill>
              <a:schemeClr val="lt1"/>
            </a:solidFill>
          </a:ln>
          <a:effectLst/>
        </c:spPr>
      </c:pivotFmt>
      <c:pivotFmt>
        <c:idx val="1645"/>
        <c:spPr>
          <a:solidFill>
            <a:schemeClr val="accent1"/>
          </a:solidFill>
          <a:ln w="19050">
            <a:solidFill>
              <a:schemeClr val="lt1"/>
            </a:solidFill>
          </a:ln>
          <a:effectLst/>
        </c:spPr>
      </c:pivotFmt>
      <c:pivotFmt>
        <c:idx val="1646"/>
        <c:spPr>
          <a:solidFill>
            <a:schemeClr val="accent1"/>
          </a:solidFill>
          <a:ln w="19050">
            <a:solidFill>
              <a:schemeClr val="lt1"/>
            </a:solidFill>
          </a:ln>
          <a:effectLst/>
        </c:spPr>
      </c:pivotFmt>
      <c:pivotFmt>
        <c:idx val="1647"/>
        <c:spPr>
          <a:solidFill>
            <a:schemeClr val="accent1"/>
          </a:solidFill>
          <a:ln w="19050">
            <a:solidFill>
              <a:schemeClr val="lt1"/>
            </a:solidFill>
          </a:ln>
          <a:effectLst/>
        </c:spPr>
      </c:pivotFmt>
      <c:pivotFmt>
        <c:idx val="1648"/>
        <c:spPr>
          <a:solidFill>
            <a:schemeClr val="accent1"/>
          </a:solidFill>
          <a:ln w="19050">
            <a:solidFill>
              <a:schemeClr val="lt1"/>
            </a:solidFill>
          </a:ln>
          <a:effectLst/>
        </c:spPr>
      </c:pivotFmt>
      <c:pivotFmt>
        <c:idx val="1649"/>
        <c:spPr>
          <a:solidFill>
            <a:schemeClr val="accent1"/>
          </a:solidFill>
          <a:ln w="19050">
            <a:solidFill>
              <a:schemeClr val="lt1"/>
            </a:solidFill>
          </a:ln>
          <a:effectLst/>
        </c:spPr>
      </c:pivotFmt>
      <c:pivotFmt>
        <c:idx val="1650"/>
        <c:spPr>
          <a:solidFill>
            <a:schemeClr val="accent1"/>
          </a:solidFill>
          <a:ln w="19050">
            <a:solidFill>
              <a:schemeClr val="lt1"/>
            </a:solidFill>
          </a:ln>
          <a:effectLst/>
        </c:spPr>
      </c:pivotFmt>
      <c:pivotFmt>
        <c:idx val="1651"/>
        <c:spPr>
          <a:solidFill>
            <a:schemeClr val="accent1"/>
          </a:solidFill>
          <a:ln w="19050">
            <a:solidFill>
              <a:schemeClr val="lt1"/>
            </a:solidFill>
          </a:ln>
          <a:effectLst/>
        </c:spPr>
      </c:pivotFmt>
      <c:pivotFmt>
        <c:idx val="1652"/>
        <c:spPr>
          <a:solidFill>
            <a:schemeClr val="accent1"/>
          </a:solidFill>
          <a:ln w="19050">
            <a:solidFill>
              <a:schemeClr val="lt1"/>
            </a:solidFill>
          </a:ln>
          <a:effectLst/>
        </c:spPr>
      </c:pivotFmt>
      <c:pivotFmt>
        <c:idx val="1653"/>
        <c:spPr>
          <a:solidFill>
            <a:schemeClr val="accent1"/>
          </a:solidFill>
          <a:ln w="19050">
            <a:solidFill>
              <a:schemeClr val="lt1"/>
            </a:solidFill>
          </a:ln>
          <a:effectLst/>
        </c:spPr>
      </c:pivotFmt>
      <c:pivotFmt>
        <c:idx val="1654"/>
        <c:spPr>
          <a:solidFill>
            <a:schemeClr val="accent1"/>
          </a:solidFill>
          <a:ln w="19050">
            <a:solidFill>
              <a:schemeClr val="lt1"/>
            </a:solidFill>
          </a:ln>
          <a:effectLst/>
        </c:spPr>
      </c:pivotFmt>
      <c:pivotFmt>
        <c:idx val="1655"/>
        <c:spPr>
          <a:solidFill>
            <a:schemeClr val="accent1"/>
          </a:solidFill>
          <a:ln w="19050">
            <a:solidFill>
              <a:schemeClr val="lt1"/>
            </a:solidFill>
          </a:ln>
          <a:effectLst/>
        </c:spPr>
      </c:pivotFmt>
      <c:pivotFmt>
        <c:idx val="1656"/>
        <c:spPr>
          <a:solidFill>
            <a:schemeClr val="accent1"/>
          </a:solidFill>
          <a:ln w="19050">
            <a:solidFill>
              <a:schemeClr val="lt1"/>
            </a:solidFill>
          </a:ln>
          <a:effectLst/>
        </c:spPr>
      </c:pivotFmt>
      <c:pivotFmt>
        <c:idx val="1657"/>
        <c:spPr>
          <a:solidFill>
            <a:schemeClr val="accent1"/>
          </a:solidFill>
          <a:ln w="19050">
            <a:solidFill>
              <a:schemeClr val="lt1"/>
            </a:solidFill>
          </a:ln>
          <a:effectLst/>
        </c:spPr>
      </c:pivotFmt>
      <c:pivotFmt>
        <c:idx val="1658"/>
        <c:spPr>
          <a:solidFill>
            <a:schemeClr val="accent1"/>
          </a:solidFill>
          <a:ln w="19050">
            <a:solidFill>
              <a:schemeClr val="lt1"/>
            </a:solidFill>
          </a:ln>
          <a:effectLst/>
        </c:spPr>
      </c:pivotFmt>
      <c:pivotFmt>
        <c:idx val="1659"/>
        <c:spPr>
          <a:solidFill>
            <a:schemeClr val="accent1"/>
          </a:solidFill>
          <a:ln w="19050">
            <a:solidFill>
              <a:schemeClr val="lt1"/>
            </a:solidFill>
          </a:ln>
          <a:effectLst/>
        </c:spPr>
      </c:pivotFmt>
      <c:pivotFmt>
        <c:idx val="1660"/>
        <c:spPr>
          <a:solidFill>
            <a:schemeClr val="accent1"/>
          </a:solidFill>
          <a:ln w="19050">
            <a:solidFill>
              <a:schemeClr val="lt1"/>
            </a:solidFill>
          </a:ln>
          <a:effectLst/>
        </c:spPr>
      </c:pivotFmt>
      <c:pivotFmt>
        <c:idx val="1661"/>
        <c:spPr>
          <a:solidFill>
            <a:schemeClr val="accent1"/>
          </a:solidFill>
          <a:ln w="19050">
            <a:solidFill>
              <a:schemeClr val="lt1"/>
            </a:solidFill>
          </a:ln>
          <a:effectLst/>
        </c:spPr>
      </c:pivotFmt>
      <c:pivotFmt>
        <c:idx val="1662"/>
        <c:spPr>
          <a:solidFill>
            <a:schemeClr val="accent1"/>
          </a:solidFill>
          <a:ln w="19050">
            <a:solidFill>
              <a:schemeClr val="lt1"/>
            </a:solidFill>
          </a:ln>
          <a:effectLst/>
        </c:spPr>
      </c:pivotFmt>
      <c:pivotFmt>
        <c:idx val="1663"/>
        <c:spPr>
          <a:solidFill>
            <a:schemeClr val="accent1"/>
          </a:solidFill>
          <a:ln w="19050">
            <a:solidFill>
              <a:schemeClr val="lt1"/>
            </a:solidFill>
          </a:ln>
          <a:effectLst/>
        </c:spPr>
      </c:pivotFmt>
      <c:pivotFmt>
        <c:idx val="1664"/>
        <c:spPr>
          <a:solidFill>
            <a:schemeClr val="accent1"/>
          </a:solidFill>
          <a:ln w="19050">
            <a:solidFill>
              <a:schemeClr val="lt1"/>
            </a:solidFill>
          </a:ln>
          <a:effectLst/>
        </c:spPr>
      </c:pivotFmt>
      <c:pivotFmt>
        <c:idx val="1665"/>
        <c:spPr>
          <a:solidFill>
            <a:schemeClr val="accent1"/>
          </a:solidFill>
          <a:ln w="19050">
            <a:solidFill>
              <a:schemeClr val="lt1"/>
            </a:solidFill>
          </a:ln>
          <a:effectLst/>
        </c:spPr>
      </c:pivotFmt>
      <c:pivotFmt>
        <c:idx val="1666"/>
        <c:spPr>
          <a:solidFill>
            <a:schemeClr val="accent1"/>
          </a:solidFill>
          <a:ln w="19050">
            <a:solidFill>
              <a:schemeClr val="lt1"/>
            </a:solidFill>
          </a:ln>
          <a:effectLst/>
        </c:spPr>
      </c:pivotFmt>
      <c:pivotFmt>
        <c:idx val="1667"/>
        <c:spPr>
          <a:solidFill>
            <a:schemeClr val="accent1"/>
          </a:solidFill>
          <a:ln w="19050">
            <a:solidFill>
              <a:schemeClr val="lt1"/>
            </a:solidFill>
          </a:ln>
          <a:effectLst/>
        </c:spPr>
      </c:pivotFmt>
      <c:pivotFmt>
        <c:idx val="1668"/>
        <c:spPr>
          <a:solidFill>
            <a:schemeClr val="accent1"/>
          </a:solidFill>
          <a:ln w="19050">
            <a:solidFill>
              <a:schemeClr val="lt1"/>
            </a:solidFill>
          </a:ln>
          <a:effectLst/>
        </c:spPr>
      </c:pivotFmt>
      <c:pivotFmt>
        <c:idx val="1669"/>
        <c:spPr>
          <a:solidFill>
            <a:schemeClr val="accent1"/>
          </a:solidFill>
          <a:ln w="19050">
            <a:solidFill>
              <a:schemeClr val="lt1"/>
            </a:solidFill>
          </a:ln>
          <a:effectLst/>
        </c:spPr>
      </c:pivotFmt>
      <c:pivotFmt>
        <c:idx val="1670"/>
        <c:spPr>
          <a:solidFill>
            <a:schemeClr val="accent1"/>
          </a:solidFill>
          <a:ln w="19050">
            <a:solidFill>
              <a:schemeClr val="lt1"/>
            </a:solidFill>
          </a:ln>
          <a:effectLst/>
        </c:spPr>
      </c:pivotFmt>
      <c:pivotFmt>
        <c:idx val="1671"/>
        <c:spPr>
          <a:solidFill>
            <a:schemeClr val="accent1"/>
          </a:solidFill>
          <a:ln w="19050">
            <a:solidFill>
              <a:schemeClr val="lt1"/>
            </a:solidFill>
          </a:ln>
          <a:effectLst/>
        </c:spPr>
      </c:pivotFmt>
      <c:pivotFmt>
        <c:idx val="1672"/>
        <c:spPr>
          <a:solidFill>
            <a:schemeClr val="accent1"/>
          </a:solidFill>
          <a:ln w="19050">
            <a:solidFill>
              <a:schemeClr val="lt1"/>
            </a:solidFill>
          </a:ln>
          <a:effectLst/>
        </c:spPr>
      </c:pivotFmt>
      <c:pivotFmt>
        <c:idx val="1673"/>
        <c:spPr>
          <a:solidFill>
            <a:schemeClr val="accent1"/>
          </a:solidFill>
          <a:ln w="19050">
            <a:solidFill>
              <a:schemeClr val="lt1"/>
            </a:solidFill>
          </a:ln>
          <a:effectLst/>
        </c:spPr>
      </c:pivotFmt>
      <c:pivotFmt>
        <c:idx val="1674"/>
        <c:spPr>
          <a:solidFill>
            <a:schemeClr val="accent1"/>
          </a:solidFill>
          <a:ln w="19050">
            <a:solidFill>
              <a:schemeClr val="lt1"/>
            </a:solidFill>
          </a:ln>
          <a:effectLst/>
        </c:spPr>
      </c:pivotFmt>
      <c:pivotFmt>
        <c:idx val="1675"/>
        <c:spPr>
          <a:solidFill>
            <a:schemeClr val="accent1"/>
          </a:solidFill>
          <a:ln w="19050">
            <a:solidFill>
              <a:schemeClr val="lt1"/>
            </a:solidFill>
          </a:ln>
          <a:effectLst/>
        </c:spPr>
      </c:pivotFmt>
      <c:pivotFmt>
        <c:idx val="1676"/>
        <c:spPr>
          <a:solidFill>
            <a:schemeClr val="accent1"/>
          </a:solidFill>
          <a:ln w="19050">
            <a:solidFill>
              <a:schemeClr val="lt1"/>
            </a:solidFill>
          </a:ln>
          <a:effectLst/>
        </c:spPr>
      </c:pivotFmt>
      <c:pivotFmt>
        <c:idx val="1677"/>
        <c:spPr>
          <a:solidFill>
            <a:schemeClr val="accent1"/>
          </a:solidFill>
          <a:ln w="19050">
            <a:solidFill>
              <a:schemeClr val="lt1"/>
            </a:solidFill>
          </a:ln>
          <a:effectLst/>
        </c:spPr>
      </c:pivotFmt>
      <c:pivotFmt>
        <c:idx val="1678"/>
        <c:spPr>
          <a:solidFill>
            <a:schemeClr val="accent1"/>
          </a:solidFill>
          <a:ln w="19050">
            <a:solidFill>
              <a:schemeClr val="lt1"/>
            </a:solidFill>
          </a:ln>
          <a:effectLst/>
        </c:spPr>
      </c:pivotFmt>
      <c:pivotFmt>
        <c:idx val="1679"/>
        <c:spPr>
          <a:solidFill>
            <a:schemeClr val="accent1"/>
          </a:solidFill>
          <a:ln w="19050">
            <a:solidFill>
              <a:schemeClr val="lt1"/>
            </a:solidFill>
          </a:ln>
          <a:effectLst/>
        </c:spPr>
      </c:pivotFmt>
      <c:pivotFmt>
        <c:idx val="1680"/>
        <c:spPr>
          <a:solidFill>
            <a:schemeClr val="accent1"/>
          </a:solidFill>
          <a:ln w="19050">
            <a:solidFill>
              <a:schemeClr val="lt1"/>
            </a:solidFill>
          </a:ln>
          <a:effectLst/>
        </c:spPr>
      </c:pivotFmt>
      <c:pivotFmt>
        <c:idx val="1681"/>
        <c:spPr>
          <a:solidFill>
            <a:schemeClr val="accent1"/>
          </a:solidFill>
          <a:ln w="19050">
            <a:solidFill>
              <a:schemeClr val="lt1"/>
            </a:solidFill>
          </a:ln>
          <a:effectLst/>
        </c:spPr>
      </c:pivotFmt>
      <c:pivotFmt>
        <c:idx val="1682"/>
        <c:spPr>
          <a:solidFill>
            <a:schemeClr val="accent1"/>
          </a:solidFill>
          <a:ln w="19050">
            <a:solidFill>
              <a:schemeClr val="lt1"/>
            </a:solidFill>
          </a:ln>
          <a:effectLst/>
        </c:spPr>
      </c:pivotFmt>
      <c:pivotFmt>
        <c:idx val="1683"/>
        <c:spPr>
          <a:solidFill>
            <a:schemeClr val="accent1"/>
          </a:solidFill>
          <a:ln w="19050">
            <a:solidFill>
              <a:schemeClr val="lt1"/>
            </a:solidFill>
          </a:ln>
          <a:effectLst/>
        </c:spPr>
      </c:pivotFmt>
      <c:pivotFmt>
        <c:idx val="1684"/>
        <c:spPr>
          <a:solidFill>
            <a:schemeClr val="accent1"/>
          </a:solidFill>
          <a:ln w="19050">
            <a:solidFill>
              <a:schemeClr val="lt1"/>
            </a:solidFill>
          </a:ln>
          <a:effectLst/>
        </c:spPr>
      </c:pivotFmt>
      <c:pivotFmt>
        <c:idx val="1685"/>
        <c:spPr>
          <a:solidFill>
            <a:schemeClr val="accent1"/>
          </a:solidFill>
          <a:ln w="19050">
            <a:solidFill>
              <a:schemeClr val="lt1"/>
            </a:solidFill>
          </a:ln>
          <a:effectLst/>
        </c:spPr>
      </c:pivotFmt>
      <c:pivotFmt>
        <c:idx val="1686"/>
        <c:spPr>
          <a:solidFill>
            <a:schemeClr val="accent1"/>
          </a:solidFill>
          <a:ln w="19050">
            <a:solidFill>
              <a:schemeClr val="lt1"/>
            </a:solidFill>
          </a:ln>
          <a:effectLst/>
        </c:spPr>
      </c:pivotFmt>
      <c:pivotFmt>
        <c:idx val="1687"/>
        <c:spPr>
          <a:solidFill>
            <a:schemeClr val="accent1"/>
          </a:solidFill>
          <a:ln w="19050">
            <a:solidFill>
              <a:schemeClr val="lt1"/>
            </a:solidFill>
          </a:ln>
          <a:effectLst/>
        </c:spPr>
      </c:pivotFmt>
      <c:pivotFmt>
        <c:idx val="1688"/>
        <c:spPr>
          <a:solidFill>
            <a:schemeClr val="accent1"/>
          </a:solidFill>
          <a:ln w="19050">
            <a:solidFill>
              <a:schemeClr val="lt1"/>
            </a:solidFill>
          </a:ln>
          <a:effectLst/>
        </c:spPr>
      </c:pivotFmt>
      <c:pivotFmt>
        <c:idx val="1689"/>
        <c:spPr>
          <a:solidFill>
            <a:schemeClr val="accent1"/>
          </a:solidFill>
          <a:ln w="19050">
            <a:solidFill>
              <a:schemeClr val="lt1"/>
            </a:solidFill>
          </a:ln>
          <a:effectLst/>
        </c:spPr>
      </c:pivotFmt>
      <c:pivotFmt>
        <c:idx val="1690"/>
        <c:spPr>
          <a:solidFill>
            <a:schemeClr val="accent1"/>
          </a:solidFill>
          <a:ln w="19050">
            <a:solidFill>
              <a:schemeClr val="lt1"/>
            </a:solidFill>
          </a:ln>
          <a:effectLst/>
        </c:spPr>
      </c:pivotFmt>
      <c:pivotFmt>
        <c:idx val="1691"/>
        <c:spPr>
          <a:solidFill>
            <a:schemeClr val="accent1"/>
          </a:solidFill>
          <a:ln w="19050">
            <a:solidFill>
              <a:schemeClr val="lt1"/>
            </a:solidFill>
          </a:ln>
          <a:effectLst/>
        </c:spPr>
      </c:pivotFmt>
      <c:pivotFmt>
        <c:idx val="1692"/>
        <c:spPr>
          <a:solidFill>
            <a:schemeClr val="accent1"/>
          </a:solidFill>
          <a:ln w="19050">
            <a:solidFill>
              <a:schemeClr val="lt1"/>
            </a:solidFill>
          </a:ln>
          <a:effectLst/>
        </c:spPr>
      </c:pivotFmt>
      <c:pivotFmt>
        <c:idx val="1693"/>
        <c:spPr>
          <a:solidFill>
            <a:schemeClr val="accent1"/>
          </a:solidFill>
          <a:ln w="19050">
            <a:solidFill>
              <a:schemeClr val="lt1"/>
            </a:solidFill>
          </a:ln>
          <a:effectLst/>
        </c:spPr>
      </c:pivotFmt>
      <c:pivotFmt>
        <c:idx val="1694"/>
        <c:spPr>
          <a:solidFill>
            <a:schemeClr val="accent1"/>
          </a:solidFill>
          <a:ln w="19050">
            <a:solidFill>
              <a:schemeClr val="lt1"/>
            </a:solidFill>
          </a:ln>
          <a:effectLst/>
        </c:spPr>
      </c:pivotFmt>
      <c:pivotFmt>
        <c:idx val="1695"/>
        <c:spPr>
          <a:solidFill>
            <a:schemeClr val="accent1"/>
          </a:solidFill>
          <a:ln w="19050">
            <a:solidFill>
              <a:schemeClr val="lt1"/>
            </a:solidFill>
          </a:ln>
          <a:effectLst/>
        </c:spPr>
      </c:pivotFmt>
      <c:pivotFmt>
        <c:idx val="1696"/>
        <c:spPr>
          <a:solidFill>
            <a:schemeClr val="accent1"/>
          </a:solidFill>
          <a:ln w="19050">
            <a:solidFill>
              <a:schemeClr val="lt1"/>
            </a:solidFill>
          </a:ln>
          <a:effectLst/>
        </c:spPr>
      </c:pivotFmt>
      <c:pivotFmt>
        <c:idx val="1697"/>
        <c:spPr>
          <a:solidFill>
            <a:schemeClr val="accent1"/>
          </a:solidFill>
          <a:ln w="19050">
            <a:solidFill>
              <a:schemeClr val="lt1"/>
            </a:solidFill>
          </a:ln>
          <a:effectLst/>
        </c:spPr>
      </c:pivotFmt>
      <c:pivotFmt>
        <c:idx val="1698"/>
        <c:spPr>
          <a:solidFill>
            <a:schemeClr val="accent1"/>
          </a:solidFill>
          <a:ln w="19050">
            <a:solidFill>
              <a:schemeClr val="lt1"/>
            </a:solidFill>
          </a:ln>
          <a:effectLst/>
        </c:spPr>
      </c:pivotFmt>
      <c:pivotFmt>
        <c:idx val="1699"/>
        <c:spPr>
          <a:solidFill>
            <a:schemeClr val="accent1"/>
          </a:solidFill>
          <a:ln w="19050">
            <a:solidFill>
              <a:schemeClr val="lt1"/>
            </a:solidFill>
          </a:ln>
          <a:effectLst/>
        </c:spPr>
      </c:pivotFmt>
      <c:pivotFmt>
        <c:idx val="1700"/>
        <c:spPr>
          <a:solidFill>
            <a:schemeClr val="accent1"/>
          </a:solidFill>
          <a:ln w="19050">
            <a:solidFill>
              <a:schemeClr val="lt1"/>
            </a:solidFill>
          </a:ln>
          <a:effectLst/>
        </c:spPr>
      </c:pivotFmt>
      <c:pivotFmt>
        <c:idx val="1701"/>
        <c:spPr>
          <a:solidFill>
            <a:schemeClr val="accent1"/>
          </a:solidFill>
          <a:ln w="19050">
            <a:solidFill>
              <a:schemeClr val="lt1"/>
            </a:solidFill>
          </a:ln>
          <a:effectLst/>
        </c:spPr>
      </c:pivotFmt>
      <c:pivotFmt>
        <c:idx val="1702"/>
        <c:spPr>
          <a:solidFill>
            <a:schemeClr val="accent1"/>
          </a:solidFill>
          <a:ln w="19050">
            <a:solidFill>
              <a:schemeClr val="lt1"/>
            </a:solidFill>
          </a:ln>
          <a:effectLst/>
        </c:spPr>
      </c:pivotFmt>
      <c:pivotFmt>
        <c:idx val="1703"/>
        <c:spPr>
          <a:solidFill>
            <a:schemeClr val="accent1"/>
          </a:solidFill>
          <a:ln w="19050">
            <a:solidFill>
              <a:schemeClr val="lt1"/>
            </a:solidFill>
          </a:ln>
          <a:effectLst/>
        </c:spPr>
      </c:pivotFmt>
      <c:pivotFmt>
        <c:idx val="1704"/>
        <c:spPr>
          <a:solidFill>
            <a:schemeClr val="accent1"/>
          </a:solidFill>
          <a:ln w="19050">
            <a:solidFill>
              <a:schemeClr val="lt1"/>
            </a:solidFill>
          </a:ln>
          <a:effectLst/>
        </c:spPr>
      </c:pivotFmt>
      <c:pivotFmt>
        <c:idx val="1705"/>
        <c:spPr>
          <a:solidFill>
            <a:schemeClr val="accent1"/>
          </a:solidFill>
          <a:ln w="19050">
            <a:solidFill>
              <a:schemeClr val="lt1"/>
            </a:solidFill>
          </a:ln>
          <a:effectLst/>
        </c:spPr>
      </c:pivotFmt>
      <c:pivotFmt>
        <c:idx val="1706"/>
        <c:spPr>
          <a:solidFill>
            <a:schemeClr val="accent1"/>
          </a:solidFill>
          <a:ln w="19050">
            <a:solidFill>
              <a:schemeClr val="lt1"/>
            </a:solidFill>
          </a:ln>
          <a:effectLst/>
        </c:spPr>
      </c:pivotFmt>
      <c:pivotFmt>
        <c:idx val="1707"/>
        <c:spPr>
          <a:solidFill>
            <a:schemeClr val="accent1"/>
          </a:solidFill>
          <a:ln w="19050">
            <a:solidFill>
              <a:schemeClr val="lt1"/>
            </a:solidFill>
          </a:ln>
          <a:effectLst/>
        </c:spPr>
      </c:pivotFmt>
      <c:pivotFmt>
        <c:idx val="1708"/>
        <c:spPr>
          <a:solidFill>
            <a:schemeClr val="accent1"/>
          </a:solidFill>
          <a:ln w="19050">
            <a:solidFill>
              <a:schemeClr val="lt1"/>
            </a:solidFill>
          </a:ln>
          <a:effectLst/>
        </c:spPr>
      </c:pivotFmt>
      <c:pivotFmt>
        <c:idx val="1709"/>
        <c:spPr>
          <a:solidFill>
            <a:schemeClr val="accent1"/>
          </a:solidFill>
          <a:ln w="19050">
            <a:solidFill>
              <a:schemeClr val="lt1"/>
            </a:solidFill>
          </a:ln>
          <a:effectLst/>
        </c:spPr>
      </c:pivotFmt>
      <c:pivotFmt>
        <c:idx val="1710"/>
        <c:spPr>
          <a:solidFill>
            <a:schemeClr val="accent1"/>
          </a:solidFill>
          <a:ln w="19050">
            <a:solidFill>
              <a:schemeClr val="lt1"/>
            </a:solidFill>
          </a:ln>
          <a:effectLst/>
        </c:spPr>
      </c:pivotFmt>
      <c:pivotFmt>
        <c:idx val="1711"/>
        <c:spPr>
          <a:solidFill>
            <a:schemeClr val="accent1"/>
          </a:solidFill>
          <a:ln w="19050">
            <a:solidFill>
              <a:schemeClr val="lt1"/>
            </a:solidFill>
          </a:ln>
          <a:effectLst/>
        </c:spPr>
      </c:pivotFmt>
      <c:pivotFmt>
        <c:idx val="1712"/>
        <c:spPr>
          <a:solidFill>
            <a:schemeClr val="accent1"/>
          </a:solidFill>
          <a:ln w="19050">
            <a:solidFill>
              <a:schemeClr val="lt1"/>
            </a:solidFill>
          </a:ln>
          <a:effectLst/>
        </c:spPr>
      </c:pivotFmt>
      <c:pivotFmt>
        <c:idx val="1713"/>
        <c:spPr>
          <a:solidFill>
            <a:schemeClr val="accent1"/>
          </a:solidFill>
          <a:ln w="19050">
            <a:solidFill>
              <a:schemeClr val="lt1"/>
            </a:solidFill>
          </a:ln>
          <a:effectLst/>
        </c:spPr>
      </c:pivotFmt>
      <c:pivotFmt>
        <c:idx val="1714"/>
        <c:spPr>
          <a:solidFill>
            <a:schemeClr val="accent1"/>
          </a:solidFill>
          <a:ln w="19050">
            <a:solidFill>
              <a:schemeClr val="lt1"/>
            </a:solidFill>
          </a:ln>
          <a:effectLst/>
        </c:spPr>
      </c:pivotFmt>
      <c:pivotFmt>
        <c:idx val="1715"/>
        <c:spPr>
          <a:solidFill>
            <a:schemeClr val="accent1"/>
          </a:solidFill>
          <a:ln w="19050">
            <a:solidFill>
              <a:schemeClr val="lt1"/>
            </a:solidFill>
          </a:ln>
          <a:effectLst/>
        </c:spPr>
      </c:pivotFmt>
      <c:pivotFmt>
        <c:idx val="1716"/>
        <c:spPr>
          <a:solidFill>
            <a:schemeClr val="accent1"/>
          </a:solidFill>
          <a:ln w="19050">
            <a:solidFill>
              <a:schemeClr val="lt1"/>
            </a:solidFill>
          </a:ln>
          <a:effectLst/>
        </c:spPr>
      </c:pivotFmt>
      <c:pivotFmt>
        <c:idx val="1717"/>
        <c:spPr>
          <a:solidFill>
            <a:schemeClr val="accent1"/>
          </a:solidFill>
          <a:ln w="19050">
            <a:solidFill>
              <a:schemeClr val="lt1"/>
            </a:solidFill>
          </a:ln>
          <a:effectLst/>
        </c:spPr>
      </c:pivotFmt>
      <c:pivotFmt>
        <c:idx val="1718"/>
        <c:spPr>
          <a:solidFill>
            <a:schemeClr val="accent1"/>
          </a:solidFill>
          <a:ln w="19050">
            <a:solidFill>
              <a:schemeClr val="lt1"/>
            </a:solidFill>
          </a:ln>
          <a:effectLst/>
        </c:spPr>
      </c:pivotFmt>
      <c:pivotFmt>
        <c:idx val="1719"/>
        <c:spPr>
          <a:solidFill>
            <a:schemeClr val="accent1"/>
          </a:solidFill>
          <a:ln w="19050">
            <a:solidFill>
              <a:schemeClr val="lt1"/>
            </a:solidFill>
          </a:ln>
          <a:effectLst/>
        </c:spPr>
      </c:pivotFmt>
      <c:pivotFmt>
        <c:idx val="1720"/>
        <c:spPr>
          <a:solidFill>
            <a:schemeClr val="accent1"/>
          </a:solidFill>
          <a:ln w="19050">
            <a:solidFill>
              <a:schemeClr val="lt1"/>
            </a:solidFill>
          </a:ln>
          <a:effectLst/>
        </c:spPr>
      </c:pivotFmt>
      <c:pivotFmt>
        <c:idx val="1721"/>
        <c:spPr>
          <a:solidFill>
            <a:schemeClr val="accent1"/>
          </a:solidFill>
          <a:ln w="19050">
            <a:solidFill>
              <a:schemeClr val="lt1"/>
            </a:solidFill>
          </a:ln>
          <a:effectLst/>
        </c:spPr>
      </c:pivotFmt>
      <c:pivotFmt>
        <c:idx val="1722"/>
        <c:spPr>
          <a:solidFill>
            <a:schemeClr val="accent1"/>
          </a:solidFill>
          <a:ln w="19050">
            <a:solidFill>
              <a:schemeClr val="lt1"/>
            </a:solidFill>
          </a:ln>
          <a:effectLst/>
        </c:spPr>
      </c:pivotFmt>
      <c:pivotFmt>
        <c:idx val="1723"/>
        <c:spPr>
          <a:solidFill>
            <a:schemeClr val="accent1"/>
          </a:solidFill>
          <a:ln w="19050">
            <a:solidFill>
              <a:schemeClr val="lt1"/>
            </a:solidFill>
          </a:ln>
          <a:effectLst/>
        </c:spPr>
      </c:pivotFmt>
      <c:pivotFmt>
        <c:idx val="1724"/>
        <c:spPr>
          <a:solidFill>
            <a:schemeClr val="accent1"/>
          </a:solidFill>
          <a:ln w="19050">
            <a:solidFill>
              <a:schemeClr val="lt1"/>
            </a:solidFill>
          </a:ln>
          <a:effectLst/>
        </c:spPr>
      </c:pivotFmt>
      <c:pivotFmt>
        <c:idx val="1725"/>
        <c:spPr>
          <a:solidFill>
            <a:schemeClr val="accent1"/>
          </a:solidFill>
          <a:ln w="19050">
            <a:solidFill>
              <a:schemeClr val="lt1"/>
            </a:solidFill>
          </a:ln>
          <a:effectLst/>
        </c:spPr>
      </c:pivotFmt>
      <c:pivotFmt>
        <c:idx val="1726"/>
        <c:spPr>
          <a:solidFill>
            <a:schemeClr val="accent1"/>
          </a:solidFill>
          <a:ln w="19050">
            <a:solidFill>
              <a:schemeClr val="lt1"/>
            </a:solidFill>
          </a:ln>
          <a:effectLst/>
        </c:spPr>
      </c:pivotFmt>
      <c:pivotFmt>
        <c:idx val="1727"/>
        <c:spPr>
          <a:solidFill>
            <a:schemeClr val="accent1"/>
          </a:solidFill>
          <a:ln w="19050">
            <a:solidFill>
              <a:schemeClr val="lt1"/>
            </a:solidFill>
          </a:ln>
          <a:effectLst/>
        </c:spPr>
      </c:pivotFmt>
      <c:pivotFmt>
        <c:idx val="1728"/>
        <c:spPr>
          <a:solidFill>
            <a:schemeClr val="accent1"/>
          </a:solidFill>
          <a:ln w="19050">
            <a:solidFill>
              <a:schemeClr val="lt1"/>
            </a:solidFill>
          </a:ln>
          <a:effectLst/>
        </c:spPr>
      </c:pivotFmt>
      <c:pivotFmt>
        <c:idx val="1729"/>
        <c:spPr>
          <a:solidFill>
            <a:schemeClr val="accent1"/>
          </a:solidFill>
          <a:ln w="19050">
            <a:solidFill>
              <a:schemeClr val="lt1"/>
            </a:solidFill>
          </a:ln>
          <a:effectLst/>
        </c:spPr>
      </c:pivotFmt>
      <c:pivotFmt>
        <c:idx val="1730"/>
        <c:spPr>
          <a:solidFill>
            <a:schemeClr val="accent1"/>
          </a:solidFill>
          <a:ln w="19050">
            <a:solidFill>
              <a:schemeClr val="lt1"/>
            </a:solidFill>
          </a:ln>
          <a:effectLst/>
        </c:spPr>
      </c:pivotFmt>
      <c:pivotFmt>
        <c:idx val="1731"/>
        <c:spPr>
          <a:solidFill>
            <a:schemeClr val="accent1"/>
          </a:solidFill>
          <a:ln w="19050">
            <a:solidFill>
              <a:schemeClr val="lt1"/>
            </a:solidFill>
          </a:ln>
          <a:effectLst/>
        </c:spPr>
      </c:pivotFmt>
      <c:pivotFmt>
        <c:idx val="1732"/>
        <c:spPr>
          <a:solidFill>
            <a:schemeClr val="accent1"/>
          </a:solidFill>
          <a:ln w="19050">
            <a:solidFill>
              <a:schemeClr val="lt1"/>
            </a:solidFill>
          </a:ln>
          <a:effectLst/>
        </c:spPr>
      </c:pivotFmt>
      <c:pivotFmt>
        <c:idx val="1733"/>
        <c:spPr>
          <a:solidFill>
            <a:schemeClr val="accent1"/>
          </a:solidFill>
          <a:ln w="19050">
            <a:solidFill>
              <a:schemeClr val="lt1"/>
            </a:solidFill>
          </a:ln>
          <a:effectLst/>
        </c:spPr>
      </c:pivotFmt>
      <c:pivotFmt>
        <c:idx val="1734"/>
        <c:spPr>
          <a:solidFill>
            <a:schemeClr val="accent1"/>
          </a:solidFill>
          <a:ln w="19050">
            <a:solidFill>
              <a:schemeClr val="lt1"/>
            </a:solidFill>
          </a:ln>
          <a:effectLst/>
        </c:spPr>
      </c:pivotFmt>
      <c:pivotFmt>
        <c:idx val="1735"/>
        <c:spPr>
          <a:solidFill>
            <a:schemeClr val="accent1"/>
          </a:solidFill>
          <a:ln w="19050">
            <a:solidFill>
              <a:schemeClr val="lt1"/>
            </a:solidFill>
          </a:ln>
          <a:effectLst/>
        </c:spPr>
      </c:pivotFmt>
      <c:pivotFmt>
        <c:idx val="1736"/>
        <c:spPr>
          <a:solidFill>
            <a:schemeClr val="accent1"/>
          </a:solidFill>
          <a:ln w="19050">
            <a:solidFill>
              <a:schemeClr val="lt1"/>
            </a:solidFill>
          </a:ln>
          <a:effectLst/>
        </c:spPr>
      </c:pivotFmt>
      <c:pivotFmt>
        <c:idx val="1737"/>
        <c:spPr>
          <a:solidFill>
            <a:schemeClr val="accent1"/>
          </a:solidFill>
          <a:ln w="19050">
            <a:solidFill>
              <a:schemeClr val="lt1"/>
            </a:solidFill>
          </a:ln>
          <a:effectLst/>
        </c:spPr>
      </c:pivotFmt>
      <c:pivotFmt>
        <c:idx val="1738"/>
        <c:spPr>
          <a:solidFill>
            <a:schemeClr val="accent1"/>
          </a:solidFill>
          <a:ln w="19050">
            <a:solidFill>
              <a:schemeClr val="lt1"/>
            </a:solidFill>
          </a:ln>
          <a:effectLst/>
        </c:spPr>
      </c:pivotFmt>
      <c:pivotFmt>
        <c:idx val="1739"/>
        <c:spPr>
          <a:solidFill>
            <a:schemeClr val="accent1"/>
          </a:solidFill>
          <a:ln w="19050">
            <a:solidFill>
              <a:schemeClr val="lt1"/>
            </a:solidFill>
          </a:ln>
          <a:effectLst/>
        </c:spPr>
      </c:pivotFmt>
      <c:pivotFmt>
        <c:idx val="1740"/>
        <c:spPr>
          <a:solidFill>
            <a:schemeClr val="accent1"/>
          </a:solidFill>
          <a:ln w="19050">
            <a:solidFill>
              <a:schemeClr val="lt1"/>
            </a:solidFill>
          </a:ln>
          <a:effectLst/>
        </c:spPr>
      </c:pivotFmt>
      <c:pivotFmt>
        <c:idx val="1741"/>
        <c:spPr>
          <a:solidFill>
            <a:schemeClr val="accent1"/>
          </a:solidFill>
          <a:ln w="19050">
            <a:solidFill>
              <a:schemeClr val="lt1"/>
            </a:solidFill>
          </a:ln>
          <a:effectLst/>
        </c:spPr>
      </c:pivotFmt>
      <c:pivotFmt>
        <c:idx val="1742"/>
        <c:spPr>
          <a:solidFill>
            <a:schemeClr val="accent1"/>
          </a:solidFill>
          <a:ln w="19050">
            <a:solidFill>
              <a:schemeClr val="lt1"/>
            </a:solidFill>
          </a:ln>
          <a:effectLst/>
        </c:spPr>
      </c:pivotFmt>
      <c:pivotFmt>
        <c:idx val="1743"/>
        <c:spPr>
          <a:solidFill>
            <a:schemeClr val="accent1"/>
          </a:solidFill>
          <a:ln w="19050">
            <a:solidFill>
              <a:schemeClr val="lt1"/>
            </a:solidFill>
          </a:ln>
          <a:effectLst/>
        </c:spPr>
      </c:pivotFmt>
      <c:pivotFmt>
        <c:idx val="1744"/>
        <c:spPr>
          <a:solidFill>
            <a:schemeClr val="accent1"/>
          </a:solidFill>
          <a:ln w="19050">
            <a:solidFill>
              <a:schemeClr val="lt1"/>
            </a:solidFill>
          </a:ln>
          <a:effectLst/>
        </c:spPr>
      </c:pivotFmt>
      <c:pivotFmt>
        <c:idx val="1745"/>
        <c:spPr>
          <a:solidFill>
            <a:schemeClr val="accent1"/>
          </a:solidFill>
          <a:ln w="19050">
            <a:solidFill>
              <a:schemeClr val="lt1"/>
            </a:solidFill>
          </a:ln>
          <a:effectLst/>
        </c:spPr>
      </c:pivotFmt>
      <c:pivotFmt>
        <c:idx val="1746"/>
        <c:spPr>
          <a:solidFill>
            <a:schemeClr val="accent1"/>
          </a:solidFill>
          <a:ln w="19050">
            <a:solidFill>
              <a:schemeClr val="lt1"/>
            </a:solidFill>
          </a:ln>
          <a:effectLst/>
        </c:spPr>
      </c:pivotFmt>
      <c:pivotFmt>
        <c:idx val="1747"/>
        <c:spPr>
          <a:solidFill>
            <a:schemeClr val="accent1"/>
          </a:solidFill>
          <a:ln w="19050">
            <a:solidFill>
              <a:schemeClr val="lt1"/>
            </a:solidFill>
          </a:ln>
          <a:effectLst/>
        </c:spPr>
      </c:pivotFmt>
      <c:pivotFmt>
        <c:idx val="1748"/>
        <c:spPr>
          <a:solidFill>
            <a:schemeClr val="accent1"/>
          </a:solidFill>
          <a:ln w="19050">
            <a:solidFill>
              <a:schemeClr val="lt1"/>
            </a:solidFill>
          </a:ln>
          <a:effectLst/>
        </c:spPr>
      </c:pivotFmt>
      <c:pivotFmt>
        <c:idx val="1749"/>
        <c:spPr>
          <a:solidFill>
            <a:schemeClr val="accent1"/>
          </a:solidFill>
          <a:ln w="19050">
            <a:solidFill>
              <a:schemeClr val="lt1"/>
            </a:solidFill>
          </a:ln>
          <a:effectLst/>
        </c:spPr>
      </c:pivotFmt>
      <c:pivotFmt>
        <c:idx val="1750"/>
        <c:spPr>
          <a:solidFill>
            <a:schemeClr val="accent1"/>
          </a:solidFill>
          <a:ln w="19050">
            <a:solidFill>
              <a:schemeClr val="lt1"/>
            </a:solidFill>
          </a:ln>
          <a:effectLst/>
        </c:spPr>
      </c:pivotFmt>
      <c:pivotFmt>
        <c:idx val="1751"/>
        <c:spPr>
          <a:solidFill>
            <a:schemeClr val="accent1"/>
          </a:solidFill>
          <a:ln w="19050">
            <a:solidFill>
              <a:schemeClr val="lt1"/>
            </a:solidFill>
          </a:ln>
          <a:effectLst/>
        </c:spPr>
      </c:pivotFmt>
      <c:pivotFmt>
        <c:idx val="1752"/>
        <c:spPr>
          <a:solidFill>
            <a:schemeClr val="accent1"/>
          </a:solidFill>
          <a:ln w="19050">
            <a:solidFill>
              <a:schemeClr val="lt1"/>
            </a:solidFill>
          </a:ln>
          <a:effectLst/>
        </c:spPr>
      </c:pivotFmt>
      <c:pivotFmt>
        <c:idx val="1753"/>
        <c:spPr>
          <a:solidFill>
            <a:schemeClr val="accent1"/>
          </a:solidFill>
          <a:ln w="19050">
            <a:solidFill>
              <a:schemeClr val="lt1"/>
            </a:solidFill>
          </a:ln>
          <a:effectLst/>
        </c:spPr>
      </c:pivotFmt>
      <c:pivotFmt>
        <c:idx val="1754"/>
        <c:spPr>
          <a:solidFill>
            <a:schemeClr val="accent1"/>
          </a:solidFill>
          <a:ln w="19050">
            <a:solidFill>
              <a:schemeClr val="lt1"/>
            </a:solidFill>
          </a:ln>
          <a:effectLst/>
        </c:spPr>
      </c:pivotFmt>
      <c:pivotFmt>
        <c:idx val="1755"/>
        <c:spPr>
          <a:solidFill>
            <a:schemeClr val="accent1"/>
          </a:solidFill>
          <a:ln w="19050">
            <a:solidFill>
              <a:schemeClr val="lt1"/>
            </a:solidFill>
          </a:ln>
          <a:effectLst/>
        </c:spPr>
      </c:pivotFmt>
      <c:pivotFmt>
        <c:idx val="1756"/>
        <c:spPr>
          <a:solidFill>
            <a:schemeClr val="accent1"/>
          </a:solidFill>
          <a:ln w="19050">
            <a:solidFill>
              <a:schemeClr val="lt1"/>
            </a:solidFill>
          </a:ln>
          <a:effectLst/>
        </c:spPr>
      </c:pivotFmt>
      <c:pivotFmt>
        <c:idx val="1757"/>
        <c:spPr>
          <a:solidFill>
            <a:schemeClr val="accent1"/>
          </a:solidFill>
          <a:ln w="19050">
            <a:solidFill>
              <a:schemeClr val="lt1"/>
            </a:solidFill>
          </a:ln>
          <a:effectLst/>
        </c:spPr>
      </c:pivotFmt>
      <c:pivotFmt>
        <c:idx val="1758"/>
        <c:spPr>
          <a:solidFill>
            <a:schemeClr val="accent1"/>
          </a:solidFill>
          <a:ln w="19050">
            <a:solidFill>
              <a:schemeClr val="lt1"/>
            </a:solidFill>
          </a:ln>
          <a:effectLst/>
        </c:spPr>
      </c:pivotFmt>
      <c:pivotFmt>
        <c:idx val="1759"/>
        <c:spPr>
          <a:solidFill>
            <a:schemeClr val="accent1"/>
          </a:solidFill>
          <a:ln w="19050">
            <a:solidFill>
              <a:schemeClr val="lt1"/>
            </a:solidFill>
          </a:ln>
          <a:effectLst/>
        </c:spPr>
      </c:pivotFmt>
      <c:pivotFmt>
        <c:idx val="1760"/>
        <c:spPr>
          <a:solidFill>
            <a:schemeClr val="accent1"/>
          </a:solidFill>
          <a:ln w="19050">
            <a:solidFill>
              <a:schemeClr val="lt1"/>
            </a:solidFill>
          </a:ln>
          <a:effectLst/>
        </c:spPr>
      </c:pivotFmt>
      <c:pivotFmt>
        <c:idx val="1761"/>
        <c:spPr>
          <a:solidFill>
            <a:schemeClr val="accent1"/>
          </a:solidFill>
          <a:ln w="19050">
            <a:solidFill>
              <a:schemeClr val="lt1"/>
            </a:solidFill>
          </a:ln>
          <a:effectLst/>
        </c:spPr>
      </c:pivotFmt>
      <c:pivotFmt>
        <c:idx val="1762"/>
        <c:spPr>
          <a:solidFill>
            <a:schemeClr val="accent1"/>
          </a:solidFill>
          <a:ln w="19050">
            <a:solidFill>
              <a:schemeClr val="lt1"/>
            </a:solidFill>
          </a:ln>
          <a:effectLst/>
        </c:spPr>
      </c:pivotFmt>
      <c:pivotFmt>
        <c:idx val="1763"/>
        <c:spPr>
          <a:solidFill>
            <a:schemeClr val="accent1"/>
          </a:solidFill>
          <a:ln w="19050">
            <a:solidFill>
              <a:schemeClr val="lt1"/>
            </a:solidFill>
          </a:ln>
          <a:effectLst/>
        </c:spPr>
      </c:pivotFmt>
      <c:pivotFmt>
        <c:idx val="1764"/>
        <c:spPr>
          <a:solidFill>
            <a:schemeClr val="accent1"/>
          </a:solidFill>
          <a:ln w="19050">
            <a:solidFill>
              <a:schemeClr val="lt1"/>
            </a:solidFill>
          </a:ln>
          <a:effectLst/>
        </c:spPr>
      </c:pivotFmt>
      <c:pivotFmt>
        <c:idx val="1765"/>
        <c:spPr>
          <a:solidFill>
            <a:schemeClr val="accent1"/>
          </a:solidFill>
          <a:ln w="19050">
            <a:solidFill>
              <a:schemeClr val="lt1"/>
            </a:solidFill>
          </a:ln>
          <a:effectLst/>
        </c:spPr>
      </c:pivotFmt>
      <c:pivotFmt>
        <c:idx val="1766"/>
        <c:spPr>
          <a:solidFill>
            <a:schemeClr val="accent1"/>
          </a:solidFill>
          <a:ln w="19050">
            <a:solidFill>
              <a:schemeClr val="lt1"/>
            </a:solidFill>
          </a:ln>
          <a:effectLst/>
        </c:spPr>
      </c:pivotFmt>
      <c:pivotFmt>
        <c:idx val="1767"/>
        <c:spPr>
          <a:solidFill>
            <a:schemeClr val="accent1"/>
          </a:solidFill>
          <a:ln w="19050">
            <a:solidFill>
              <a:schemeClr val="lt1"/>
            </a:solidFill>
          </a:ln>
          <a:effectLst/>
        </c:spPr>
      </c:pivotFmt>
      <c:pivotFmt>
        <c:idx val="1768"/>
        <c:spPr>
          <a:solidFill>
            <a:schemeClr val="accent1"/>
          </a:solidFill>
          <a:ln w="19050">
            <a:solidFill>
              <a:schemeClr val="lt1"/>
            </a:solidFill>
          </a:ln>
          <a:effectLst/>
        </c:spPr>
      </c:pivotFmt>
      <c:pivotFmt>
        <c:idx val="1769"/>
        <c:spPr>
          <a:solidFill>
            <a:schemeClr val="accent1"/>
          </a:solidFill>
          <a:ln w="19050">
            <a:solidFill>
              <a:schemeClr val="lt1"/>
            </a:solidFill>
          </a:ln>
          <a:effectLst/>
        </c:spPr>
      </c:pivotFmt>
      <c:pivotFmt>
        <c:idx val="1770"/>
        <c:spPr>
          <a:solidFill>
            <a:schemeClr val="accent1"/>
          </a:solidFill>
          <a:ln w="19050">
            <a:solidFill>
              <a:schemeClr val="lt1"/>
            </a:solidFill>
          </a:ln>
          <a:effectLst/>
        </c:spPr>
      </c:pivotFmt>
      <c:pivotFmt>
        <c:idx val="1771"/>
        <c:spPr>
          <a:solidFill>
            <a:schemeClr val="accent1"/>
          </a:solidFill>
          <a:ln w="19050">
            <a:solidFill>
              <a:schemeClr val="lt1"/>
            </a:solidFill>
          </a:ln>
          <a:effectLst/>
        </c:spPr>
      </c:pivotFmt>
      <c:pivotFmt>
        <c:idx val="1772"/>
        <c:spPr>
          <a:solidFill>
            <a:schemeClr val="accent1"/>
          </a:solidFill>
          <a:ln w="19050">
            <a:solidFill>
              <a:schemeClr val="lt1"/>
            </a:solidFill>
          </a:ln>
          <a:effectLst/>
        </c:spPr>
      </c:pivotFmt>
      <c:pivotFmt>
        <c:idx val="1773"/>
        <c:spPr>
          <a:solidFill>
            <a:schemeClr val="accent1"/>
          </a:solidFill>
          <a:ln w="19050">
            <a:solidFill>
              <a:schemeClr val="lt1"/>
            </a:solidFill>
          </a:ln>
          <a:effectLst/>
        </c:spPr>
      </c:pivotFmt>
      <c:pivotFmt>
        <c:idx val="1774"/>
        <c:spPr>
          <a:solidFill>
            <a:schemeClr val="accent1"/>
          </a:solidFill>
          <a:ln w="19050">
            <a:solidFill>
              <a:schemeClr val="lt1"/>
            </a:solidFill>
          </a:ln>
          <a:effectLst/>
        </c:spPr>
      </c:pivotFmt>
      <c:pivotFmt>
        <c:idx val="1775"/>
        <c:spPr>
          <a:solidFill>
            <a:schemeClr val="accent1"/>
          </a:solidFill>
          <a:ln w="19050">
            <a:solidFill>
              <a:schemeClr val="lt1"/>
            </a:solidFill>
          </a:ln>
          <a:effectLst/>
        </c:spPr>
      </c:pivotFmt>
      <c:pivotFmt>
        <c:idx val="1776"/>
        <c:spPr>
          <a:solidFill>
            <a:schemeClr val="accent1"/>
          </a:solidFill>
          <a:ln w="19050">
            <a:solidFill>
              <a:schemeClr val="lt1"/>
            </a:solidFill>
          </a:ln>
          <a:effectLst/>
        </c:spPr>
      </c:pivotFmt>
      <c:pivotFmt>
        <c:idx val="1777"/>
        <c:spPr>
          <a:solidFill>
            <a:schemeClr val="accent1"/>
          </a:solidFill>
          <a:ln w="19050">
            <a:solidFill>
              <a:schemeClr val="lt1"/>
            </a:solidFill>
          </a:ln>
          <a:effectLst/>
        </c:spPr>
      </c:pivotFmt>
      <c:pivotFmt>
        <c:idx val="1778"/>
        <c:spPr>
          <a:solidFill>
            <a:schemeClr val="accent1"/>
          </a:solidFill>
          <a:ln w="19050">
            <a:solidFill>
              <a:schemeClr val="lt1"/>
            </a:solidFill>
          </a:ln>
          <a:effectLst/>
        </c:spPr>
      </c:pivotFmt>
      <c:pivotFmt>
        <c:idx val="1779"/>
        <c:spPr>
          <a:solidFill>
            <a:schemeClr val="accent1"/>
          </a:solidFill>
          <a:ln w="19050">
            <a:solidFill>
              <a:schemeClr val="lt1"/>
            </a:solidFill>
          </a:ln>
          <a:effectLst/>
        </c:spPr>
      </c:pivotFmt>
      <c:pivotFmt>
        <c:idx val="1780"/>
        <c:spPr>
          <a:solidFill>
            <a:schemeClr val="accent1"/>
          </a:solidFill>
          <a:ln w="19050">
            <a:solidFill>
              <a:schemeClr val="lt1"/>
            </a:solidFill>
          </a:ln>
          <a:effectLst/>
        </c:spPr>
      </c:pivotFmt>
      <c:pivotFmt>
        <c:idx val="1781"/>
        <c:spPr>
          <a:solidFill>
            <a:schemeClr val="accent1"/>
          </a:solidFill>
          <a:ln w="19050">
            <a:solidFill>
              <a:schemeClr val="lt1"/>
            </a:solidFill>
          </a:ln>
          <a:effectLst/>
        </c:spPr>
      </c:pivotFmt>
      <c:pivotFmt>
        <c:idx val="1782"/>
        <c:spPr>
          <a:solidFill>
            <a:schemeClr val="accent1"/>
          </a:solidFill>
          <a:ln w="19050">
            <a:solidFill>
              <a:schemeClr val="lt1"/>
            </a:solidFill>
          </a:ln>
          <a:effectLst/>
        </c:spPr>
      </c:pivotFmt>
      <c:pivotFmt>
        <c:idx val="1783"/>
        <c:spPr>
          <a:solidFill>
            <a:schemeClr val="accent1"/>
          </a:solidFill>
          <a:ln w="19050">
            <a:solidFill>
              <a:schemeClr val="lt1"/>
            </a:solidFill>
          </a:ln>
          <a:effectLst/>
        </c:spPr>
      </c:pivotFmt>
      <c:pivotFmt>
        <c:idx val="1784"/>
        <c:spPr>
          <a:solidFill>
            <a:schemeClr val="accent1"/>
          </a:solidFill>
          <a:ln w="19050">
            <a:solidFill>
              <a:schemeClr val="lt1"/>
            </a:solidFill>
          </a:ln>
          <a:effectLst/>
        </c:spPr>
      </c:pivotFmt>
      <c:pivotFmt>
        <c:idx val="1785"/>
        <c:spPr>
          <a:solidFill>
            <a:schemeClr val="accent1"/>
          </a:solidFill>
          <a:ln w="19050">
            <a:solidFill>
              <a:schemeClr val="lt1"/>
            </a:solidFill>
          </a:ln>
          <a:effectLst/>
        </c:spPr>
      </c:pivotFmt>
      <c:pivotFmt>
        <c:idx val="1786"/>
        <c:spPr>
          <a:solidFill>
            <a:schemeClr val="accent1"/>
          </a:solidFill>
          <a:ln w="19050">
            <a:solidFill>
              <a:schemeClr val="lt1"/>
            </a:solidFill>
          </a:ln>
          <a:effectLst/>
        </c:spPr>
      </c:pivotFmt>
      <c:pivotFmt>
        <c:idx val="1787"/>
        <c:spPr>
          <a:solidFill>
            <a:schemeClr val="accent1"/>
          </a:solidFill>
          <a:ln w="19050">
            <a:solidFill>
              <a:schemeClr val="lt1"/>
            </a:solidFill>
          </a:ln>
          <a:effectLst/>
        </c:spPr>
      </c:pivotFmt>
      <c:pivotFmt>
        <c:idx val="1788"/>
        <c:spPr>
          <a:solidFill>
            <a:schemeClr val="accent1"/>
          </a:solidFill>
          <a:ln w="19050">
            <a:solidFill>
              <a:schemeClr val="lt1"/>
            </a:solidFill>
          </a:ln>
          <a:effectLst/>
        </c:spPr>
      </c:pivotFmt>
      <c:pivotFmt>
        <c:idx val="1789"/>
        <c:spPr>
          <a:solidFill>
            <a:schemeClr val="accent1"/>
          </a:solidFill>
          <a:ln w="19050">
            <a:solidFill>
              <a:schemeClr val="lt1"/>
            </a:solidFill>
          </a:ln>
          <a:effectLst/>
        </c:spPr>
      </c:pivotFmt>
      <c:pivotFmt>
        <c:idx val="1790"/>
        <c:spPr>
          <a:solidFill>
            <a:schemeClr val="accent1"/>
          </a:solidFill>
          <a:ln w="19050">
            <a:solidFill>
              <a:schemeClr val="lt1"/>
            </a:solidFill>
          </a:ln>
          <a:effectLst/>
        </c:spPr>
      </c:pivotFmt>
      <c:pivotFmt>
        <c:idx val="1791"/>
        <c:spPr>
          <a:solidFill>
            <a:schemeClr val="accent1"/>
          </a:solidFill>
          <a:ln w="19050">
            <a:solidFill>
              <a:schemeClr val="lt1"/>
            </a:solidFill>
          </a:ln>
          <a:effectLst/>
        </c:spPr>
      </c:pivotFmt>
      <c:pivotFmt>
        <c:idx val="1792"/>
        <c:spPr>
          <a:solidFill>
            <a:schemeClr val="accent1"/>
          </a:solidFill>
          <a:ln w="19050">
            <a:solidFill>
              <a:schemeClr val="lt1"/>
            </a:solidFill>
          </a:ln>
          <a:effectLst/>
        </c:spPr>
      </c:pivotFmt>
      <c:pivotFmt>
        <c:idx val="1793"/>
        <c:spPr>
          <a:solidFill>
            <a:schemeClr val="accent1"/>
          </a:solidFill>
          <a:ln w="19050">
            <a:solidFill>
              <a:schemeClr val="lt1"/>
            </a:solidFill>
          </a:ln>
          <a:effectLst/>
        </c:spPr>
        <c:marker>
          <c:symbol val="none"/>
        </c:marker>
      </c:pivotFmt>
      <c:pivotFmt>
        <c:idx val="1794"/>
        <c:spPr>
          <a:solidFill>
            <a:schemeClr val="accent1"/>
          </a:solidFill>
          <a:ln w="19050">
            <a:solidFill>
              <a:schemeClr val="lt1"/>
            </a:solidFill>
          </a:ln>
          <a:effectLst/>
        </c:spPr>
      </c:pivotFmt>
      <c:pivotFmt>
        <c:idx val="1795"/>
        <c:spPr>
          <a:solidFill>
            <a:schemeClr val="accent1"/>
          </a:solidFill>
          <a:ln w="19050">
            <a:solidFill>
              <a:schemeClr val="lt1"/>
            </a:solidFill>
          </a:ln>
          <a:effectLst/>
        </c:spPr>
      </c:pivotFmt>
      <c:pivotFmt>
        <c:idx val="1796"/>
        <c:spPr>
          <a:solidFill>
            <a:schemeClr val="accent1"/>
          </a:solidFill>
          <a:ln w="19050">
            <a:solidFill>
              <a:schemeClr val="lt1"/>
            </a:solidFill>
          </a:ln>
          <a:effectLst/>
        </c:spPr>
      </c:pivotFmt>
      <c:pivotFmt>
        <c:idx val="1797"/>
        <c:spPr>
          <a:solidFill>
            <a:schemeClr val="accent1"/>
          </a:solidFill>
          <a:ln w="19050">
            <a:solidFill>
              <a:schemeClr val="lt1"/>
            </a:solidFill>
          </a:ln>
          <a:effectLst/>
        </c:spPr>
      </c:pivotFmt>
      <c:pivotFmt>
        <c:idx val="1798"/>
        <c:spPr>
          <a:solidFill>
            <a:schemeClr val="accent1"/>
          </a:solidFill>
          <a:ln w="19050">
            <a:solidFill>
              <a:schemeClr val="lt1"/>
            </a:solidFill>
          </a:ln>
          <a:effectLst/>
        </c:spPr>
      </c:pivotFmt>
      <c:pivotFmt>
        <c:idx val="1799"/>
        <c:spPr>
          <a:solidFill>
            <a:schemeClr val="accent1"/>
          </a:solidFill>
          <a:ln w="19050">
            <a:solidFill>
              <a:schemeClr val="lt1"/>
            </a:solidFill>
          </a:ln>
          <a:effectLst/>
        </c:spPr>
      </c:pivotFmt>
      <c:pivotFmt>
        <c:idx val="1800"/>
        <c:spPr>
          <a:solidFill>
            <a:schemeClr val="accent1"/>
          </a:solidFill>
          <a:ln w="19050">
            <a:solidFill>
              <a:schemeClr val="lt1"/>
            </a:solidFill>
          </a:ln>
          <a:effectLst/>
        </c:spPr>
      </c:pivotFmt>
      <c:pivotFmt>
        <c:idx val="1801"/>
        <c:spPr>
          <a:solidFill>
            <a:schemeClr val="accent1"/>
          </a:solidFill>
          <a:ln w="19050">
            <a:solidFill>
              <a:schemeClr val="lt1"/>
            </a:solidFill>
          </a:ln>
          <a:effectLst/>
        </c:spPr>
      </c:pivotFmt>
      <c:pivotFmt>
        <c:idx val="1802"/>
        <c:spPr>
          <a:solidFill>
            <a:schemeClr val="accent1"/>
          </a:solidFill>
          <a:ln w="19050">
            <a:solidFill>
              <a:schemeClr val="lt1"/>
            </a:solidFill>
          </a:ln>
          <a:effectLst/>
        </c:spPr>
      </c:pivotFmt>
      <c:pivotFmt>
        <c:idx val="1803"/>
        <c:spPr>
          <a:solidFill>
            <a:schemeClr val="accent1"/>
          </a:solidFill>
          <a:ln w="19050">
            <a:solidFill>
              <a:schemeClr val="lt1"/>
            </a:solidFill>
          </a:ln>
          <a:effectLst/>
        </c:spPr>
      </c:pivotFmt>
      <c:pivotFmt>
        <c:idx val="1804"/>
        <c:spPr>
          <a:solidFill>
            <a:schemeClr val="accent1"/>
          </a:solidFill>
          <a:ln w="19050">
            <a:solidFill>
              <a:schemeClr val="lt1"/>
            </a:solidFill>
          </a:ln>
          <a:effectLst/>
        </c:spPr>
      </c:pivotFmt>
      <c:pivotFmt>
        <c:idx val="1805"/>
        <c:spPr>
          <a:solidFill>
            <a:schemeClr val="accent1"/>
          </a:solidFill>
          <a:ln w="19050">
            <a:solidFill>
              <a:schemeClr val="lt1"/>
            </a:solidFill>
          </a:ln>
          <a:effectLst/>
        </c:spPr>
      </c:pivotFmt>
      <c:pivotFmt>
        <c:idx val="1806"/>
        <c:spPr>
          <a:solidFill>
            <a:schemeClr val="accent1"/>
          </a:solidFill>
          <a:ln w="19050">
            <a:solidFill>
              <a:schemeClr val="lt1"/>
            </a:solidFill>
          </a:ln>
          <a:effectLst/>
        </c:spPr>
      </c:pivotFmt>
      <c:pivotFmt>
        <c:idx val="1807"/>
        <c:spPr>
          <a:solidFill>
            <a:schemeClr val="accent1"/>
          </a:solidFill>
          <a:ln w="19050">
            <a:solidFill>
              <a:schemeClr val="lt1"/>
            </a:solidFill>
          </a:ln>
          <a:effectLst/>
        </c:spPr>
      </c:pivotFmt>
      <c:pivotFmt>
        <c:idx val="1808"/>
        <c:spPr>
          <a:solidFill>
            <a:schemeClr val="accent1"/>
          </a:solidFill>
          <a:ln w="19050">
            <a:solidFill>
              <a:schemeClr val="lt1"/>
            </a:solidFill>
          </a:ln>
          <a:effectLst/>
        </c:spPr>
      </c:pivotFmt>
      <c:pivotFmt>
        <c:idx val="1809"/>
        <c:spPr>
          <a:solidFill>
            <a:schemeClr val="accent1"/>
          </a:solidFill>
          <a:ln w="19050">
            <a:solidFill>
              <a:schemeClr val="lt1"/>
            </a:solidFill>
          </a:ln>
          <a:effectLst/>
        </c:spPr>
      </c:pivotFmt>
      <c:pivotFmt>
        <c:idx val="1810"/>
        <c:spPr>
          <a:solidFill>
            <a:schemeClr val="accent1"/>
          </a:solidFill>
          <a:ln w="19050">
            <a:solidFill>
              <a:schemeClr val="lt1"/>
            </a:solidFill>
          </a:ln>
          <a:effectLst/>
        </c:spPr>
      </c:pivotFmt>
      <c:pivotFmt>
        <c:idx val="1811"/>
        <c:spPr>
          <a:solidFill>
            <a:schemeClr val="accent1"/>
          </a:solidFill>
          <a:ln w="19050">
            <a:solidFill>
              <a:schemeClr val="lt1"/>
            </a:solidFill>
          </a:ln>
          <a:effectLst/>
        </c:spPr>
      </c:pivotFmt>
      <c:pivotFmt>
        <c:idx val="1812"/>
        <c:spPr>
          <a:solidFill>
            <a:schemeClr val="accent1"/>
          </a:solidFill>
          <a:ln w="19050">
            <a:solidFill>
              <a:schemeClr val="lt1"/>
            </a:solidFill>
          </a:ln>
          <a:effectLst/>
        </c:spPr>
      </c:pivotFmt>
      <c:pivotFmt>
        <c:idx val="1813"/>
        <c:spPr>
          <a:solidFill>
            <a:schemeClr val="accent1"/>
          </a:solidFill>
          <a:ln w="19050">
            <a:solidFill>
              <a:schemeClr val="lt1"/>
            </a:solidFill>
          </a:ln>
          <a:effectLst/>
        </c:spPr>
      </c:pivotFmt>
      <c:pivotFmt>
        <c:idx val="1814"/>
        <c:spPr>
          <a:solidFill>
            <a:schemeClr val="accent1"/>
          </a:solidFill>
          <a:ln w="19050">
            <a:solidFill>
              <a:schemeClr val="lt1"/>
            </a:solidFill>
          </a:ln>
          <a:effectLst/>
        </c:spPr>
      </c:pivotFmt>
      <c:pivotFmt>
        <c:idx val="1815"/>
        <c:spPr>
          <a:solidFill>
            <a:schemeClr val="accent1"/>
          </a:solidFill>
          <a:ln w="19050">
            <a:solidFill>
              <a:schemeClr val="lt1"/>
            </a:solidFill>
          </a:ln>
          <a:effectLst/>
        </c:spPr>
      </c:pivotFmt>
      <c:pivotFmt>
        <c:idx val="1816"/>
        <c:spPr>
          <a:solidFill>
            <a:schemeClr val="accent1"/>
          </a:solidFill>
          <a:ln w="19050">
            <a:solidFill>
              <a:schemeClr val="lt1"/>
            </a:solidFill>
          </a:ln>
          <a:effectLst/>
        </c:spPr>
      </c:pivotFmt>
      <c:pivotFmt>
        <c:idx val="1817"/>
        <c:spPr>
          <a:solidFill>
            <a:schemeClr val="accent1"/>
          </a:solidFill>
          <a:ln w="19050">
            <a:solidFill>
              <a:schemeClr val="lt1"/>
            </a:solidFill>
          </a:ln>
          <a:effectLst/>
        </c:spPr>
      </c:pivotFmt>
      <c:pivotFmt>
        <c:idx val="1818"/>
        <c:spPr>
          <a:solidFill>
            <a:schemeClr val="accent1"/>
          </a:solidFill>
          <a:ln w="19050">
            <a:solidFill>
              <a:schemeClr val="lt1"/>
            </a:solidFill>
          </a:ln>
          <a:effectLst/>
        </c:spPr>
      </c:pivotFmt>
      <c:pivotFmt>
        <c:idx val="1819"/>
        <c:spPr>
          <a:solidFill>
            <a:schemeClr val="accent1"/>
          </a:solidFill>
          <a:ln w="19050">
            <a:solidFill>
              <a:schemeClr val="lt1"/>
            </a:solidFill>
          </a:ln>
          <a:effectLst/>
        </c:spPr>
      </c:pivotFmt>
      <c:pivotFmt>
        <c:idx val="1820"/>
        <c:spPr>
          <a:solidFill>
            <a:schemeClr val="accent1"/>
          </a:solidFill>
          <a:ln w="19050">
            <a:solidFill>
              <a:schemeClr val="lt1"/>
            </a:solidFill>
          </a:ln>
          <a:effectLst/>
        </c:spPr>
      </c:pivotFmt>
      <c:pivotFmt>
        <c:idx val="1821"/>
        <c:spPr>
          <a:solidFill>
            <a:schemeClr val="accent1"/>
          </a:solidFill>
          <a:ln w="19050">
            <a:solidFill>
              <a:schemeClr val="lt1"/>
            </a:solidFill>
          </a:ln>
          <a:effectLst/>
        </c:spPr>
      </c:pivotFmt>
      <c:pivotFmt>
        <c:idx val="1822"/>
        <c:spPr>
          <a:solidFill>
            <a:schemeClr val="accent1"/>
          </a:solidFill>
          <a:ln w="19050">
            <a:solidFill>
              <a:schemeClr val="lt1"/>
            </a:solidFill>
          </a:ln>
          <a:effectLst/>
        </c:spPr>
      </c:pivotFmt>
      <c:pivotFmt>
        <c:idx val="1823"/>
        <c:spPr>
          <a:solidFill>
            <a:schemeClr val="accent1"/>
          </a:solidFill>
          <a:ln w="19050">
            <a:solidFill>
              <a:schemeClr val="lt1"/>
            </a:solidFill>
          </a:ln>
          <a:effectLst/>
        </c:spPr>
      </c:pivotFmt>
      <c:pivotFmt>
        <c:idx val="1824"/>
        <c:spPr>
          <a:solidFill>
            <a:schemeClr val="accent1"/>
          </a:solidFill>
          <a:ln w="19050">
            <a:solidFill>
              <a:schemeClr val="lt1"/>
            </a:solidFill>
          </a:ln>
          <a:effectLst/>
        </c:spPr>
      </c:pivotFmt>
      <c:pivotFmt>
        <c:idx val="1825"/>
        <c:spPr>
          <a:solidFill>
            <a:schemeClr val="accent1"/>
          </a:solidFill>
          <a:ln w="19050">
            <a:solidFill>
              <a:schemeClr val="lt1"/>
            </a:solidFill>
          </a:ln>
          <a:effectLst/>
        </c:spPr>
      </c:pivotFmt>
      <c:pivotFmt>
        <c:idx val="1826"/>
        <c:spPr>
          <a:solidFill>
            <a:schemeClr val="accent1"/>
          </a:solidFill>
          <a:ln w="19050">
            <a:solidFill>
              <a:schemeClr val="lt1"/>
            </a:solidFill>
          </a:ln>
          <a:effectLst/>
        </c:spPr>
      </c:pivotFmt>
      <c:pivotFmt>
        <c:idx val="1827"/>
        <c:spPr>
          <a:solidFill>
            <a:schemeClr val="accent1"/>
          </a:solidFill>
          <a:ln w="19050">
            <a:solidFill>
              <a:schemeClr val="lt1"/>
            </a:solidFill>
          </a:ln>
          <a:effectLst/>
        </c:spPr>
      </c:pivotFmt>
      <c:pivotFmt>
        <c:idx val="1828"/>
        <c:spPr>
          <a:solidFill>
            <a:schemeClr val="accent1"/>
          </a:solidFill>
          <a:ln w="19050">
            <a:solidFill>
              <a:schemeClr val="lt1"/>
            </a:solidFill>
          </a:ln>
          <a:effectLst/>
        </c:spPr>
      </c:pivotFmt>
      <c:pivotFmt>
        <c:idx val="1829"/>
        <c:spPr>
          <a:solidFill>
            <a:schemeClr val="accent1"/>
          </a:solidFill>
          <a:ln w="19050">
            <a:solidFill>
              <a:schemeClr val="lt1"/>
            </a:solidFill>
          </a:ln>
          <a:effectLst/>
        </c:spPr>
      </c:pivotFmt>
      <c:pivotFmt>
        <c:idx val="1830"/>
        <c:spPr>
          <a:solidFill>
            <a:schemeClr val="accent1"/>
          </a:solidFill>
          <a:ln w="19050">
            <a:solidFill>
              <a:schemeClr val="lt1"/>
            </a:solidFill>
          </a:ln>
          <a:effectLst/>
        </c:spPr>
      </c:pivotFmt>
      <c:pivotFmt>
        <c:idx val="1831"/>
        <c:spPr>
          <a:solidFill>
            <a:schemeClr val="accent1"/>
          </a:solidFill>
          <a:ln w="19050">
            <a:solidFill>
              <a:schemeClr val="lt1"/>
            </a:solidFill>
          </a:ln>
          <a:effectLst/>
        </c:spPr>
      </c:pivotFmt>
      <c:pivotFmt>
        <c:idx val="1832"/>
        <c:spPr>
          <a:solidFill>
            <a:schemeClr val="accent1"/>
          </a:solidFill>
          <a:ln w="19050">
            <a:solidFill>
              <a:schemeClr val="lt1"/>
            </a:solidFill>
          </a:ln>
          <a:effectLst/>
        </c:spPr>
      </c:pivotFmt>
      <c:pivotFmt>
        <c:idx val="1833"/>
        <c:spPr>
          <a:solidFill>
            <a:schemeClr val="accent1"/>
          </a:solidFill>
          <a:ln w="19050">
            <a:solidFill>
              <a:schemeClr val="lt1"/>
            </a:solidFill>
          </a:ln>
          <a:effectLst/>
        </c:spPr>
      </c:pivotFmt>
      <c:pivotFmt>
        <c:idx val="1834"/>
        <c:spPr>
          <a:solidFill>
            <a:schemeClr val="accent1"/>
          </a:solidFill>
          <a:ln w="19050">
            <a:solidFill>
              <a:schemeClr val="lt1"/>
            </a:solidFill>
          </a:ln>
          <a:effectLst/>
        </c:spPr>
      </c:pivotFmt>
      <c:pivotFmt>
        <c:idx val="1835"/>
        <c:spPr>
          <a:solidFill>
            <a:schemeClr val="accent1"/>
          </a:solidFill>
          <a:ln w="19050">
            <a:solidFill>
              <a:schemeClr val="lt1"/>
            </a:solidFill>
          </a:ln>
          <a:effectLst/>
        </c:spPr>
      </c:pivotFmt>
      <c:pivotFmt>
        <c:idx val="1836"/>
        <c:spPr>
          <a:solidFill>
            <a:schemeClr val="accent1"/>
          </a:solidFill>
          <a:ln w="19050">
            <a:solidFill>
              <a:schemeClr val="lt1"/>
            </a:solidFill>
          </a:ln>
          <a:effectLst/>
        </c:spPr>
      </c:pivotFmt>
      <c:pivotFmt>
        <c:idx val="1837"/>
        <c:spPr>
          <a:solidFill>
            <a:schemeClr val="accent1"/>
          </a:solidFill>
          <a:ln w="19050">
            <a:solidFill>
              <a:schemeClr val="lt1"/>
            </a:solidFill>
          </a:ln>
          <a:effectLst/>
        </c:spPr>
      </c:pivotFmt>
      <c:pivotFmt>
        <c:idx val="1838"/>
        <c:spPr>
          <a:solidFill>
            <a:schemeClr val="accent1"/>
          </a:solidFill>
          <a:ln w="19050">
            <a:solidFill>
              <a:schemeClr val="lt1"/>
            </a:solidFill>
          </a:ln>
          <a:effectLst/>
        </c:spPr>
      </c:pivotFmt>
      <c:pivotFmt>
        <c:idx val="1839"/>
        <c:spPr>
          <a:solidFill>
            <a:schemeClr val="accent1"/>
          </a:solidFill>
          <a:ln w="19050">
            <a:solidFill>
              <a:schemeClr val="lt1"/>
            </a:solidFill>
          </a:ln>
          <a:effectLst/>
        </c:spPr>
      </c:pivotFmt>
      <c:pivotFmt>
        <c:idx val="1840"/>
        <c:spPr>
          <a:solidFill>
            <a:schemeClr val="accent1"/>
          </a:solidFill>
          <a:ln w="19050">
            <a:solidFill>
              <a:schemeClr val="lt1"/>
            </a:solidFill>
          </a:ln>
          <a:effectLst/>
        </c:spPr>
      </c:pivotFmt>
      <c:pivotFmt>
        <c:idx val="1841"/>
        <c:spPr>
          <a:solidFill>
            <a:schemeClr val="accent1"/>
          </a:solidFill>
          <a:ln w="19050">
            <a:solidFill>
              <a:schemeClr val="lt1"/>
            </a:solidFill>
          </a:ln>
          <a:effectLst/>
        </c:spPr>
      </c:pivotFmt>
      <c:pivotFmt>
        <c:idx val="1842"/>
        <c:spPr>
          <a:solidFill>
            <a:schemeClr val="accent1"/>
          </a:solidFill>
          <a:ln w="19050">
            <a:solidFill>
              <a:schemeClr val="lt1"/>
            </a:solidFill>
          </a:ln>
          <a:effectLst/>
        </c:spPr>
      </c:pivotFmt>
      <c:pivotFmt>
        <c:idx val="1843"/>
        <c:spPr>
          <a:solidFill>
            <a:schemeClr val="accent1"/>
          </a:solidFill>
          <a:ln w="19050">
            <a:solidFill>
              <a:schemeClr val="lt1"/>
            </a:solidFill>
          </a:ln>
          <a:effectLst/>
        </c:spPr>
      </c:pivotFmt>
      <c:pivotFmt>
        <c:idx val="1844"/>
        <c:spPr>
          <a:solidFill>
            <a:schemeClr val="accent1"/>
          </a:solidFill>
          <a:ln w="19050">
            <a:solidFill>
              <a:schemeClr val="lt1"/>
            </a:solidFill>
          </a:ln>
          <a:effectLst/>
        </c:spPr>
      </c:pivotFmt>
      <c:pivotFmt>
        <c:idx val="1845"/>
        <c:spPr>
          <a:solidFill>
            <a:schemeClr val="accent1"/>
          </a:solidFill>
          <a:ln w="19050">
            <a:solidFill>
              <a:schemeClr val="lt1"/>
            </a:solidFill>
          </a:ln>
          <a:effectLst/>
        </c:spPr>
      </c:pivotFmt>
      <c:pivotFmt>
        <c:idx val="1846"/>
        <c:spPr>
          <a:solidFill>
            <a:schemeClr val="accent1"/>
          </a:solidFill>
          <a:ln w="19050">
            <a:solidFill>
              <a:schemeClr val="lt1"/>
            </a:solidFill>
          </a:ln>
          <a:effectLst/>
        </c:spPr>
      </c:pivotFmt>
      <c:pivotFmt>
        <c:idx val="1847"/>
        <c:spPr>
          <a:solidFill>
            <a:schemeClr val="accent1"/>
          </a:solidFill>
          <a:ln w="19050">
            <a:solidFill>
              <a:schemeClr val="lt1"/>
            </a:solidFill>
          </a:ln>
          <a:effectLst/>
        </c:spPr>
      </c:pivotFmt>
      <c:pivotFmt>
        <c:idx val="1848"/>
        <c:spPr>
          <a:solidFill>
            <a:schemeClr val="accent1"/>
          </a:solidFill>
          <a:ln w="19050">
            <a:solidFill>
              <a:schemeClr val="lt1"/>
            </a:solidFill>
          </a:ln>
          <a:effectLst/>
        </c:spPr>
      </c:pivotFmt>
      <c:pivotFmt>
        <c:idx val="1849"/>
        <c:spPr>
          <a:solidFill>
            <a:schemeClr val="accent1"/>
          </a:solidFill>
          <a:ln w="19050">
            <a:solidFill>
              <a:schemeClr val="lt1"/>
            </a:solidFill>
          </a:ln>
          <a:effectLst/>
        </c:spPr>
      </c:pivotFmt>
      <c:pivotFmt>
        <c:idx val="1850"/>
        <c:spPr>
          <a:solidFill>
            <a:schemeClr val="accent1"/>
          </a:solidFill>
          <a:ln w="19050">
            <a:solidFill>
              <a:schemeClr val="lt1"/>
            </a:solidFill>
          </a:ln>
          <a:effectLst/>
        </c:spPr>
      </c:pivotFmt>
      <c:pivotFmt>
        <c:idx val="1851"/>
        <c:spPr>
          <a:solidFill>
            <a:schemeClr val="accent1"/>
          </a:solidFill>
          <a:ln w="19050">
            <a:solidFill>
              <a:schemeClr val="lt1"/>
            </a:solidFill>
          </a:ln>
          <a:effectLst/>
        </c:spPr>
      </c:pivotFmt>
      <c:pivotFmt>
        <c:idx val="1852"/>
        <c:spPr>
          <a:solidFill>
            <a:schemeClr val="accent1"/>
          </a:solidFill>
          <a:ln w="19050">
            <a:solidFill>
              <a:schemeClr val="lt1"/>
            </a:solidFill>
          </a:ln>
          <a:effectLst/>
        </c:spPr>
      </c:pivotFmt>
      <c:pivotFmt>
        <c:idx val="1853"/>
        <c:spPr>
          <a:solidFill>
            <a:schemeClr val="accent1"/>
          </a:solidFill>
          <a:ln w="19050">
            <a:solidFill>
              <a:schemeClr val="lt1"/>
            </a:solidFill>
          </a:ln>
          <a:effectLst/>
        </c:spPr>
      </c:pivotFmt>
      <c:pivotFmt>
        <c:idx val="1854"/>
        <c:spPr>
          <a:solidFill>
            <a:schemeClr val="accent1"/>
          </a:solidFill>
          <a:ln w="19050">
            <a:solidFill>
              <a:schemeClr val="lt1"/>
            </a:solidFill>
          </a:ln>
          <a:effectLst/>
        </c:spPr>
      </c:pivotFmt>
      <c:pivotFmt>
        <c:idx val="1855"/>
        <c:spPr>
          <a:solidFill>
            <a:schemeClr val="accent1"/>
          </a:solidFill>
          <a:ln w="19050">
            <a:solidFill>
              <a:schemeClr val="lt1"/>
            </a:solidFill>
          </a:ln>
          <a:effectLst/>
        </c:spPr>
      </c:pivotFmt>
      <c:pivotFmt>
        <c:idx val="1856"/>
        <c:spPr>
          <a:solidFill>
            <a:schemeClr val="accent1"/>
          </a:solidFill>
          <a:ln w="19050">
            <a:solidFill>
              <a:schemeClr val="lt1"/>
            </a:solidFill>
          </a:ln>
          <a:effectLst/>
        </c:spPr>
      </c:pivotFmt>
      <c:pivotFmt>
        <c:idx val="1857"/>
        <c:spPr>
          <a:solidFill>
            <a:schemeClr val="accent1"/>
          </a:solidFill>
          <a:ln w="19050">
            <a:solidFill>
              <a:schemeClr val="lt1"/>
            </a:solidFill>
          </a:ln>
          <a:effectLst/>
        </c:spPr>
      </c:pivotFmt>
      <c:pivotFmt>
        <c:idx val="1858"/>
        <c:spPr>
          <a:solidFill>
            <a:schemeClr val="accent1"/>
          </a:solidFill>
          <a:ln w="19050">
            <a:solidFill>
              <a:schemeClr val="lt1"/>
            </a:solidFill>
          </a:ln>
          <a:effectLst/>
        </c:spPr>
      </c:pivotFmt>
      <c:pivotFmt>
        <c:idx val="1859"/>
        <c:spPr>
          <a:solidFill>
            <a:schemeClr val="accent1"/>
          </a:solidFill>
          <a:ln w="19050">
            <a:solidFill>
              <a:schemeClr val="lt1"/>
            </a:solidFill>
          </a:ln>
          <a:effectLst/>
        </c:spPr>
      </c:pivotFmt>
      <c:pivotFmt>
        <c:idx val="1860"/>
        <c:spPr>
          <a:solidFill>
            <a:schemeClr val="accent1"/>
          </a:solidFill>
          <a:ln w="19050">
            <a:solidFill>
              <a:schemeClr val="lt1"/>
            </a:solidFill>
          </a:ln>
          <a:effectLst/>
        </c:spPr>
      </c:pivotFmt>
      <c:pivotFmt>
        <c:idx val="1861"/>
        <c:spPr>
          <a:solidFill>
            <a:schemeClr val="accent1"/>
          </a:solidFill>
          <a:ln w="19050">
            <a:solidFill>
              <a:schemeClr val="lt1"/>
            </a:solidFill>
          </a:ln>
          <a:effectLst/>
        </c:spPr>
      </c:pivotFmt>
      <c:pivotFmt>
        <c:idx val="1862"/>
        <c:spPr>
          <a:solidFill>
            <a:schemeClr val="accent1"/>
          </a:solidFill>
          <a:ln w="19050">
            <a:solidFill>
              <a:schemeClr val="lt1"/>
            </a:solidFill>
          </a:ln>
          <a:effectLst/>
        </c:spPr>
      </c:pivotFmt>
      <c:pivotFmt>
        <c:idx val="1863"/>
        <c:spPr>
          <a:solidFill>
            <a:schemeClr val="accent1"/>
          </a:solidFill>
          <a:ln w="19050">
            <a:solidFill>
              <a:schemeClr val="lt1"/>
            </a:solidFill>
          </a:ln>
          <a:effectLst/>
        </c:spPr>
      </c:pivotFmt>
      <c:pivotFmt>
        <c:idx val="1864"/>
        <c:spPr>
          <a:solidFill>
            <a:schemeClr val="accent1"/>
          </a:solidFill>
          <a:ln w="19050">
            <a:solidFill>
              <a:schemeClr val="lt1"/>
            </a:solidFill>
          </a:ln>
          <a:effectLst/>
        </c:spPr>
      </c:pivotFmt>
      <c:pivotFmt>
        <c:idx val="1865"/>
        <c:spPr>
          <a:solidFill>
            <a:schemeClr val="accent1"/>
          </a:solidFill>
          <a:ln w="19050">
            <a:solidFill>
              <a:schemeClr val="lt1"/>
            </a:solidFill>
          </a:ln>
          <a:effectLst/>
        </c:spPr>
      </c:pivotFmt>
      <c:pivotFmt>
        <c:idx val="1866"/>
        <c:spPr>
          <a:solidFill>
            <a:schemeClr val="accent1"/>
          </a:solidFill>
          <a:ln w="19050">
            <a:solidFill>
              <a:schemeClr val="lt1"/>
            </a:solidFill>
          </a:ln>
          <a:effectLst/>
        </c:spPr>
      </c:pivotFmt>
      <c:pivotFmt>
        <c:idx val="1867"/>
        <c:spPr>
          <a:solidFill>
            <a:schemeClr val="accent1"/>
          </a:solidFill>
          <a:ln w="19050">
            <a:solidFill>
              <a:schemeClr val="lt1"/>
            </a:solidFill>
          </a:ln>
          <a:effectLst/>
        </c:spPr>
      </c:pivotFmt>
      <c:pivotFmt>
        <c:idx val="1868"/>
        <c:spPr>
          <a:solidFill>
            <a:schemeClr val="accent1"/>
          </a:solidFill>
          <a:ln w="19050">
            <a:solidFill>
              <a:schemeClr val="lt1"/>
            </a:solidFill>
          </a:ln>
          <a:effectLst/>
        </c:spPr>
      </c:pivotFmt>
      <c:pivotFmt>
        <c:idx val="1869"/>
        <c:spPr>
          <a:solidFill>
            <a:schemeClr val="accent1"/>
          </a:solidFill>
          <a:ln w="19050">
            <a:solidFill>
              <a:schemeClr val="lt1"/>
            </a:solidFill>
          </a:ln>
          <a:effectLst/>
        </c:spPr>
      </c:pivotFmt>
      <c:pivotFmt>
        <c:idx val="1870"/>
        <c:spPr>
          <a:solidFill>
            <a:schemeClr val="accent1"/>
          </a:solidFill>
          <a:ln w="19050">
            <a:solidFill>
              <a:schemeClr val="lt1"/>
            </a:solidFill>
          </a:ln>
          <a:effectLst/>
        </c:spPr>
      </c:pivotFmt>
      <c:pivotFmt>
        <c:idx val="1871"/>
        <c:spPr>
          <a:solidFill>
            <a:schemeClr val="accent1"/>
          </a:solidFill>
          <a:ln w="19050">
            <a:solidFill>
              <a:schemeClr val="lt1"/>
            </a:solidFill>
          </a:ln>
          <a:effectLst/>
        </c:spPr>
      </c:pivotFmt>
      <c:pivotFmt>
        <c:idx val="1872"/>
        <c:spPr>
          <a:solidFill>
            <a:schemeClr val="accent1"/>
          </a:solidFill>
          <a:ln w="19050">
            <a:solidFill>
              <a:schemeClr val="lt1"/>
            </a:solidFill>
          </a:ln>
          <a:effectLst/>
        </c:spPr>
      </c:pivotFmt>
      <c:pivotFmt>
        <c:idx val="1873"/>
        <c:spPr>
          <a:solidFill>
            <a:schemeClr val="accent1"/>
          </a:solidFill>
          <a:ln w="19050">
            <a:solidFill>
              <a:schemeClr val="lt1"/>
            </a:solidFill>
          </a:ln>
          <a:effectLst/>
        </c:spPr>
      </c:pivotFmt>
      <c:pivotFmt>
        <c:idx val="1874"/>
        <c:spPr>
          <a:solidFill>
            <a:schemeClr val="accent1"/>
          </a:solidFill>
          <a:ln w="19050">
            <a:solidFill>
              <a:schemeClr val="lt1"/>
            </a:solidFill>
          </a:ln>
          <a:effectLst/>
        </c:spPr>
      </c:pivotFmt>
      <c:pivotFmt>
        <c:idx val="1875"/>
        <c:spPr>
          <a:solidFill>
            <a:schemeClr val="accent1"/>
          </a:solidFill>
          <a:ln w="19050">
            <a:solidFill>
              <a:schemeClr val="lt1"/>
            </a:solidFill>
          </a:ln>
          <a:effectLst/>
        </c:spPr>
      </c:pivotFmt>
      <c:pivotFmt>
        <c:idx val="1876"/>
        <c:spPr>
          <a:solidFill>
            <a:schemeClr val="accent1"/>
          </a:solidFill>
          <a:ln w="19050">
            <a:solidFill>
              <a:schemeClr val="lt1"/>
            </a:solidFill>
          </a:ln>
          <a:effectLst/>
        </c:spPr>
      </c:pivotFmt>
      <c:pivotFmt>
        <c:idx val="1877"/>
        <c:spPr>
          <a:solidFill>
            <a:schemeClr val="accent1"/>
          </a:solidFill>
          <a:ln w="19050">
            <a:solidFill>
              <a:schemeClr val="lt1"/>
            </a:solidFill>
          </a:ln>
          <a:effectLst/>
        </c:spPr>
      </c:pivotFmt>
      <c:pivotFmt>
        <c:idx val="1878"/>
        <c:spPr>
          <a:solidFill>
            <a:schemeClr val="accent1"/>
          </a:solidFill>
          <a:ln w="19050">
            <a:solidFill>
              <a:schemeClr val="lt1"/>
            </a:solidFill>
          </a:ln>
          <a:effectLst/>
        </c:spPr>
      </c:pivotFmt>
      <c:pivotFmt>
        <c:idx val="1879"/>
        <c:spPr>
          <a:solidFill>
            <a:schemeClr val="accent1"/>
          </a:solidFill>
          <a:ln w="19050">
            <a:solidFill>
              <a:schemeClr val="lt1"/>
            </a:solidFill>
          </a:ln>
          <a:effectLst/>
        </c:spPr>
      </c:pivotFmt>
      <c:pivotFmt>
        <c:idx val="1880"/>
        <c:spPr>
          <a:solidFill>
            <a:schemeClr val="accent1"/>
          </a:solidFill>
          <a:ln w="19050">
            <a:solidFill>
              <a:schemeClr val="lt1"/>
            </a:solidFill>
          </a:ln>
          <a:effectLst/>
        </c:spPr>
      </c:pivotFmt>
      <c:pivotFmt>
        <c:idx val="1881"/>
        <c:spPr>
          <a:solidFill>
            <a:schemeClr val="accent1"/>
          </a:solidFill>
          <a:ln w="19050">
            <a:solidFill>
              <a:schemeClr val="lt1"/>
            </a:solidFill>
          </a:ln>
          <a:effectLst/>
        </c:spPr>
      </c:pivotFmt>
      <c:pivotFmt>
        <c:idx val="1882"/>
        <c:spPr>
          <a:solidFill>
            <a:schemeClr val="accent1"/>
          </a:solidFill>
          <a:ln w="19050">
            <a:solidFill>
              <a:schemeClr val="lt1"/>
            </a:solidFill>
          </a:ln>
          <a:effectLst/>
        </c:spPr>
      </c:pivotFmt>
      <c:pivotFmt>
        <c:idx val="1883"/>
        <c:spPr>
          <a:solidFill>
            <a:schemeClr val="accent1"/>
          </a:solidFill>
          <a:ln w="19050">
            <a:solidFill>
              <a:schemeClr val="lt1"/>
            </a:solidFill>
          </a:ln>
          <a:effectLst/>
        </c:spPr>
      </c:pivotFmt>
      <c:pivotFmt>
        <c:idx val="1884"/>
        <c:spPr>
          <a:solidFill>
            <a:schemeClr val="accent1"/>
          </a:solidFill>
          <a:ln w="19050">
            <a:solidFill>
              <a:schemeClr val="lt1"/>
            </a:solidFill>
          </a:ln>
          <a:effectLst/>
        </c:spPr>
      </c:pivotFmt>
      <c:pivotFmt>
        <c:idx val="1885"/>
        <c:spPr>
          <a:solidFill>
            <a:schemeClr val="accent1"/>
          </a:solidFill>
          <a:ln w="19050">
            <a:solidFill>
              <a:schemeClr val="lt1"/>
            </a:solidFill>
          </a:ln>
          <a:effectLst/>
        </c:spPr>
      </c:pivotFmt>
      <c:pivotFmt>
        <c:idx val="1886"/>
        <c:spPr>
          <a:solidFill>
            <a:schemeClr val="accent1"/>
          </a:solidFill>
          <a:ln w="19050">
            <a:solidFill>
              <a:schemeClr val="lt1"/>
            </a:solidFill>
          </a:ln>
          <a:effectLst/>
        </c:spPr>
      </c:pivotFmt>
      <c:pivotFmt>
        <c:idx val="1887"/>
        <c:spPr>
          <a:solidFill>
            <a:schemeClr val="accent1"/>
          </a:solidFill>
          <a:ln w="19050">
            <a:solidFill>
              <a:schemeClr val="lt1"/>
            </a:solidFill>
          </a:ln>
          <a:effectLst/>
        </c:spPr>
      </c:pivotFmt>
      <c:pivotFmt>
        <c:idx val="1888"/>
        <c:spPr>
          <a:solidFill>
            <a:schemeClr val="accent1"/>
          </a:solidFill>
          <a:ln w="19050">
            <a:solidFill>
              <a:schemeClr val="lt1"/>
            </a:solidFill>
          </a:ln>
          <a:effectLst/>
        </c:spPr>
      </c:pivotFmt>
      <c:pivotFmt>
        <c:idx val="1889"/>
        <c:spPr>
          <a:solidFill>
            <a:schemeClr val="accent1"/>
          </a:solidFill>
          <a:ln w="19050">
            <a:solidFill>
              <a:schemeClr val="lt1"/>
            </a:solidFill>
          </a:ln>
          <a:effectLst/>
        </c:spPr>
      </c:pivotFmt>
      <c:pivotFmt>
        <c:idx val="1890"/>
        <c:spPr>
          <a:solidFill>
            <a:schemeClr val="accent1"/>
          </a:solidFill>
          <a:ln w="19050">
            <a:solidFill>
              <a:schemeClr val="lt1"/>
            </a:solidFill>
          </a:ln>
          <a:effectLst/>
        </c:spPr>
      </c:pivotFmt>
      <c:pivotFmt>
        <c:idx val="1891"/>
        <c:spPr>
          <a:solidFill>
            <a:schemeClr val="accent1"/>
          </a:solidFill>
          <a:ln w="19050">
            <a:solidFill>
              <a:schemeClr val="lt1"/>
            </a:solidFill>
          </a:ln>
          <a:effectLst/>
        </c:spPr>
      </c:pivotFmt>
      <c:pivotFmt>
        <c:idx val="1892"/>
        <c:spPr>
          <a:solidFill>
            <a:schemeClr val="accent1"/>
          </a:solidFill>
          <a:ln w="19050">
            <a:solidFill>
              <a:schemeClr val="lt1"/>
            </a:solidFill>
          </a:ln>
          <a:effectLst/>
        </c:spPr>
      </c:pivotFmt>
      <c:pivotFmt>
        <c:idx val="1893"/>
        <c:spPr>
          <a:solidFill>
            <a:schemeClr val="accent1"/>
          </a:solidFill>
          <a:ln w="19050">
            <a:solidFill>
              <a:schemeClr val="lt1"/>
            </a:solidFill>
          </a:ln>
          <a:effectLst/>
        </c:spPr>
      </c:pivotFmt>
      <c:pivotFmt>
        <c:idx val="1894"/>
        <c:spPr>
          <a:solidFill>
            <a:schemeClr val="accent1"/>
          </a:solidFill>
          <a:ln w="19050">
            <a:solidFill>
              <a:schemeClr val="lt1"/>
            </a:solidFill>
          </a:ln>
          <a:effectLst/>
        </c:spPr>
      </c:pivotFmt>
      <c:pivotFmt>
        <c:idx val="1895"/>
        <c:spPr>
          <a:solidFill>
            <a:schemeClr val="accent1"/>
          </a:solidFill>
          <a:ln w="19050">
            <a:solidFill>
              <a:schemeClr val="lt1"/>
            </a:solidFill>
          </a:ln>
          <a:effectLst/>
        </c:spPr>
      </c:pivotFmt>
      <c:pivotFmt>
        <c:idx val="1896"/>
        <c:spPr>
          <a:solidFill>
            <a:schemeClr val="accent1"/>
          </a:solidFill>
          <a:ln w="19050">
            <a:solidFill>
              <a:schemeClr val="lt1"/>
            </a:solidFill>
          </a:ln>
          <a:effectLst/>
        </c:spPr>
      </c:pivotFmt>
      <c:pivotFmt>
        <c:idx val="1897"/>
        <c:spPr>
          <a:solidFill>
            <a:schemeClr val="accent1"/>
          </a:solidFill>
          <a:ln w="19050">
            <a:solidFill>
              <a:schemeClr val="lt1"/>
            </a:solidFill>
          </a:ln>
          <a:effectLst/>
        </c:spPr>
      </c:pivotFmt>
      <c:pivotFmt>
        <c:idx val="1898"/>
        <c:spPr>
          <a:solidFill>
            <a:schemeClr val="accent1"/>
          </a:solidFill>
          <a:ln w="19050">
            <a:solidFill>
              <a:schemeClr val="lt1"/>
            </a:solidFill>
          </a:ln>
          <a:effectLst/>
        </c:spPr>
      </c:pivotFmt>
      <c:pivotFmt>
        <c:idx val="1899"/>
        <c:spPr>
          <a:solidFill>
            <a:schemeClr val="accent1"/>
          </a:solidFill>
          <a:ln w="19050">
            <a:solidFill>
              <a:schemeClr val="lt1"/>
            </a:solidFill>
          </a:ln>
          <a:effectLst/>
        </c:spPr>
      </c:pivotFmt>
      <c:pivotFmt>
        <c:idx val="1900"/>
        <c:spPr>
          <a:solidFill>
            <a:schemeClr val="accent1"/>
          </a:solidFill>
          <a:ln w="19050">
            <a:solidFill>
              <a:schemeClr val="lt1"/>
            </a:solidFill>
          </a:ln>
          <a:effectLst/>
        </c:spPr>
      </c:pivotFmt>
      <c:pivotFmt>
        <c:idx val="1901"/>
        <c:spPr>
          <a:solidFill>
            <a:schemeClr val="accent1"/>
          </a:solidFill>
          <a:ln w="19050">
            <a:solidFill>
              <a:schemeClr val="lt1"/>
            </a:solidFill>
          </a:ln>
          <a:effectLst/>
        </c:spPr>
      </c:pivotFmt>
      <c:pivotFmt>
        <c:idx val="1902"/>
        <c:spPr>
          <a:solidFill>
            <a:schemeClr val="accent1"/>
          </a:solidFill>
          <a:ln w="19050">
            <a:solidFill>
              <a:schemeClr val="lt1"/>
            </a:solidFill>
          </a:ln>
          <a:effectLst/>
        </c:spPr>
      </c:pivotFmt>
      <c:pivotFmt>
        <c:idx val="1903"/>
        <c:spPr>
          <a:solidFill>
            <a:schemeClr val="accent1"/>
          </a:solidFill>
          <a:ln w="19050">
            <a:solidFill>
              <a:schemeClr val="lt1"/>
            </a:solidFill>
          </a:ln>
          <a:effectLst/>
        </c:spPr>
      </c:pivotFmt>
      <c:pivotFmt>
        <c:idx val="1904"/>
        <c:spPr>
          <a:solidFill>
            <a:schemeClr val="accent1"/>
          </a:solidFill>
          <a:ln w="19050">
            <a:solidFill>
              <a:schemeClr val="lt1"/>
            </a:solidFill>
          </a:ln>
          <a:effectLst/>
        </c:spPr>
      </c:pivotFmt>
      <c:pivotFmt>
        <c:idx val="1905"/>
        <c:spPr>
          <a:solidFill>
            <a:schemeClr val="accent1"/>
          </a:solidFill>
          <a:ln w="19050">
            <a:solidFill>
              <a:schemeClr val="lt1"/>
            </a:solidFill>
          </a:ln>
          <a:effectLst/>
        </c:spPr>
      </c:pivotFmt>
      <c:pivotFmt>
        <c:idx val="1906"/>
        <c:spPr>
          <a:solidFill>
            <a:schemeClr val="accent1"/>
          </a:solidFill>
          <a:ln w="19050">
            <a:solidFill>
              <a:schemeClr val="lt1"/>
            </a:solidFill>
          </a:ln>
          <a:effectLst/>
        </c:spPr>
      </c:pivotFmt>
      <c:pivotFmt>
        <c:idx val="1907"/>
        <c:spPr>
          <a:solidFill>
            <a:schemeClr val="accent1"/>
          </a:solidFill>
          <a:ln w="19050">
            <a:solidFill>
              <a:schemeClr val="lt1"/>
            </a:solidFill>
          </a:ln>
          <a:effectLst/>
        </c:spPr>
      </c:pivotFmt>
      <c:pivotFmt>
        <c:idx val="1908"/>
        <c:spPr>
          <a:solidFill>
            <a:schemeClr val="accent1"/>
          </a:solidFill>
          <a:ln w="19050">
            <a:solidFill>
              <a:schemeClr val="lt1"/>
            </a:solidFill>
          </a:ln>
          <a:effectLst/>
        </c:spPr>
      </c:pivotFmt>
      <c:pivotFmt>
        <c:idx val="1909"/>
        <c:spPr>
          <a:solidFill>
            <a:schemeClr val="accent1"/>
          </a:solidFill>
          <a:ln w="19050">
            <a:solidFill>
              <a:schemeClr val="lt1"/>
            </a:solidFill>
          </a:ln>
          <a:effectLst/>
        </c:spPr>
      </c:pivotFmt>
      <c:pivotFmt>
        <c:idx val="1910"/>
        <c:spPr>
          <a:solidFill>
            <a:schemeClr val="accent1"/>
          </a:solidFill>
          <a:ln w="19050">
            <a:solidFill>
              <a:schemeClr val="lt1"/>
            </a:solidFill>
          </a:ln>
          <a:effectLst/>
        </c:spPr>
      </c:pivotFmt>
      <c:pivotFmt>
        <c:idx val="1911"/>
        <c:spPr>
          <a:solidFill>
            <a:schemeClr val="accent1"/>
          </a:solidFill>
          <a:ln w="19050">
            <a:solidFill>
              <a:schemeClr val="lt1"/>
            </a:solidFill>
          </a:ln>
          <a:effectLst/>
        </c:spPr>
      </c:pivotFmt>
      <c:pivotFmt>
        <c:idx val="1912"/>
        <c:spPr>
          <a:solidFill>
            <a:schemeClr val="accent1"/>
          </a:solidFill>
          <a:ln w="19050">
            <a:solidFill>
              <a:schemeClr val="lt1"/>
            </a:solidFill>
          </a:ln>
          <a:effectLst/>
        </c:spPr>
      </c:pivotFmt>
      <c:pivotFmt>
        <c:idx val="1913"/>
        <c:spPr>
          <a:solidFill>
            <a:schemeClr val="accent1"/>
          </a:solidFill>
          <a:ln w="19050">
            <a:solidFill>
              <a:schemeClr val="lt1"/>
            </a:solidFill>
          </a:ln>
          <a:effectLst/>
        </c:spPr>
      </c:pivotFmt>
      <c:pivotFmt>
        <c:idx val="1914"/>
        <c:spPr>
          <a:solidFill>
            <a:schemeClr val="accent1"/>
          </a:solidFill>
          <a:ln w="19050">
            <a:solidFill>
              <a:schemeClr val="lt1"/>
            </a:solidFill>
          </a:ln>
          <a:effectLst/>
        </c:spPr>
      </c:pivotFmt>
      <c:pivotFmt>
        <c:idx val="1915"/>
        <c:spPr>
          <a:solidFill>
            <a:schemeClr val="accent1"/>
          </a:solidFill>
          <a:ln w="19050">
            <a:solidFill>
              <a:schemeClr val="lt1"/>
            </a:solidFill>
          </a:ln>
          <a:effectLst/>
        </c:spPr>
      </c:pivotFmt>
      <c:pivotFmt>
        <c:idx val="1916"/>
        <c:spPr>
          <a:solidFill>
            <a:schemeClr val="accent1"/>
          </a:solidFill>
          <a:ln w="19050">
            <a:solidFill>
              <a:schemeClr val="lt1"/>
            </a:solidFill>
          </a:ln>
          <a:effectLst/>
        </c:spPr>
      </c:pivotFmt>
      <c:pivotFmt>
        <c:idx val="1917"/>
        <c:spPr>
          <a:solidFill>
            <a:schemeClr val="accent1"/>
          </a:solidFill>
          <a:ln w="19050">
            <a:solidFill>
              <a:schemeClr val="lt1"/>
            </a:solidFill>
          </a:ln>
          <a:effectLst/>
        </c:spPr>
      </c:pivotFmt>
      <c:pivotFmt>
        <c:idx val="1918"/>
        <c:spPr>
          <a:solidFill>
            <a:schemeClr val="accent1"/>
          </a:solidFill>
          <a:ln w="19050">
            <a:solidFill>
              <a:schemeClr val="lt1"/>
            </a:solidFill>
          </a:ln>
          <a:effectLst/>
        </c:spPr>
      </c:pivotFmt>
      <c:pivotFmt>
        <c:idx val="1919"/>
        <c:spPr>
          <a:solidFill>
            <a:schemeClr val="accent1"/>
          </a:solidFill>
          <a:ln w="19050">
            <a:solidFill>
              <a:schemeClr val="lt1"/>
            </a:solidFill>
          </a:ln>
          <a:effectLst/>
        </c:spPr>
      </c:pivotFmt>
      <c:pivotFmt>
        <c:idx val="1920"/>
        <c:spPr>
          <a:solidFill>
            <a:schemeClr val="accent1"/>
          </a:solidFill>
          <a:ln w="19050">
            <a:solidFill>
              <a:schemeClr val="lt1"/>
            </a:solidFill>
          </a:ln>
          <a:effectLst/>
        </c:spPr>
      </c:pivotFmt>
      <c:pivotFmt>
        <c:idx val="1921"/>
        <c:spPr>
          <a:solidFill>
            <a:schemeClr val="accent1"/>
          </a:solidFill>
          <a:ln w="19050">
            <a:solidFill>
              <a:schemeClr val="lt1"/>
            </a:solidFill>
          </a:ln>
          <a:effectLst/>
        </c:spPr>
      </c:pivotFmt>
      <c:pivotFmt>
        <c:idx val="1922"/>
        <c:spPr>
          <a:solidFill>
            <a:schemeClr val="accent1"/>
          </a:solidFill>
          <a:ln w="19050">
            <a:solidFill>
              <a:schemeClr val="lt1"/>
            </a:solidFill>
          </a:ln>
          <a:effectLst/>
        </c:spPr>
      </c:pivotFmt>
      <c:pivotFmt>
        <c:idx val="1923"/>
        <c:spPr>
          <a:solidFill>
            <a:schemeClr val="accent1"/>
          </a:solidFill>
          <a:ln w="19050">
            <a:solidFill>
              <a:schemeClr val="lt1"/>
            </a:solidFill>
          </a:ln>
          <a:effectLst/>
        </c:spPr>
      </c:pivotFmt>
      <c:pivotFmt>
        <c:idx val="1924"/>
        <c:spPr>
          <a:solidFill>
            <a:schemeClr val="accent1"/>
          </a:solidFill>
          <a:ln w="19050">
            <a:solidFill>
              <a:schemeClr val="lt1"/>
            </a:solidFill>
          </a:ln>
          <a:effectLst/>
        </c:spPr>
      </c:pivotFmt>
      <c:pivotFmt>
        <c:idx val="1925"/>
        <c:spPr>
          <a:solidFill>
            <a:schemeClr val="accent1"/>
          </a:solidFill>
          <a:ln w="19050">
            <a:solidFill>
              <a:schemeClr val="lt1"/>
            </a:solidFill>
          </a:ln>
          <a:effectLst/>
        </c:spPr>
      </c:pivotFmt>
      <c:pivotFmt>
        <c:idx val="1926"/>
        <c:spPr>
          <a:solidFill>
            <a:schemeClr val="accent1"/>
          </a:solidFill>
          <a:ln w="19050">
            <a:solidFill>
              <a:schemeClr val="lt1"/>
            </a:solidFill>
          </a:ln>
          <a:effectLst/>
        </c:spPr>
      </c:pivotFmt>
      <c:pivotFmt>
        <c:idx val="1927"/>
        <c:spPr>
          <a:solidFill>
            <a:schemeClr val="accent1"/>
          </a:solidFill>
          <a:ln w="19050">
            <a:solidFill>
              <a:schemeClr val="lt1"/>
            </a:solidFill>
          </a:ln>
          <a:effectLst/>
        </c:spPr>
      </c:pivotFmt>
      <c:pivotFmt>
        <c:idx val="1928"/>
        <c:spPr>
          <a:solidFill>
            <a:schemeClr val="accent1"/>
          </a:solidFill>
          <a:ln w="19050">
            <a:solidFill>
              <a:schemeClr val="lt1"/>
            </a:solidFill>
          </a:ln>
          <a:effectLst/>
        </c:spPr>
      </c:pivotFmt>
      <c:pivotFmt>
        <c:idx val="1929"/>
        <c:spPr>
          <a:solidFill>
            <a:schemeClr val="accent1"/>
          </a:solidFill>
          <a:ln w="19050">
            <a:solidFill>
              <a:schemeClr val="lt1"/>
            </a:solidFill>
          </a:ln>
          <a:effectLst/>
        </c:spPr>
      </c:pivotFmt>
      <c:pivotFmt>
        <c:idx val="1930"/>
        <c:spPr>
          <a:solidFill>
            <a:schemeClr val="accent1"/>
          </a:solidFill>
          <a:ln w="19050">
            <a:solidFill>
              <a:schemeClr val="lt1"/>
            </a:solidFill>
          </a:ln>
          <a:effectLst/>
        </c:spPr>
      </c:pivotFmt>
      <c:pivotFmt>
        <c:idx val="1931"/>
        <c:spPr>
          <a:solidFill>
            <a:schemeClr val="accent1"/>
          </a:solidFill>
          <a:ln w="19050">
            <a:solidFill>
              <a:schemeClr val="lt1"/>
            </a:solidFill>
          </a:ln>
          <a:effectLst/>
        </c:spPr>
      </c:pivotFmt>
      <c:pivotFmt>
        <c:idx val="1932"/>
        <c:spPr>
          <a:solidFill>
            <a:schemeClr val="accent1"/>
          </a:solidFill>
          <a:ln w="19050">
            <a:solidFill>
              <a:schemeClr val="lt1"/>
            </a:solidFill>
          </a:ln>
          <a:effectLst/>
        </c:spPr>
      </c:pivotFmt>
      <c:pivotFmt>
        <c:idx val="1933"/>
        <c:spPr>
          <a:solidFill>
            <a:schemeClr val="accent1"/>
          </a:solidFill>
          <a:ln w="19050">
            <a:solidFill>
              <a:schemeClr val="lt1"/>
            </a:solidFill>
          </a:ln>
          <a:effectLst/>
        </c:spPr>
      </c:pivotFmt>
      <c:pivotFmt>
        <c:idx val="1934"/>
        <c:spPr>
          <a:solidFill>
            <a:schemeClr val="accent1"/>
          </a:solidFill>
          <a:ln w="19050">
            <a:solidFill>
              <a:schemeClr val="lt1"/>
            </a:solidFill>
          </a:ln>
          <a:effectLst/>
        </c:spPr>
      </c:pivotFmt>
      <c:pivotFmt>
        <c:idx val="1935"/>
        <c:spPr>
          <a:solidFill>
            <a:schemeClr val="accent1"/>
          </a:solidFill>
          <a:ln w="19050">
            <a:solidFill>
              <a:schemeClr val="lt1"/>
            </a:solidFill>
          </a:ln>
          <a:effectLst/>
        </c:spPr>
      </c:pivotFmt>
      <c:pivotFmt>
        <c:idx val="1936"/>
        <c:spPr>
          <a:solidFill>
            <a:schemeClr val="accent1"/>
          </a:solidFill>
          <a:ln w="19050">
            <a:solidFill>
              <a:schemeClr val="lt1"/>
            </a:solidFill>
          </a:ln>
          <a:effectLst/>
        </c:spPr>
      </c:pivotFmt>
      <c:pivotFmt>
        <c:idx val="1937"/>
        <c:spPr>
          <a:solidFill>
            <a:schemeClr val="accent1"/>
          </a:solidFill>
          <a:ln w="19050">
            <a:solidFill>
              <a:schemeClr val="lt1"/>
            </a:solidFill>
          </a:ln>
          <a:effectLst/>
        </c:spPr>
      </c:pivotFmt>
      <c:pivotFmt>
        <c:idx val="1938"/>
        <c:spPr>
          <a:solidFill>
            <a:schemeClr val="accent1"/>
          </a:solidFill>
          <a:ln w="19050">
            <a:solidFill>
              <a:schemeClr val="lt1"/>
            </a:solidFill>
          </a:ln>
          <a:effectLst/>
        </c:spPr>
      </c:pivotFmt>
      <c:pivotFmt>
        <c:idx val="1939"/>
        <c:spPr>
          <a:solidFill>
            <a:schemeClr val="accent1"/>
          </a:solidFill>
          <a:ln w="19050">
            <a:solidFill>
              <a:schemeClr val="lt1"/>
            </a:solidFill>
          </a:ln>
          <a:effectLst/>
        </c:spPr>
      </c:pivotFmt>
      <c:pivotFmt>
        <c:idx val="1940"/>
        <c:spPr>
          <a:solidFill>
            <a:schemeClr val="accent1"/>
          </a:solidFill>
          <a:ln w="19050">
            <a:solidFill>
              <a:schemeClr val="lt1"/>
            </a:solidFill>
          </a:ln>
          <a:effectLst/>
        </c:spPr>
      </c:pivotFmt>
      <c:pivotFmt>
        <c:idx val="1941"/>
        <c:spPr>
          <a:solidFill>
            <a:schemeClr val="accent1"/>
          </a:solidFill>
          <a:ln w="19050">
            <a:solidFill>
              <a:schemeClr val="lt1"/>
            </a:solidFill>
          </a:ln>
          <a:effectLst/>
        </c:spPr>
      </c:pivotFmt>
      <c:pivotFmt>
        <c:idx val="1942"/>
        <c:spPr>
          <a:solidFill>
            <a:schemeClr val="accent1"/>
          </a:solidFill>
          <a:ln w="19050">
            <a:solidFill>
              <a:schemeClr val="lt1"/>
            </a:solidFill>
          </a:ln>
          <a:effectLst/>
        </c:spPr>
      </c:pivotFmt>
      <c:pivotFmt>
        <c:idx val="1943"/>
        <c:spPr>
          <a:solidFill>
            <a:schemeClr val="accent1"/>
          </a:solidFill>
          <a:ln w="19050">
            <a:solidFill>
              <a:schemeClr val="lt1"/>
            </a:solidFill>
          </a:ln>
          <a:effectLst/>
        </c:spPr>
      </c:pivotFmt>
      <c:pivotFmt>
        <c:idx val="1944"/>
        <c:spPr>
          <a:solidFill>
            <a:schemeClr val="accent1"/>
          </a:solidFill>
          <a:ln w="19050">
            <a:solidFill>
              <a:schemeClr val="lt1"/>
            </a:solidFill>
          </a:ln>
          <a:effectLst/>
        </c:spPr>
      </c:pivotFmt>
      <c:pivotFmt>
        <c:idx val="1945"/>
        <c:spPr>
          <a:solidFill>
            <a:schemeClr val="accent1"/>
          </a:solidFill>
          <a:ln w="19050">
            <a:solidFill>
              <a:schemeClr val="lt1"/>
            </a:solidFill>
          </a:ln>
          <a:effectLst/>
        </c:spPr>
      </c:pivotFmt>
      <c:pivotFmt>
        <c:idx val="1946"/>
        <c:spPr>
          <a:solidFill>
            <a:schemeClr val="accent1"/>
          </a:solidFill>
          <a:ln w="19050">
            <a:solidFill>
              <a:schemeClr val="lt1"/>
            </a:solidFill>
          </a:ln>
          <a:effectLst/>
        </c:spPr>
      </c:pivotFmt>
      <c:pivotFmt>
        <c:idx val="1947"/>
        <c:spPr>
          <a:solidFill>
            <a:schemeClr val="accent1"/>
          </a:solidFill>
          <a:ln w="19050">
            <a:solidFill>
              <a:schemeClr val="lt1"/>
            </a:solidFill>
          </a:ln>
          <a:effectLst/>
        </c:spPr>
      </c:pivotFmt>
      <c:pivotFmt>
        <c:idx val="1948"/>
        <c:spPr>
          <a:solidFill>
            <a:schemeClr val="accent1"/>
          </a:solidFill>
          <a:ln w="19050">
            <a:solidFill>
              <a:schemeClr val="lt1"/>
            </a:solidFill>
          </a:ln>
          <a:effectLst/>
        </c:spPr>
      </c:pivotFmt>
      <c:pivotFmt>
        <c:idx val="1949"/>
        <c:spPr>
          <a:solidFill>
            <a:schemeClr val="accent1"/>
          </a:solidFill>
          <a:ln w="19050">
            <a:solidFill>
              <a:schemeClr val="lt1"/>
            </a:solidFill>
          </a:ln>
          <a:effectLst/>
        </c:spPr>
      </c:pivotFmt>
      <c:pivotFmt>
        <c:idx val="1950"/>
        <c:spPr>
          <a:solidFill>
            <a:schemeClr val="accent1"/>
          </a:solidFill>
          <a:ln w="19050">
            <a:solidFill>
              <a:schemeClr val="lt1"/>
            </a:solidFill>
          </a:ln>
          <a:effectLst/>
        </c:spPr>
      </c:pivotFmt>
      <c:pivotFmt>
        <c:idx val="1951"/>
        <c:spPr>
          <a:solidFill>
            <a:schemeClr val="accent1"/>
          </a:solidFill>
          <a:ln w="19050">
            <a:solidFill>
              <a:schemeClr val="lt1"/>
            </a:solidFill>
          </a:ln>
          <a:effectLst/>
        </c:spPr>
      </c:pivotFmt>
      <c:pivotFmt>
        <c:idx val="1952"/>
        <c:spPr>
          <a:solidFill>
            <a:schemeClr val="accent1"/>
          </a:solidFill>
          <a:ln w="19050">
            <a:solidFill>
              <a:schemeClr val="lt1"/>
            </a:solidFill>
          </a:ln>
          <a:effectLst/>
        </c:spPr>
      </c:pivotFmt>
      <c:pivotFmt>
        <c:idx val="1953"/>
        <c:spPr>
          <a:solidFill>
            <a:schemeClr val="accent1"/>
          </a:solidFill>
          <a:ln w="19050">
            <a:solidFill>
              <a:schemeClr val="lt1"/>
            </a:solidFill>
          </a:ln>
          <a:effectLst/>
        </c:spPr>
      </c:pivotFmt>
      <c:pivotFmt>
        <c:idx val="1954"/>
        <c:spPr>
          <a:solidFill>
            <a:schemeClr val="accent1"/>
          </a:solidFill>
          <a:ln w="19050">
            <a:solidFill>
              <a:schemeClr val="lt1"/>
            </a:solidFill>
          </a:ln>
          <a:effectLst/>
        </c:spPr>
      </c:pivotFmt>
      <c:pivotFmt>
        <c:idx val="1955"/>
        <c:spPr>
          <a:solidFill>
            <a:schemeClr val="accent1"/>
          </a:solidFill>
          <a:ln w="19050">
            <a:solidFill>
              <a:schemeClr val="lt1"/>
            </a:solidFill>
          </a:ln>
          <a:effectLst/>
        </c:spPr>
      </c:pivotFmt>
      <c:pivotFmt>
        <c:idx val="1956"/>
        <c:spPr>
          <a:solidFill>
            <a:schemeClr val="accent1"/>
          </a:solidFill>
          <a:ln w="19050">
            <a:solidFill>
              <a:schemeClr val="lt1"/>
            </a:solidFill>
          </a:ln>
          <a:effectLst/>
        </c:spPr>
      </c:pivotFmt>
      <c:pivotFmt>
        <c:idx val="1957"/>
        <c:spPr>
          <a:solidFill>
            <a:schemeClr val="accent1"/>
          </a:solidFill>
          <a:ln w="19050">
            <a:solidFill>
              <a:schemeClr val="lt1"/>
            </a:solidFill>
          </a:ln>
          <a:effectLst/>
        </c:spPr>
      </c:pivotFmt>
      <c:pivotFmt>
        <c:idx val="1958"/>
        <c:spPr>
          <a:solidFill>
            <a:schemeClr val="accent1"/>
          </a:solidFill>
          <a:ln w="19050">
            <a:solidFill>
              <a:schemeClr val="lt1"/>
            </a:solidFill>
          </a:ln>
          <a:effectLst/>
        </c:spPr>
      </c:pivotFmt>
      <c:pivotFmt>
        <c:idx val="1959"/>
        <c:spPr>
          <a:solidFill>
            <a:schemeClr val="accent1"/>
          </a:solidFill>
          <a:ln w="19050">
            <a:solidFill>
              <a:schemeClr val="lt1"/>
            </a:solidFill>
          </a:ln>
          <a:effectLst/>
        </c:spPr>
      </c:pivotFmt>
      <c:pivotFmt>
        <c:idx val="1960"/>
        <c:spPr>
          <a:solidFill>
            <a:schemeClr val="accent1"/>
          </a:solidFill>
          <a:ln w="19050">
            <a:solidFill>
              <a:schemeClr val="lt1"/>
            </a:solidFill>
          </a:ln>
          <a:effectLst/>
        </c:spPr>
      </c:pivotFmt>
      <c:pivotFmt>
        <c:idx val="1961"/>
        <c:spPr>
          <a:solidFill>
            <a:schemeClr val="accent1"/>
          </a:solidFill>
          <a:ln w="19050">
            <a:solidFill>
              <a:schemeClr val="lt1"/>
            </a:solidFill>
          </a:ln>
          <a:effectLst/>
        </c:spPr>
      </c:pivotFmt>
      <c:pivotFmt>
        <c:idx val="1962"/>
        <c:spPr>
          <a:solidFill>
            <a:schemeClr val="accent1"/>
          </a:solidFill>
          <a:ln w="19050">
            <a:solidFill>
              <a:schemeClr val="lt1"/>
            </a:solidFill>
          </a:ln>
          <a:effectLst/>
        </c:spPr>
      </c:pivotFmt>
      <c:pivotFmt>
        <c:idx val="1963"/>
        <c:spPr>
          <a:solidFill>
            <a:schemeClr val="accent1"/>
          </a:solidFill>
          <a:ln w="19050">
            <a:solidFill>
              <a:schemeClr val="lt1"/>
            </a:solidFill>
          </a:ln>
          <a:effectLst/>
        </c:spPr>
      </c:pivotFmt>
      <c:pivotFmt>
        <c:idx val="1964"/>
        <c:spPr>
          <a:solidFill>
            <a:schemeClr val="accent1"/>
          </a:solidFill>
          <a:ln w="19050">
            <a:solidFill>
              <a:schemeClr val="lt1"/>
            </a:solidFill>
          </a:ln>
          <a:effectLst/>
        </c:spPr>
      </c:pivotFmt>
      <c:pivotFmt>
        <c:idx val="1965"/>
        <c:spPr>
          <a:solidFill>
            <a:schemeClr val="accent1"/>
          </a:solidFill>
          <a:ln w="19050">
            <a:solidFill>
              <a:schemeClr val="lt1"/>
            </a:solidFill>
          </a:ln>
          <a:effectLst/>
        </c:spPr>
      </c:pivotFmt>
      <c:pivotFmt>
        <c:idx val="1966"/>
        <c:spPr>
          <a:solidFill>
            <a:schemeClr val="accent1"/>
          </a:solidFill>
          <a:ln w="19050">
            <a:solidFill>
              <a:schemeClr val="lt1"/>
            </a:solidFill>
          </a:ln>
          <a:effectLst/>
        </c:spPr>
      </c:pivotFmt>
      <c:pivotFmt>
        <c:idx val="1967"/>
        <c:spPr>
          <a:solidFill>
            <a:schemeClr val="accent1"/>
          </a:solidFill>
          <a:ln w="19050">
            <a:solidFill>
              <a:schemeClr val="lt1"/>
            </a:solidFill>
          </a:ln>
          <a:effectLst/>
        </c:spPr>
      </c:pivotFmt>
      <c:pivotFmt>
        <c:idx val="1968"/>
        <c:spPr>
          <a:solidFill>
            <a:schemeClr val="accent1"/>
          </a:solidFill>
          <a:ln w="19050">
            <a:solidFill>
              <a:schemeClr val="lt1"/>
            </a:solidFill>
          </a:ln>
          <a:effectLst/>
        </c:spPr>
      </c:pivotFmt>
      <c:pivotFmt>
        <c:idx val="1969"/>
        <c:spPr>
          <a:solidFill>
            <a:schemeClr val="accent1"/>
          </a:solidFill>
          <a:ln w="19050">
            <a:solidFill>
              <a:schemeClr val="lt1"/>
            </a:solidFill>
          </a:ln>
          <a:effectLst/>
        </c:spPr>
      </c:pivotFmt>
      <c:pivotFmt>
        <c:idx val="1970"/>
        <c:spPr>
          <a:solidFill>
            <a:schemeClr val="accent1"/>
          </a:solidFill>
          <a:ln w="19050">
            <a:solidFill>
              <a:schemeClr val="lt1"/>
            </a:solidFill>
          </a:ln>
          <a:effectLst/>
        </c:spPr>
      </c:pivotFmt>
      <c:pivotFmt>
        <c:idx val="1971"/>
        <c:spPr>
          <a:solidFill>
            <a:schemeClr val="accent1"/>
          </a:solidFill>
          <a:ln w="19050">
            <a:solidFill>
              <a:schemeClr val="lt1"/>
            </a:solidFill>
          </a:ln>
          <a:effectLst/>
        </c:spPr>
        <c:marker>
          <c:symbol val="none"/>
        </c:marker>
      </c:pivotFmt>
      <c:pivotFmt>
        <c:idx val="1972"/>
        <c:spPr>
          <a:solidFill>
            <a:schemeClr val="accent1"/>
          </a:solidFill>
          <a:ln w="19050">
            <a:solidFill>
              <a:schemeClr val="lt1"/>
            </a:solidFill>
          </a:ln>
          <a:effectLst/>
        </c:spPr>
      </c:pivotFmt>
      <c:pivotFmt>
        <c:idx val="1973"/>
        <c:spPr>
          <a:solidFill>
            <a:schemeClr val="accent1"/>
          </a:solidFill>
          <a:ln w="19050">
            <a:solidFill>
              <a:schemeClr val="lt1"/>
            </a:solidFill>
          </a:ln>
          <a:effectLst/>
        </c:spPr>
      </c:pivotFmt>
      <c:pivotFmt>
        <c:idx val="1974"/>
        <c:spPr>
          <a:solidFill>
            <a:schemeClr val="accent1"/>
          </a:solidFill>
          <a:ln w="19050">
            <a:solidFill>
              <a:schemeClr val="lt1"/>
            </a:solidFill>
          </a:ln>
          <a:effectLst/>
        </c:spPr>
      </c:pivotFmt>
      <c:pivotFmt>
        <c:idx val="1975"/>
        <c:spPr>
          <a:solidFill>
            <a:schemeClr val="accent1"/>
          </a:solidFill>
          <a:ln w="19050">
            <a:solidFill>
              <a:schemeClr val="lt1"/>
            </a:solidFill>
          </a:ln>
          <a:effectLst/>
        </c:spPr>
      </c:pivotFmt>
      <c:pivotFmt>
        <c:idx val="1976"/>
        <c:spPr>
          <a:solidFill>
            <a:schemeClr val="accent1"/>
          </a:solidFill>
          <a:ln w="19050">
            <a:solidFill>
              <a:schemeClr val="lt1"/>
            </a:solidFill>
          </a:ln>
          <a:effectLst/>
        </c:spPr>
      </c:pivotFmt>
      <c:pivotFmt>
        <c:idx val="1977"/>
        <c:spPr>
          <a:solidFill>
            <a:schemeClr val="accent1"/>
          </a:solidFill>
          <a:ln w="19050">
            <a:solidFill>
              <a:schemeClr val="lt1"/>
            </a:solidFill>
          </a:ln>
          <a:effectLst/>
        </c:spPr>
      </c:pivotFmt>
      <c:pivotFmt>
        <c:idx val="1978"/>
        <c:spPr>
          <a:solidFill>
            <a:schemeClr val="accent1"/>
          </a:solidFill>
          <a:ln w="19050">
            <a:solidFill>
              <a:schemeClr val="lt1"/>
            </a:solidFill>
          </a:ln>
          <a:effectLst/>
        </c:spPr>
      </c:pivotFmt>
      <c:pivotFmt>
        <c:idx val="1979"/>
        <c:spPr>
          <a:solidFill>
            <a:schemeClr val="accent1"/>
          </a:solidFill>
          <a:ln w="19050">
            <a:solidFill>
              <a:schemeClr val="lt1"/>
            </a:solidFill>
          </a:ln>
          <a:effectLst/>
        </c:spPr>
      </c:pivotFmt>
      <c:pivotFmt>
        <c:idx val="1980"/>
        <c:spPr>
          <a:solidFill>
            <a:schemeClr val="accent1"/>
          </a:solidFill>
          <a:ln w="19050">
            <a:solidFill>
              <a:schemeClr val="lt1"/>
            </a:solidFill>
          </a:ln>
          <a:effectLst/>
        </c:spPr>
      </c:pivotFmt>
      <c:pivotFmt>
        <c:idx val="1981"/>
        <c:spPr>
          <a:solidFill>
            <a:schemeClr val="accent1"/>
          </a:solidFill>
          <a:ln w="19050">
            <a:solidFill>
              <a:schemeClr val="lt1"/>
            </a:solidFill>
          </a:ln>
          <a:effectLst/>
        </c:spPr>
      </c:pivotFmt>
      <c:pivotFmt>
        <c:idx val="1982"/>
        <c:spPr>
          <a:solidFill>
            <a:schemeClr val="accent1"/>
          </a:solidFill>
          <a:ln w="19050">
            <a:solidFill>
              <a:schemeClr val="lt1"/>
            </a:solidFill>
          </a:ln>
          <a:effectLst/>
        </c:spPr>
      </c:pivotFmt>
      <c:pivotFmt>
        <c:idx val="1983"/>
        <c:spPr>
          <a:solidFill>
            <a:schemeClr val="accent1"/>
          </a:solidFill>
          <a:ln w="19050">
            <a:solidFill>
              <a:schemeClr val="lt1"/>
            </a:solidFill>
          </a:ln>
          <a:effectLst/>
        </c:spPr>
      </c:pivotFmt>
      <c:pivotFmt>
        <c:idx val="1984"/>
        <c:spPr>
          <a:solidFill>
            <a:schemeClr val="accent1"/>
          </a:solidFill>
          <a:ln w="19050">
            <a:solidFill>
              <a:schemeClr val="lt1"/>
            </a:solidFill>
          </a:ln>
          <a:effectLst/>
        </c:spPr>
      </c:pivotFmt>
      <c:pivotFmt>
        <c:idx val="1985"/>
        <c:spPr>
          <a:solidFill>
            <a:schemeClr val="accent1"/>
          </a:solidFill>
          <a:ln w="19050">
            <a:solidFill>
              <a:schemeClr val="lt1"/>
            </a:solidFill>
          </a:ln>
          <a:effectLst/>
        </c:spPr>
      </c:pivotFmt>
      <c:pivotFmt>
        <c:idx val="1986"/>
        <c:spPr>
          <a:solidFill>
            <a:schemeClr val="accent1"/>
          </a:solidFill>
          <a:ln w="19050">
            <a:solidFill>
              <a:schemeClr val="lt1"/>
            </a:solidFill>
          </a:ln>
          <a:effectLst/>
        </c:spPr>
      </c:pivotFmt>
      <c:pivotFmt>
        <c:idx val="1987"/>
        <c:spPr>
          <a:solidFill>
            <a:schemeClr val="accent1"/>
          </a:solidFill>
          <a:ln w="19050">
            <a:solidFill>
              <a:schemeClr val="lt1"/>
            </a:solidFill>
          </a:ln>
          <a:effectLst/>
        </c:spPr>
      </c:pivotFmt>
      <c:pivotFmt>
        <c:idx val="1988"/>
        <c:spPr>
          <a:solidFill>
            <a:schemeClr val="accent1"/>
          </a:solidFill>
          <a:ln w="19050">
            <a:solidFill>
              <a:schemeClr val="lt1"/>
            </a:solidFill>
          </a:ln>
          <a:effectLst/>
        </c:spPr>
      </c:pivotFmt>
      <c:pivotFmt>
        <c:idx val="1989"/>
        <c:spPr>
          <a:solidFill>
            <a:schemeClr val="accent1"/>
          </a:solidFill>
          <a:ln w="19050">
            <a:solidFill>
              <a:schemeClr val="lt1"/>
            </a:solidFill>
          </a:ln>
          <a:effectLst/>
        </c:spPr>
      </c:pivotFmt>
      <c:pivotFmt>
        <c:idx val="1990"/>
        <c:spPr>
          <a:solidFill>
            <a:schemeClr val="accent1"/>
          </a:solidFill>
          <a:ln w="19050">
            <a:solidFill>
              <a:schemeClr val="lt1"/>
            </a:solidFill>
          </a:ln>
          <a:effectLst/>
        </c:spPr>
      </c:pivotFmt>
      <c:pivotFmt>
        <c:idx val="1991"/>
        <c:spPr>
          <a:solidFill>
            <a:schemeClr val="accent1"/>
          </a:solidFill>
          <a:ln w="19050">
            <a:solidFill>
              <a:schemeClr val="lt1"/>
            </a:solidFill>
          </a:ln>
          <a:effectLst/>
        </c:spPr>
      </c:pivotFmt>
      <c:pivotFmt>
        <c:idx val="1992"/>
        <c:spPr>
          <a:solidFill>
            <a:schemeClr val="accent1"/>
          </a:solidFill>
          <a:ln w="19050">
            <a:solidFill>
              <a:schemeClr val="lt1"/>
            </a:solidFill>
          </a:ln>
          <a:effectLst/>
        </c:spPr>
      </c:pivotFmt>
      <c:pivotFmt>
        <c:idx val="1993"/>
        <c:spPr>
          <a:solidFill>
            <a:schemeClr val="accent1"/>
          </a:solidFill>
          <a:ln w="19050">
            <a:solidFill>
              <a:schemeClr val="lt1"/>
            </a:solidFill>
          </a:ln>
          <a:effectLst/>
        </c:spPr>
      </c:pivotFmt>
      <c:pivotFmt>
        <c:idx val="1994"/>
        <c:spPr>
          <a:solidFill>
            <a:schemeClr val="accent1"/>
          </a:solidFill>
          <a:ln w="19050">
            <a:solidFill>
              <a:schemeClr val="lt1"/>
            </a:solidFill>
          </a:ln>
          <a:effectLst/>
        </c:spPr>
      </c:pivotFmt>
      <c:pivotFmt>
        <c:idx val="1995"/>
        <c:spPr>
          <a:solidFill>
            <a:schemeClr val="accent1"/>
          </a:solidFill>
          <a:ln w="19050">
            <a:solidFill>
              <a:schemeClr val="lt1"/>
            </a:solidFill>
          </a:ln>
          <a:effectLst/>
        </c:spPr>
      </c:pivotFmt>
      <c:pivotFmt>
        <c:idx val="1996"/>
        <c:spPr>
          <a:solidFill>
            <a:schemeClr val="accent1"/>
          </a:solidFill>
          <a:ln w="19050">
            <a:solidFill>
              <a:schemeClr val="lt1"/>
            </a:solidFill>
          </a:ln>
          <a:effectLst/>
        </c:spPr>
      </c:pivotFmt>
      <c:pivotFmt>
        <c:idx val="1997"/>
        <c:spPr>
          <a:solidFill>
            <a:schemeClr val="accent1"/>
          </a:solidFill>
          <a:ln w="19050">
            <a:solidFill>
              <a:schemeClr val="lt1"/>
            </a:solidFill>
          </a:ln>
          <a:effectLst/>
        </c:spPr>
      </c:pivotFmt>
      <c:pivotFmt>
        <c:idx val="1998"/>
        <c:spPr>
          <a:solidFill>
            <a:schemeClr val="accent1"/>
          </a:solidFill>
          <a:ln w="19050">
            <a:solidFill>
              <a:schemeClr val="lt1"/>
            </a:solidFill>
          </a:ln>
          <a:effectLst/>
        </c:spPr>
      </c:pivotFmt>
      <c:pivotFmt>
        <c:idx val="1999"/>
        <c:spPr>
          <a:solidFill>
            <a:schemeClr val="accent1"/>
          </a:solidFill>
          <a:ln w="19050">
            <a:solidFill>
              <a:schemeClr val="lt1"/>
            </a:solidFill>
          </a:ln>
          <a:effectLst/>
        </c:spPr>
      </c:pivotFmt>
      <c:pivotFmt>
        <c:idx val="2000"/>
        <c:spPr>
          <a:solidFill>
            <a:schemeClr val="accent1"/>
          </a:solidFill>
          <a:ln w="19050">
            <a:solidFill>
              <a:schemeClr val="lt1"/>
            </a:solidFill>
          </a:ln>
          <a:effectLst/>
        </c:spPr>
      </c:pivotFmt>
      <c:pivotFmt>
        <c:idx val="2001"/>
        <c:spPr>
          <a:solidFill>
            <a:schemeClr val="accent1"/>
          </a:solidFill>
          <a:ln w="19050">
            <a:solidFill>
              <a:schemeClr val="lt1"/>
            </a:solidFill>
          </a:ln>
          <a:effectLst/>
        </c:spPr>
      </c:pivotFmt>
      <c:pivotFmt>
        <c:idx val="2002"/>
        <c:spPr>
          <a:solidFill>
            <a:schemeClr val="accent1"/>
          </a:solidFill>
          <a:ln w="19050">
            <a:solidFill>
              <a:schemeClr val="lt1"/>
            </a:solidFill>
          </a:ln>
          <a:effectLst/>
        </c:spPr>
      </c:pivotFmt>
      <c:pivotFmt>
        <c:idx val="2003"/>
        <c:spPr>
          <a:solidFill>
            <a:schemeClr val="accent1"/>
          </a:solidFill>
          <a:ln w="19050">
            <a:solidFill>
              <a:schemeClr val="lt1"/>
            </a:solidFill>
          </a:ln>
          <a:effectLst/>
        </c:spPr>
      </c:pivotFmt>
      <c:pivotFmt>
        <c:idx val="2004"/>
        <c:spPr>
          <a:solidFill>
            <a:schemeClr val="accent1"/>
          </a:solidFill>
          <a:ln w="19050">
            <a:solidFill>
              <a:schemeClr val="lt1"/>
            </a:solidFill>
          </a:ln>
          <a:effectLst/>
        </c:spPr>
      </c:pivotFmt>
      <c:pivotFmt>
        <c:idx val="2005"/>
        <c:spPr>
          <a:solidFill>
            <a:schemeClr val="accent1"/>
          </a:solidFill>
          <a:ln w="19050">
            <a:solidFill>
              <a:schemeClr val="lt1"/>
            </a:solidFill>
          </a:ln>
          <a:effectLst/>
        </c:spPr>
      </c:pivotFmt>
      <c:pivotFmt>
        <c:idx val="2006"/>
        <c:spPr>
          <a:solidFill>
            <a:schemeClr val="accent1"/>
          </a:solidFill>
          <a:ln w="19050">
            <a:solidFill>
              <a:schemeClr val="lt1"/>
            </a:solidFill>
          </a:ln>
          <a:effectLst/>
        </c:spPr>
      </c:pivotFmt>
      <c:pivotFmt>
        <c:idx val="2007"/>
        <c:spPr>
          <a:solidFill>
            <a:schemeClr val="accent1"/>
          </a:solidFill>
          <a:ln w="19050">
            <a:solidFill>
              <a:schemeClr val="lt1"/>
            </a:solidFill>
          </a:ln>
          <a:effectLst/>
        </c:spPr>
      </c:pivotFmt>
      <c:pivotFmt>
        <c:idx val="2008"/>
        <c:spPr>
          <a:solidFill>
            <a:schemeClr val="accent1"/>
          </a:solidFill>
          <a:ln w="19050">
            <a:solidFill>
              <a:schemeClr val="lt1"/>
            </a:solidFill>
          </a:ln>
          <a:effectLst/>
        </c:spPr>
      </c:pivotFmt>
      <c:pivotFmt>
        <c:idx val="2009"/>
        <c:spPr>
          <a:solidFill>
            <a:schemeClr val="accent1"/>
          </a:solidFill>
          <a:ln w="19050">
            <a:solidFill>
              <a:schemeClr val="lt1"/>
            </a:solidFill>
          </a:ln>
          <a:effectLst/>
        </c:spPr>
      </c:pivotFmt>
      <c:pivotFmt>
        <c:idx val="2010"/>
        <c:spPr>
          <a:solidFill>
            <a:schemeClr val="accent1"/>
          </a:solidFill>
          <a:ln w="19050">
            <a:solidFill>
              <a:schemeClr val="lt1"/>
            </a:solidFill>
          </a:ln>
          <a:effectLst/>
        </c:spPr>
      </c:pivotFmt>
      <c:pivotFmt>
        <c:idx val="2011"/>
        <c:spPr>
          <a:solidFill>
            <a:schemeClr val="accent1"/>
          </a:solidFill>
          <a:ln w="19050">
            <a:solidFill>
              <a:schemeClr val="lt1"/>
            </a:solidFill>
          </a:ln>
          <a:effectLst/>
        </c:spPr>
      </c:pivotFmt>
      <c:pivotFmt>
        <c:idx val="2012"/>
        <c:spPr>
          <a:solidFill>
            <a:schemeClr val="accent1"/>
          </a:solidFill>
          <a:ln w="19050">
            <a:solidFill>
              <a:schemeClr val="lt1"/>
            </a:solidFill>
          </a:ln>
          <a:effectLst/>
        </c:spPr>
      </c:pivotFmt>
      <c:pivotFmt>
        <c:idx val="2013"/>
        <c:spPr>
          <a:solidFill>
            <a:schemeClr val="accent1"/>
          </a:solidFill>
          <a:ln w="19050">
            <a:solidFill>
              <a:schemeClr val="lt1"/>
            </a:solidFill>
          </a:ln>
          <a:effectLst/>
        </c:spPr>
      </c:pivotFmt>
      <c:pivotFmt>
        <c:idx val="2014"/>
        <c:spPr>
          <a:solidFill>
            <a:schemeClr val="accent1"/>
          </a:solidFill>
          <a:ln w="19050">
            <a:solidFill>
              <a:schemeClr val="lt1"/>
            </a:solidFill>
          </a:ln>
          <a:effectLst/>
        </c:spPr>
      </c:pivotFmt>
      <c:pivotFmt>
        <c:idx val="2015"/>
        <c:spPr>
          <a:solidFill>
            <a:schemeClr val="accent1"/>
          </a:solidFill>
          <a:ln w="19050">
            <a:solidFill>
              <a:schemeClr val="lt1"/>
            </a:solidFill>
          </a:ln>
          <a:effectLst/>
        </c:spPr>
      </c:pivotFmt>
      <c:pivotFmt>
        <c:idx val="2016"/>
        <c:spPr>
          <a:solidFill>
            <a:schemeClr val="accent1"/>
          </a:solidFill>
          <a:ln w="19050">
            <a:solidFill>
              <a:schemeClr val="lt1"/>
            </a:solidFill>
          </a:ln>
          <a:effectLst/>
        </c:spPr>
      </c:pivotFmt>
      <c:pivotFmt>
        <c:idx val="2017"/>
        <c:spPr>
          <a:solidFill>
            <a:schemeClr val="accent1"/>
          </a:solidFill>
          <a:ln w="19050">
            <a:solidFill>
              <a:schemeClr val="lt1"/>
            </a:solidFill>
          </a:ln>
          <a:effectLst/>
        </c:spPr>
      </c:pivotFmt>
      <c:pivotFmt>
        <c:idx val="2018"/>
        <c:spPr>
          <a:solidFill>
            <a:schemeClr val="accent1"/>
          </a:solidFill>
          <a:ln w="19050">
            <a:solidFill>
              <a:schemeClr val="lt1"/>
            </a:solidFill>
          </a:ln>
          <a:effectLst/>
        </c:spPr>
      </c:pivotFmt>
      <c:pivotFmt>
        <c:idx val="2019"/>
        <c:spPr>
          <a:solidFill>
            <a:schemeClr val="accent1"/>
          </a:solidFill>
          <a:ln w="19050">
            <a:solidFill>
              <a:schemeClr val="lt1"/>
            </a:solidFill>
          </a:ln>
          <a:effectLst/>
        </c:spPr>
      </c:pivotFmt>
      <c:pivotFmt>
        <c:idx val="2020"/>
        <c:spPr>
          <a:solidFill>
            <a:schemeClr val="accent1"/>
          </a:solidFill>
          <a:ln w="19050">
            <a:solidFill>
              <a:schemeClr val="lt1"/>
            </a:solidFill>
          </a:ln>
          <a:effectLst/>
        </c:spPr>
      </c:pivotFmt>
      <c:pivotFmt>
        <c:idx val="2021"/>
        <c:spPr>
          <a:solidFill>
            <a:schemeClr val="accent1"/>
          </a:solidFill>
          <a:ln w="19050">
            <a:solidFill>
              <a:schemeClr val="lt1"/>
            </a:solidFill>
          </a:ln>
          <a:effectLst/>
        </c:spPr>
      </c:pivotFmt>
      <c:pivotFmt>
        <c:idx val="2022"/>
        <c:spPr>
          <a:solidFill>
            <a:schemeClr val="accent1"/>
          </a:solidFill>
          <a:ln w="19050">
            <a:solidFill>
              <a:schemeClr val="lt1"/>
            </a:solidFill>
          </a:ln>
          <a:effectLst/>
        </c:spPr>
      </c:pivotFmt>
      <c:pivotFmt>
        <c:idx val="2023"/>
        <c:spPr>
          <a:solidFill>
            <a:schemeClr val="accent1"/>
          </a:solidFill>
          <a:ln w="19050">
            <a:solidFill>
              <a:schemeClr val="lt1"/>
            </a:solidFill>
          </a:ln>
          <a:effectLst/>
        </c:spPr>
      </c:pivotFmt>
      <c:pivotFmt>
        <c:idx val="2024"/>
        <c:spPr>
          <a:solidFill>
            <a:schemeClr val="accent1"/>
          </a:solidFill>
          <a:ln w="19050">
            <a:solidFill>
              <a:schemeClr val="lt1"/>
            </a:solidFill>
          </a:ln>
          <a:effectLst/>
        </c:spPr>
      </c:pivotFmt>
      <c:pivotFmt>
        <c:idx val="2025"/>
        <c:spPr>
          <a:solidFill>
            <a:schemeClr val="accent1"/>
          </a:solidFill>
          <a:ln w="19050">
            <a:solidFill>
              <a:schemeClr val="lt1"/>
            </a:solidFill>
          </a:ln>
          <a:effectLst/>
        </c:spPr>
      </c:pivotFmt>
      <c:pivotFmt>
        <c:idx val="2026"/>
        <c:spPr>
          <a:solidFill>
            <a:schemeClr val="accent1"/>
          </a:solidFill>
          <a:ln w="19050">
            <a:solidFill>
              <a:schemeClr val="lt1"/>
            </a:solidFill>
          </a:ln>
          <a:effectLst/>
        </c:spPr>
      </c:pivotFmt>
      <c:pivotFmt>
        <c:idx val="2027"/>
        <c:spPr>
          <a:solidFill>
            <a:schemeClr val="accent1"/>
          </a:solidFill>
          <a:ln w="19050">
            <a:solidFill>
              <a:schemeClr val="lt1"/>
            </a:solidFill>
          </a:ln>
          <a:effectLst/>
        </c:spPr>
      </c:pivotFmt>
      <c:pivotFmt>
        <c:idx val="2028"/>
        <c:spPr>
          <a:solidFill>
            <a:schemeClr val="accent1"/>
          </a:solidFill>
          <a:ln w="19050">
            <a:solidFill>
              <a:schemeClr val="lt1"/>
            </a:solidFill>
          </a:ln>
          <a:effectLst/>
        </c:spPr>
      </c:pivotFmt>
      <c:pivotFmt>
        <c:idx val="2029"/>
        <c:spPr>
          <a:solidFill>
            <a:schemeClr val="accent1"/>
          </a:solidFill>
          <a:ln w="19050">
            <a:solidFill>
              <a:schemeClr val="lt1"/>
            </a:solidFill>
          </a:ln>
          <a:effectLst/>
        </c:spPr>
      </c:pivotFmt>
      <c:pivotFmt>
        <c:idx val="2030"/>
        <c:spPr>
          <a:solidFill>
            <a:schemeClr val="accent1"/>
          </a:solidFill>
          <a:ln w="19050">
            <a:solidFill>
              <a:schemeClr val="lt1"/>
            </a:solidFill>
          </a:ln>
          <a:effectLst/>
        </c:spPr>
      </c:pivotFmt>
      <c:pivotFmt>
        <c:idx val="2031"/>
        <c:spPr>
          <a:solidFill>
            <a:schemeClr val="accent1"/>
          </a:solidFill>
          <a:ln w="19050">
            <a:solidFill>
              <a:schemeClr val="lt1"/>
            </a:solidFill>
          </a:ln>
          <a:effectLst/>
        </c:spPr>
      </c:pivotFmt>
      <c:pivotFmt>
        <c:idx val="2032"/>
        <c:spPr>
          <a:solidFill>
            <a:schemeClr val="accent1"/>
          </a:solidFill>
          <a:ln w="19050">
            <a:solidFill>
              <a:schemeClr val="lt1"/>
            </a:solidFill>
          </a:ln>
          <a:effectLst/>
        </c:spPr>
      </c:pivotFmt>
      <c:pivotFmt>
        <c:idx val="2033"/>
        <c:spPr>
          <a:solidFill>
            <a:schemeClr val="accent1"/>
          </a:solidFill>
          <a:ln w="19050">
            <a:solidFill>
              <a:schemeClr val="lt1"/>
            </a:solidFill>
          </a:ln>
          <a:effectLst/>
        </c:spPr>
      </c:pivotFmt>
      <c:pivotFmt>
        <c:idx val="2034"/>
        <c:spPr>
          <a:solidFill>
            <a:schemeClr val="accent1"/>
          </a:solidFill>
          <a:ln w="19050">
            <a:solidFill>
              <a:schemeClr val="lt1"/>
            </a:solidFill>
          </a:ln>
          <a:effectLst/>
        </c:spPr>
      </c:pivotFmt>
      <c:pivotFmt>
        <c:idx val="2035"/>
        <c:spPr>
          <a:solidFill>
            <a:schemeClr val="accent1"/>
          </a:solidFill>
          <a:ln w="19050">
            <a:solidFill>
              <a:schemeClr val="lt1"/>
            </a:solidFill>
          </a:ln>
          <a:effectLst/>
        </c:spPr>
      </c:pivotFmt>
      <c:pivotFmt>
        <c:idx val="2036"/>
        <c:spPr>
          <a:solidFill>
            <a:schemeClr val="accent1"/>
          </a:solidFill>
          <a:ln w="19050">
            <a:solidFill>
              <a:schemeClr val="lt1"/>
            </a:solidFill>
          </a:ln>
          <a:effectLst/>
        </c:spPr>
      </c:pivotFmt>
      <c:pivotFmt>
        <c:idx val="2037"/>
        <c:spPr>
          <a:solidFill>
            <a:schemeClr val="accent1"/>
          </a:solidFill>
          <a:ln w="19050">
            <a:solidFill>
              <a:schemeClr val="lt1"/>
            </a:solidFill>
          </a:ln>
          <a:effectLst/>
        </c:spPr>
      </c:pivotFmt>
      <c:pivotFmt>
        <c:idx val="2038"/>
        <c:spPr>
          <a:solidFill>
            <a:schemeClr val="accent1"/>
          </a:solidFill>
          <a:ln w="19050">
            <a:solidFill>
              <a:schemeClr val="lt1"/>
            </a:solidFill>
          </a:ln>
          <a:effectLst/>
        </c:spPr>
      </c:pivotFmt>
      <c:pivotFmt>
        <c:idx val="2039"/>
        <c:spPr>
          <a:solidFill>
            <a:schemeClr val="accent1"/>
          </a:solidFill>
          <a:ln w="19050">
            <a:solidFill>
              <a:schemeClr val="lt1"/>
            </a:solidFill>
          </a:ln>
          <a:effectLst/>
        </c:spPr>
      </c:pivotFmt>
      <c:pivotFmt>
        <c:idx val="2040"/>
        <c:spPr>
          <a:solidFill>
            <a:schemeClr val="accent1"/>
          </a:solidFill>
          <a:ln w="19050">
            <a:solidFill>
              <a:schemeClr val="lt1"/>
            </a:solidFill>
          </a:ln>
          <a:effectLst/>
        </c:spPr>
      </c:pivotFmt>
      <c:pivotFmt>
        <c:idx val="2041"/>
        <c:spPr>
          <a:solidFill>
            <a:schemeClr val="accent1"/>
          </a:solidFill>
          <a:ln w="19050">
            <a:solidFill>
              <a:schemeClr val="lt1"/>
            </a:solidFill>
          </a:ln>
          <a:effectLst/>
        </c:spPr>
      </c:pivotFmt>
      <c:pivotFmt>
        <c:idx val="2042"/>
        <c:spPr>
          <a:solidFill>
            <a:schemeClr val="accent1"/>
          </a:solidFill>
          <a:ln w="19050">
            <a:solidFill>
              <a:schemeClr val="lt1"/>
            </a:solidFill>
          </a:ln>
          <a:effectLst/>
        </c:spPr>
      </c:pivotFmt>
      <c:pivotFmt>
        <c:idx val="2043"/>
        <c:spPr>
          <a:solidFill>
            <a:schemeClr val="accent1"/>
          </a:solidFill>
          <a:ln w="19050">
            <a:solidFill>
              <a:schemeClr val="lt1"/>
            </a:solidFill>
          </a:ln>
          <a:effectLst/>
        </c:spPr>
      </c:pivotFmt>
      <c:pivotFmt>
        <c:idx val="2044"/>
        <c:spPr>
          <a:solidFill>
            <a:schemeClr val="accent1"/>
          </a:solidFill>
          <a:ln w="19050">
            <a:solidFill>
              <a:schemeClr val="lt1"/>
            </a:solidFill>
          </a:ln>
          <a:effectLst/>
        </c:spPr>
      </c:pivotFmt>
      <c:pivotFmt>
        <c:idx val="2045"/>
        <c:spPr>
          <a:solidFill>
            <a:schemeClr val="accent1"/>
          </a:solidFill>
          <a:ln w="19050">
            <a:solidFill>
              <a:schemeClr val="lt1"/>
            </a:solidFill>
          </a:ln>
          <a:effectLst/>
        </c:spPr>
      </c:pivotFmt>
      <c:pivotFmt>
        <c:idx val="2046"/>
        <c:spPr>
          <a:solidFill>
            <a:schemeClr val="accent1"/>
          </a:solidFill>
          <a:ln w="19050">
            <a:solidFill>
              <a:schemeClr val="lt1"/>
            </a:solidFill>
          </a:ln>
          <a:effectLst/>
        </c:spPr>
      </c:pivotFmt>
      <c:pivotFmt>
        <c:idx val="2047"/>
        <c:spPr>
          <a:solidFill>
            <a:schemeClr val="accent1"/>
          </a:solidFill>
          <a:ln w="19050">
            <a:solidFill>
              <a:schemeClr val="lt1"/>
            </a:solidFill>
          </a:ln>
          <a:effectLst/>
        </c:spPr>
      </c:pivotFmt>
      <c:pivotFmt>
        <c:idx val="2048"/>
        <c:spPr>
          <a:solidFill>
            <a:schemeClr val="accent1"/>
          </a:solidFill>
          <a:ln w="19050">
            <a:solidFill>
              <a:schemeClr val="lt1"/>
            </a:solidFill>
          </a:ln>
          <a:effectLst/>
        </c:spPr>
      </c:pivotFmt>
      <c:pivotFmt>
        <c:idx val="2049"/>
        <c:spPr>
          <a:solidFill>
            <a:schemeClr val="accent1"/>
          </a:solidFill>
          <a:ln w="19050">
            <a:solidFill>
              <a:schemeClr val="lt1"/>
            </a:solidFill>
          </a:ln>
          <a:effectLst/>
        </c:spPr>
      </c:pivotFmt>
      <c:pivotFmt>
        <c:idx val="2050"/>
        <c:spPr>
          <a:solidFill>
            <a:schemeClr val="accent1"/>
          </a:solidFill>
          <a:ln w="19050">
            <a:solidFill>
              <a:schemeClr val="lt1"/>
            </a:solidFill>
          </a:ln>
          <a:effectLst/>
        </c:spPr>
      </c:pivotFmt>
      <c:pivotFmt>
        <c:idx val="2051"/>
        <c:spPr>
          <a:solidFill>
            <a:schemeClr val="accent1"/>
          </a:solidFill>
          <a:ln w="19050">
            <a:solidFill>
              <a:schemeClr val="lt1"/>
            </a:solidFill>
          </a:ln>
          <a:effectLst/>
        </c:spPr>
      </c:pivotFmt>
      <c:pivotFmt>
        <c:idx val="2052"/>
        <c:spPr>
          <a:solidFill>
            <a:schemeClr val="accent1"/>
          </a:solidFill>
          <a:ln w="19050">
            <a:solidFill>
              <a:schemeClr val="lt1"/>
            </a:solidFill>
          </a:ln>
          <a:effectLst/>
        </c:spPr>
      </c:pivotFmt>
      <c:pivotFmt>
        <c:idx val="2053"/>
        <c:spPr>
          <a:solidFill>
            <a:schemeClr val="accent1"/>
          </a:solidFill>
          <a:ln w="19050">
            <a:solidFill>
              <a:schemeClr val="lt1"/>
            </a:solidFill>
          </a:ln>
          <a:effectLst/>
        </c:spPr>
      </c:pivotFmt>
      <c:pivotFmt>
        <c:idx val="2054"/>
        <c:spPr>
          <a:solidFill>
            <a:schemeClr val="accent1"/>
          </a:solidFill>
          <a:ln w="19050">
            <a:solidFill>
              <a:schemeClr val="lt1"/>
            </a:solidFill>
          </a:ln>
          <a:effectLst/>
        </c:spPr>
      </c:pivotFmt>
      <c:pivotFmt>
        <c:idx val="2055"/>
        <c:spPr>
          <a:solidFill>
            <a:schemeClr val="accent1"/>
          </a:solidFill>
          <a:ln w="19050">
            <a:solidFill>
              <a:schemeClr val="lt1"/>
            </a:solidFill>
          </a:ln>
          <a:effectLst/>
        </c:spPr>
      </c:pivotFmt>
      <c:pivotFmt>
        <c:idx val="2056"/>
        <c:spPr>
          <a:solidFill>
            <a:schemeClr val="accent1"/>
          </a:solidFill>
          <a:ln w="19050">
            <a:solidFill>
              <a:schemeClr val="lt1"/>
            </a:solidFill>
          </a:ln>
          <a:effectLst/>
        </c:spPr>
      </c:pivotFmt>
      <c:pivotFmt>
        <c:idx val="2057"/>
        <c:spPr>
          <a:solidFill>
            <a:schemeClr val="accent1"/>
          </a:solidFill>
          <a:ln w="19050">
            <a:solidFill>
              <a:schemeClr val="lt1"/>
            </a:solidFill>
          </a:ln>
          <a:effectLst/>
        </c:spPr>
      </c:pivotFmt>
      <c:pivotFmt>
        <c:idx val="2058"/>
        <c:spPr>
          <a:solidFill>
            <a:schemeClr val="accent1"/>
          </a:solidFill>
          <a:ln w="19050">
            <a:solidFill>
              <a:schemeClr val="lt1"/>
            </a:solidFill>
          </a:ln>
          <a:effectLst/>
        </c:spPr>
      </c:pivotFmt>
      <c:pivotFmt>
        <c:idx val="2059"/>
        <c:spPr>
          <a:solidFill>
            <a:schemeClr val="accent1"/>
          </a:solidFill>
          <a:ln w="19050">
            <a:solidFill>
              <a:schemeClr val="lt1"/>
            </a:solidFill>
          </a:ln>
          <a:effectLst/>
        </c:spPr>
      </c:pivotFmt>
      <c:pivotFmt>
        <c:idx val="2060"/>
        <c:spPr>
          <a:solidFill>
            <a:schemeClr val="accent1"/>
          </a:solidFill>
          <a:ln w="19050">
            <a:solidFill>
              <a:schemeClr val="lt1"/>
            </a:solidFill>
          </a:ln>
          <a:effectLst/>
        </c:spPr>
      </c:pivotFmt>
      <c:pivotFmt>
        <c:idx val="2061"/>
        <c:spPr>
          <a:solidFill>
            <a:schemeClr val="accent1"/>
          </a:solidFill>
          <a:ln w="19050">
            <a:solidFill>
              <a:schemeClr val="lt1"/>
            </a:solidFill>
          </a:ln>
          <a:effectLst/>
        </c:spPr>
      </c:pivotFmt>
      <c:pivotFmt>
        <c:idx val="2062"/>
        <c:spPr>
          <a:solidFill>
            <a:schemeClr val="accent1"/>
          </a:solidFill>
          <a:ln w="19050">
            <a:solidFill>
              <a:schemeClr val="lt1"/>
            </a:solidFill>
          </a:ln>
          <a:effectLst/>
        </c:spPr>
      </c:pivotFmt>
      <c:pivotFmt>
        <c:idx val="2063"/>
        <c:spPr>
          <a:solidFill>
            <a:schemeClr val="accent1"/>
          </a:solidFill>
          <a:ln w="19050">
            <a:solidFill>
              <a:schemeClr val="lt1"/>
            </a:solidFill>
          </a:ln>
          <a:effectLst/>
        </c:spPr>
      </c:pivotFmt>
      <c:pivotFmt>
        <c:idx val="2064"/>
        <c:spPr>
          <a:solidFill>
            <a:schemeClr val="accent1"/>
          </a:solidFill>
          <a:ln w="19050">
            <a:solidFill>
              <a:schemeClr val="lt1"/>
            </a:solidFill>
          </a:ln>
          <a:effectLst/>
        </c:spPr>
      </c:pivotFmt>
      <c:pivotFmt>
        <c:idx val="2065"/>
        <c:spPr>
          <a:solidFill>
            <a:schemeClr val="accent1"/>
          </a:solidFill>
          <a:ln w="19050">
            <a:solidFill>
              <a:schemeClr val="lt1"/>
            </a:solidFill>
          </a:ln>
          <a:effectLst/>
        </c:spPr>
      </c:pivotFmt>
      <c:pivotFmt>
        <c:idx val="2066"/>
        <c:spPr>
          <a:solidFill>
            <a:schemeClr val="accent1"/>
          </a:solidFill>
          <a:ln w="19050">
            <a:solidFill>
              <a:schemeClr val="lt1"/>
            </a:solidFill>
          </a:ln>
          <a:effectLst/>
        </c:spPr>
      </c:pivotFmt>
      <c:pivotFmt>
        <c:idx val="2067"/>
        <c:spPr>
          <a:solidFill>
            <a:schemeClr val="accent1"/>
          </a:solidFill>
          <a:ln w="19050">
            <a:solidFill>
              <a:schemeClr val="lt1"/>
            </a:solidFill>
          </a:ln>
          <a:effectLst/>
        </c:spPr>
      </c:pivotFmt>
      <c:pivotFmt>
        <c:idx val="2068"/>
        <c:spPr>
          <a:solidFill>
            <a:schemeClr val="accent1"/>
          </a:solidFill>
          <a:ln w="19050">
            <a:solidFill>
              <a:schemeClr val="lt1"/>
            </a:solidFill>
          </a:ln>
          <a:effectLst/>
        </c:spPr>
      </c:pivotFmt>
      <c:pivotFmt>
        <c:idx val="2069"/>
        <c:spPr>
          <a:solidFill>
            <a:schemeClr val="accent1"/>
          </a:solidFill>
          <a:ln w="19050">
            <a:solidFill>
              <a:schemeClr val="lt1"/>
            </a:solidFill>
          </a:ln>
          <a:effectLst/>
        </c:spPr>
      </c:pivotFmt>
      <c:pivotFmt>
        <c:idx val="2070"/>
        <c:spPr>
          <a:solidFill>
            <a:schemeClr val="accent1"/>
          </a:solidFill>
          <a:ln w="19050">
            <a:solidFill>
              <a:schemeClr val="lt1"/>
            </a:solidFill>
          </a:ln>
          <a:effectLst/>
        </c:spPr>
      </c:pivotFmt>
      <c:pivotFmt>
        <c:idx val="2071"/>
        <c:spPr>
          <a:solidFill>
            <a:schemeClr val="accent1"/>
          </a:solidFill>
          <a:ln w="19050">
            <a:solidFill>
              <a:schemeClr val="lt1"/>
            </a:solidFill>
          </a:ln>
          <a:effectLst/>
        </c:spPr>
      </c:pivotFmt>
      <c:pivotFmt>
        <c:idx val="2072"/>
        <c:spPr>
          <a:solidFill>
            <a:schemeClr val="accent1"/>
          </a:solidFill>
          <a:ln w="19050">
            <a:solidFill>
              <a:schemeClr val="lt1"/>
            </a:solidFill>
          </a:ln>
          <a:effectLst/>
        </c:spPr>
      </c:pivotFmt>
      <c:pivotFmt>
        <c:idx val="2073"/>
        <c:spPr>
          <a:solidFill>
            <a:schemeClr val="accent1"/>
          </a:solidFill>
          <a:ln w="19050">
            <a:solidFill>
              <a:schemeClr val="lt1"/>
            </a:solidFill>
          </a:ln>
          <a:effectLst/>
        </c:spPr>
      </c:pivotFmt>
      <c:pivotFmt>
        <c:idx val="2074"/>
        <c:spPr>
          <a:solidFill>
            <a:schemeClr val="accent1"/>
          </a:solidFill>
          <a:ln w="19050">
            <a:solidFill>
              <a:schemeClr val="lt1"/>
            </a:solidFill>
          </a:ln>
          <a:effectLst/>
        </c:spPr>
      </c:pivotFmt>
      <c:pivotFmt>
        <c:idx val="2075"/>
        <c:spPr>
          <a:solidFill>
            <a:schemeClr val="accent1"/>
          </a:solidFill>
          <a:ln w="19050">
            <a:solidFill>
              <a:schemeClr val="lt1"/>
            </a:solidFill>
          </a:ln>
          <a:effectLst/>
        </c:spPr>
      </c:pivotFmt>
      <c:pivotFmt>
        <c:idx val="2076"/>
        <c:spPr>
          <a:solidFill>
            <a:schemeClr val="accent1"/>
          </a:solidFill>
          <a:ln w="19050">
            <a:solidFill>
              <a:schemeClr val="lt1"/>
            </a:solidFill>
          </a:ln>
          <a:effectLst/>
        </c:spPr>
      </c:pivotFmt>
      <c:pivotFmt>
        <c:idx val="2077"/>
        <c:spPr>
          <a:solidFill>
            <a:schemeClr val="accent1"/>
          </a:solidFill>
          <a:ln w="19050">
            <a:solidFill>
              <a:schemeClr val="lt1"/>
            </a:solidFill>
          </a:ln>
          <a:effectLst/>
        </c:spPr>
      </c:pivotFmt>
      <c:pivotFmt>
        <c:idx val="2078"/>
        <c:spPr>
          <a:solidFill>
            <a:schemeClr val="accent1"/>
          </a:solidFill>
          <a:ln w="19050">
            <a:solidFill>
              <a:schemeClr val="lt1"/>
            </a:solidFill>
          </a:ln>
          <a:effectLst/>
        </c:spPr>
      </c:pivotFmt>
      <c:pivotFmt>
        <c:idx val="2079"/>
        <c:spPr>
          <a:solidFill>
            <a:schemeClr val="accent1"/>
          </a:solidFill>
          <a:ln w="19050">
            <a:solidFill>
              <a:schemeClr val="lt1"/>
            </a:solidFill>
          </a:ln>
          <a:effectLst/>
        </c:spPr>
      </c:pivotFmt>
      <c:pivotFmt>
        <c:idx val="2080"/>
        <c:spPr>
          <a:solidFill>
            <a:schemeClr val="accent1"/>
          </a:solidFill>
          <a:ln w="19050">
            <a:solidFill>
              <a:schemeClr val="lt1"/>
            </a:solidFill>
          </a:ln>
          <a:effectLst/>
        </c:spPr>
      </c:pivotFmt>
      <c:pivotFmt>
        <c:idx val="2081"/>
        <c:spPr>
          <a:solidFill>
            <a:schemeClr val="accent1"/>
          </a:solidFill>
          <a:ln w="19050">
            <a:solidFill>
              <a:schemeClr val="lt1"/>
            </a:solidFill>
          </a:ln>
          <a:effectLst/>
        </c:spPr>
      </c:pivotFmt>
      <c:pivotFmt>
        <c:idx val="2082"/>
        <c:spPr>
          <a:solidFill>
            <a:schemeClr val="accent1"/>
          </a:solidFill>
          <a:ln w="19050">
            <a:solidFill>
              <a:schemeClr val="lt1"/>
            </a:solidFill>
          </a:ln>
          <a:effectLst/>
        </c:spPr>
      </c:pivotFmt>
      <c:pivotFmt>
        <c:idx val="2083"/>
        <c:spPr>
          <a:solidFill>
            <a:schemeClr val="accent1"/>
          </a:solidFill>
          <a:ln w="19050">
            <a:solidFill>
              <a:schemeClr val="lt1"/>
            </a:solidFill>
          </a:ln>
          <a:effectLst/>
        </c:spPr>
      </c:pivotFmt>
      <c:pivotFmt>
        <c:idx val="2084"/>
        <c:spPr>
          <a:solidFill>
            <a:schemeClr val="accent1"/>
          </a:solidFill>
          <a:ln w="19050">
            <a:solidFill>
              <a:schemeClr val="lt1"/>
            </a:solidFill>
          </a:ln>
          <a:effectLst/>
        </c:spPr>
      </c:pivotFmt>
      <c:pivotFmt>
        <c:idx val="2085"/>
        <c:spPr>
          <a:solidFill>
            <a:schemeClr val="accent1"/>
          </a:solidFill>
          <a:ln w="19050">
            <a:solidFill>
              <a:schemeClr val="lt1"/>
            </a:solidFill>
          </a:ln>
          <a:effectLst/>
        </c:spPr>
      </c:pivotFmt>
      <c:pivotFmt>
        <c:idx val="2086"/>
        <c:spPr>
          <a:solidFill>
            <a:schemeClr val="accent1"/>
          </a:solidFill>
          <a:ln w="19050">
            <a:solidFill>
              <a:schemeClr val="lt1"/>
            </a:solidFill>
          </a:ln>
          <a:effectLst/>
        </c:spPr>
      </c:pivotFmt>
      <c:pivotFmt>
        <c:idx val="2087"/>
        <c:spPr>
          <a:solidFill>
            <a:schemeClr val="accent1"/>
          </a:solidFill>
          <a:ln w="19050">
            <a:solidFill>
              <a:schemeClr val="lt1"/>
            </a:solidFill>
          </a:ln>
          <a:effectLst/>
        </c:spPr>
      </c:pivotFmt>
      <c:pivotFmt>
        <c:idx val="2088"/>
        <c:spPr>
          <a:solidFill>
            <a:schemeClr val="accent1"/>
          </a:solidFill>
          <a:ln w="19050">
            <a:solidFill>
              <a:schemeClr val="lt1"/>
            </a:solidFill>
          </a:ln>
          <a:effectLst/>
        </c:spPr>
      </c:pivotFmt>
      <c:pivotFmt>
        <c:idx val="2089"/>
        <c:spPr>
          <a:solidFill>
            <a:schemeClr val="accent1"/>
          </a:solidFill>
          <a:ln w="19050">
            <a:solidFill>
              <a:schemeClr val="lt1"/>
            </a:solidFill>
          </a:ln>
          <a:effectLst/>
        </c:spPr>
      </c:pivotFmt>
      <c:pivotFmt>
        <c:idx val="2090"/>
        <c:spPr>
          <a:solidFill>
            <a:schemeClr val="accent1"/>
          </a:solidFill>
          <a:ln w="19050">
            <a:solidFill>
              <a:schemeClr val="lt1"/>
            </a:solidFill>
          </a:ln>
          <a:effectLst/>
        </c:spPr>
      </c:pivotFmt>
      <c:pivotFmt>
        <c:idx val="2091"/>
        <c:spPr>
          <a:solidFill>
            <a:schemeClr val="accent1"/>
          </a:solidFill>
          <a:ln w="19050">
            <a:solidFill>
              <a:schemeClr val="lt1"/>
            </a:solidFill>
          </a:ln>
          <a:effectLst/>
        </c:spPr>
      </c:pivotFmt>
      <c:pivotFmt>
        <c:idx val="2092"/>
        <c:spPr>
          <a:solidFill>
            <a:schemeClr val="accent1"/>
          </a:solidFill>
          <a:ln w="19050">
            <a:solidFill>
              <a:schemeClr val="lt1"/>
            </a:solidFill>
          </a:ln>
          <a:effectLst/>
        </c:spPr>
      </c:pivotFmt>
      <c:pivotFmt>
        <c:idx val="2093"/>
        <c:spPr>
          <a:solidFill>
            <a:schemeClr val="accent1"/>
          </a:solidFill>
          <a:ln w="19050">
            <a:solidFill>
              <a:schemeClr val="lt1"/>
            </a:solidFill>
          </a:ln>
          <a:effectLst/>
        </c:spPr>
      </c:pivotFmt>
      <c:pivotFmt>
        <c:idx val="2094"/>
        <c:spPr>
          <a:solidFill>
            <a:schemeClr val="accent1"/>
          </a:solidFill>
          <a:ln w="19050">
            <a:solidFill>
              <a:schemeClr val="lt1"/>
            </a:solidFill>
          </a:ln>
          <a:effectLst/>
        </c:spPr>
      </c:pivotFmt>
      <c:pivotFmt>
        <c:idx val="2095"/>
        <c:spPr>
          <a:solidFill>
            <a:schemeClr val="accent1"/>
          </a:solidFill>
          <a:ln w="19050">
            <a:solidFill>
              <a:schemeClr val="lt1"/>
            </a:solidFill>
          </a:ln>
          <a:effectLst/>
        </c:spPr>
      </c:pivotFmt>
      <c:pivotFmt>
        <c:idx val="2096"/>
        <c:spPr>
          <a:solidFill>
            <a:schemeClr val="accent1"/>
          </a:solidFill>
          <a:ln w="19050">
            <a:solidFill>
              <a:schemeClr val="lt1"/>
            </a:solidFill>
          </a:ln>
          <a:effectLst/>
        </c:spPr>
      </c:pivotFmt>
      <c:pivotFmt>
        <c:idx val="2097"/>
        <c:spPr>
          <a:solidFill>
            <a:schemeClr val="accent1"/>
          </a:solidFill>
          <a:ln w="19050">
            <a:solidFill>
              <a:schemeClr val="lt1"/>
            </a:solidFill>
          </a:ln>
          <a:effectLst/>
        </c:spPr>
      </c:pivotFmt>
      <c:pivotFmt>
        <c:idx val="2098"/>
        <c:spPr>
          <a:solidFill>
            <a:schemeClr val="accent1"/>
          </a:solidFill>
          <a:ln w="19050">
            <a:solidFill>
              <a:schemeClr val="lt1"/>
            </a:solidFill>
          </a:ln>
          <a:effectLst/>
        </c:spPr>
      </c:pivotFmt>
      <c:pivotFmt>
        <c:idx val="2099"/>
        <c:spPr>
          <a:solidFill>
            <a:schemeClr val="accent1"/>
          </a:solidFill>
          <a:ln w="19050">
            <a:solidFill>
              <a:schemeClr val="lt1"/>
            </a:solidFill>
          </a:ln>
          <a:effectLst/>
        </c:spPr>
      </c:pivotFmt>
      <c:pivotFmt>
        <c:idx val="2100"/>
        <c:spPr>
          <a:solidFill>
            <a:schemeClr val="accent1"/>
          </a:solidFill>
          <a:ln w="19050">
            <a:solidFill>
              <a:schemeClr val="lt1"/>
            </a:solidFill>
          </a:ln>
          <a:effectLst/>
        </c:spPr>
      </c:pivotFmt>
      <c:pivotFmt>
        <c:idx val="2101"/>
        <c:spPr>
          <a:solidFill>
            <a:schemeClr val="accent1"/>
          </a:solidFill>
          <a:ln w="19050">
            <a:solidFill>
              <a:schemeClr val="lt1"/>
            </a:solidFill>
          </a:ln>
          <a:effectLst/>
        </c:spPr>
      </c:pivotFmt>
      <c:pivotFmt>
        <c:idx val="2102"/>
        <c:spPr>
          <a:solidFill>
            <a:schemeClr val="accent1"/>
          </a:solidFill>
          <a:ln w="19050">
            <a:solidFill>
              <a:schemeClr val="lt1"/>
            </a:solidFill>
          </a:ln>
          <a:effectLst/>
        </c:spPr>
      </c:pivotFmt>
      <c:pivotFmt>
        <c:idx val="2103"/>
        <c:spPr>
          <a:solidFill>
            <a:schemeClr val="accent1"/>
          </a:solidFill>
          <a:ln w="19050">
            <a:solidFill>
              <a:schemeClr val="lt1"/>
            </a:solidFill>
          </a:ln>
          <a:effectLst/>
        </c:spPr>
      </c:pivotFmt>
      <c:pivotFmt>
        <c:idx val="2104"/>
        <c:spPr>
          <a:solidFill>
            <a:schemeClr val="accent1"/>
          </a:solidFill>
          <a:ln w="19050">
            <a:solidFill>
              <a:schemeClr val="lt1"/>
            </a:solidFill>
          </a:ln>
          <a:effectLst/>
        </c:spPr>
      </c:pivotFmt>
      <c:pivotFmt>
        <c:idx val="2105"/>
        <c:spPr>
          <a:solidFill>
            <a:schemeClr val="accent1"/>
          </a:solidFill>
          <a:ln w="19050">
            <a:solidFill>
              <a:schemeClr val="lt1"/>
            </a:solidFill>
          </a:ln>
          <a:effectLst/>
        </c:spPr>
      </c:pivotFmt>
      <c:pivotFmt>
        <c:idx val="2106"/>
        <c:spPr>
          <a:solidFill>
            <a:schemeClr val="accent1"/>
          </a:solidFill>
          <a:ln w="19050">
            <a:solidFill>
              <a:schemeClr val="lt1"/>
            </a:solidFill>
          </a:ln>
          <a:effectLst/>
        </c:spPr>
      </c:pivotFmt>
      <c:pivotFmt>
        <c:idx val="2107"/>
        <c:spPr>
          <a:solidFill>
            <a:schemeClr val="accent1"/>
          </a:solidFill>
          <a:ln w="19050">
            <a:solidFill>
              <a:schemeClr val="lt1"/>
            </a:solidFill>
          </a:ln>
          <a:effectLst/>
        </c:spPr>
      </c:pivotFmt>
      <c:pivotFmt>
        <c:idx val="2108"/>
        <c:spPr>
          <a:solidFill>
            <a:schemeClr val="accent1"/>
          </a:solidFill>
          <a:ln w="19050">
            <a:solidFill>
              <a:schemeClr val="lt1"/>
            </a:solidFill>
          </a:ln>
          <a:effectLst/>
        </c:spPr>
      </c:pivotFmt>
      <c:pivotFmt>
        <c:idx val="2109"/>
        <c:spPr>
          <a:solidFill>
            <a:schemeClr val="accent1"/>
          </a:solidFill>
          <a:ln w="19050">
            <a:solidFill>
              <a:schemeClr val="lt1"/>
            </a:solidFill>
          </a:ln>
          <a:effectLst/>
        </c:spPr>
      </c:pivotFmt>
      <c:pivotFmt>
        <c:idx val="2110"/>
        <c:spPr>
          <a:solidFill>
            <a:schemeClr val="accent1"/>
          </a:solidFill>
          <a:ln w="19050">
            <a:solidFill>
              <a:schemeClr val="lt1"/>
            </a:solidFill>
          </a:ln>
          <a:effectLst/>
        </c:spPr>
      </c:pivotFmt>
      <c:pivotFmt>
        <c:idx val="2111"/>
        <c:spPr>
          <a:solidFill>
            <a:schemeClr val="accent1"/>
          </a:solidFill>
          <a:ln w="19050">
            <a:solidFill>
              <a:schemeClr val="lt1"/>
            </a:solidFill>
          </a:ln>
          <a:effectLst/>
        </c:spPr>
      </c:pivotFmt>
      <c:pivotFmt>
        <c:idx val="2112"/>
        <c:spPr>
          <a:solidFill>
            <a:schemeClr val="accent1"/>
          </a:solidFill>
          <a:ln w="19050">
            <a:solidFill>
              <a:schemeClr val="lt1"/>
            </a:solidFill>
          </a:ln>
          <a:effectLst/>
        </c:spPr>
      </c:pivotFmt>
      <c:pivotFmt>
        <c:idx val="2113"/>
        <c:spPr>
          <a:solidFill>
            <a:schemeClr val="accent1"/>
          </a:solidFill>
          <a:ln w="19050">
            <a:solidFill>
              <a:schemeClr val="lt1"/>
            </a:solidFill>
          </a:ln>
          <a:effectLst/>
        </c:spPr>
      </c:pivotFmt>
      <c:pivotFmt>
        <c:idx val="2114"/>
        <c:spPr>
          <a:solidFill>
            <a:schemeClr val="accent1"/>
          </a:solidFill>
          <a:ln w="19050">
            <a:solidFill>
              <a:schemeClr val="lt1"/>
            </a:solidFill>
          </a:ln>
          <a:effectLst/>
        </c:spPr>
      </c:pivotFmt>
      <c:pivotFmt>
        <c:idx val="2115"/>
        <c:spPr>
          <a:solidFill>
            <a:schemeClr val="accent1"/>
          </a:solidFill>
          <a:ln w="19050">
            <a:solidFill>
              <a:schemeClr val="lt1"/>
            </a:solidFill>
          </a:ln>
          <a:effectLst/>
        </c:spPr>
      </c:pivotFmt>
      <c:pivotFmt>
        <c:idx val="2116"/>
        <c:spPr>
          <a:solidFill>
            <a:schemeClr val="accent1"/>
          </a:solidFill>
          <a:ln w="19050">
            <a:solidFill>
              <a:schemeClr val="lt1"/>
            </a:solidFill>
          </a:ln>
          <a:effectLst/>
        </c:spPr>
      </c:pivotFmt>
      <c:pivotFmt>
        <c:idx val="2117"/>
        <c:spPr>
          <a:solidFill>
            <a:schemeClr val="accent1"/>
          </a:solidFill>
          <a:ln w="19050">
            <a:solidFill>
              <a:schemeClr val="lt1"/>
            </a:solidFill>
          </a:ln>
          <a:effectLst/>
        </c:spPr>
      </c:pivotFmt>
      <c:pivotFmt>
        <c:idx val="2118"/>
        <c:spPr>
          <a:solidFill>
            <a:schemeClr val="accent1"/>
          </a:solidFill>
          <a:ln w="19050">
            <a:solidFill>
              <a:schemeClr val="lt1"/>
            </a:solidFill>
          </a:ln>
          <a:effectLst/>
        </c:spPr>
      </c:pivotFmt>
      <c:pivotFmt>
        <c:idx val="2119"/>
        <c:spPr>
          <a:solidFill>
            <a:schemeClr val="accent1"/>
          </a:solidFill>
          <a:ln w="19050">
            <a:solidFill>
              <a:schemeClr val="lt1"/>
            </a:solidFill>
          </a:ln>
          <a:effectLst/>
        </c:spPr>
      </c:pivotFmt>
      <c:pivotFmt>
        <c:idx val="2120"/>
        <c:spPr>
          <a:solidFill>
            <a:schemeClr val="accent1"/>
          </a:solidFill>
          <a:ln w="19050">
            <a:solidFill>
              <a:schemeClr val="lt1"/>
            </a:solidFill>
          </a:ln>
          <a:effectLst/>
        </c:spPr>
      </c:pivotFmt>
      <c:pivotFmt>
        <c:idx val="2121"/>
        <c:spPr>
          <a:solidFill>
            <a:schemeClr val="accent1"/>
          </a:solidFill>
          <a:ln w="19050">
            <a:solidFill>
              <a:schemeClr val="lt1"/>
            </a:solidFill>
          </a:ln>
          <a:effectLst/>
        </c:spPr>
      </c:pivotFmt>
      <c:pivotFmt>
        <c:idx val="2122"/>
        <c:spPr>
          <a:solidFill>
            <a:schemeClr val="accent1"/>
          </a:solidFill>
          <a:ln w="19050">
            <a:solidFill>
              <a:schemeClr val="lt1"/>
            </a:solidFill>
          </a:ln>
          <a:effectLst/>
        </c:spPr>
      </c:pivotFmt>
      <c:pivotFmt>
        <c:idx val="2123"/>
        <c:spPr>
          <a:solidFill>
            <a:schemeClr val="accent1"/>
          </a:solidFill>
          <a:ln w="19050">
            <a:solidFill>
              <a:schemeClr val="lt1"/>
            </a:solidFill>
          </a:ln>
          <a:effectLst/>
        </c:spPr>
      </c:pivotFmt>
      <c:pivotFmt>
        <c:idx val="2124"/>
        <c:spPr>
          <a:solidFill>
            <a:schemeClr val="accent1"/>
          </a:solidFill>
          <a:ln w="19050">
            <a:solidFill>
              <a:schemeClr val="lt1"/>
            </a:solidFill>
          </a:ln>
          <a:effectLst/>
        </c:spPr>
      </c:pivotFmt>
      <c:pivotFmt>
        <c:idx val="2125"/>
        <c:spPr>
          <a:solidFill>
            <a:schemeClr val="accent1"/>
          </a:solidFill>
          <a:ln w="19050">
            <a:solidFill>
              <a:schemeClr val="lt1"/>
            </a:solidFill>
          </a:ln>
          <a:effectLst/>
        </c:spPr>
      </c:pivotFmt>
      <c:pivotFmt>
        <c:idx val="2126"/>
        <c:spPr>
          <a:solidFill>
            <a:schemeClr val="accent1"/>
          </a:solidFill>
          <a:ln w="19050">
            <a:solidFill>
              <a:schemeClr val="lt1"/>
            </a:solidFill>
          </a:ln>
          <a:effectLst/>
        </c:spPr>
      </c:pivotFmt>
      <c:pivotFmt>
        <c:idx val="2127"/>
        <c:spPr>
          <a:solidFill>
            <a:schemeClr val="accent1"/>
          </a:solidFill>
          <a:ln w="19050">
            <a:solidFill>
              <a:schemeClr val="lt1"/>
            </a:solidFill>
          </a:ln>
          <a:effectLst/>
        </c:spPr>
      </c:pivotFmt>
      <c:pivotFmt>
        <c:idx val="2128"/>
        <c:spPr>
          <a:solidFill>
            <a:schemeClr val="accent1"/>
          </a:solidFill>
          <a:ln w="19050">
            <a:solidFill>
              <a:schemeClr val="lt1"/>
            </a:solidFill>
          </a:ln>
          <a:effectLst/>
        </c:spPr>
      </c:pivotFmt>
      <c:pivotFmt>
        <c:idx val="2129"/>
        <c:spPr>
          <a:solidFill>
            <a:schemeClr val="accent1"/>
          </a:solidFill>
          <a:ln w="19050">
            <a:solidFill>
              <a:schemeClr val="lt1"/>
            </a:solidFill>
          </a:ln>
          <a:effectLst/>
        </c:spPr>
      </c:pivotFmt>
      <c:pivotFmt>
        <c:idx val="2130"/>
        <c:spPr>
          <a:solidFill>
            <a:schemeClr val="accent1"/>
          </a:solidFill>
          <a:ln w="19050">
            <a:solidFill>
              <a:schemeClr val="lt1"/>
            </a:solidFill>
          </a:ln>
          <a:effectLst/>
        </c:spPr>
      </c:pivotFmt>
      <c:pivotFmt>
        <c:idx val="2131"/>
        <c:spPr>
          <a:solidFill>
            <a:schemeClr val="accent1"/>
          </a:solidFill>
          <a:ln w="19050">
            <a:solidFill>
              <a:schemeClr val="lt1"/>
            </a:solidFill>
          </a:ln>
          <a:effectLst/>
        </c:spPr>
      </c:pivotFmt>
      <c:pivotFmt>
        <c:idx val="2132"/>
        <c:spPr>
          <a:solidFill>
            <a:schemeClr val="accent1"/>
          </a:solidFill>
          <a:ln w="19050">
            <a:solidFill>
              <a:schemeClr val="lt1"/>
            </a:solidFill>
          </a:ln>
          <a:effectLst/>
        </c:spPr>
      </c:pivotFmt>
      <c:pivotFmt>
        <c:idx val="2133"/>
        <c:spPr>
          <a:solidFill>
            <a:schemeClr val="accent1"/>
          </a:solidFill>
          <a:ln w="19050">
            <a:solidFill>
              <a:schemeClr val="lt1"/>
            </a:solidFill>
          </a:ln>
          <a:effectLst/>
        </c:spPr>
      </c:pivotFmt>
      <c:pivotFmt>
        <c:idx val="2134"/>
        <c:spPr>
          <a:solidFill>
            <a:schemeClr val="accent1"/>
          </a:solidFill>
          <a:ln w="19050">
            <a:solidFill>
              <a:schemeClr val="lt1"/>
            </a:solidFill>
          </a:ln>
          <a:effectLst/>
        </c:spPr>
      </c:pivotFmt>
      <c:pivotFmt>
        <c:idx val="2135"/>
        <c:spPr>
          <a:solidFill>
            <a:schemeClr val="accent1"/>
          </a:solidFill>
          <a:ln w="19050">
            <a:solidFill>
              <a:schemeClr val="lt1"/>
            </a:solidFill>
          </a:ln>
          <a:effectLst/>
        </c:spPr>
      </c:pivotFmt>
      <c:pivotFmt>
        <c:idx val="2136"/>
        <c:spPr>
          <a:solidFill>
            <a:schemeClr val="accent1"/>
          </a:solidFill>
          <a:ln w="19050">
            <a:solidFill>
              <a:schemeClr val="lt1"/>
            </a:solidFill>
          </a:ln>
          <a:effectLst/>
        </c:spPr>
      </c:pivotFmt>
      <c:pivotFmt>
        <c:idx val="2137"/>
        <c:spPr>
          <a:solidFill>
            <a:schemeClr val="accent1"/>
          </a:solidFill>
          <a:ln w="19050">
            <a:solidFill>
              <a:schemeClr val="lt1"/>
            </a:solidFill>
          </a:ln>
          <a:effectLst/>
        </c:spPr>
      </c:pivotFmt>
      <c:pivotFmt>
        <c:idx val="2138"/>
        <c:spPr>
          <a:solidFill>
            <a:schemeClr val="accent1"/>
          </a:solidFill>
          <a:ln w="19050">
            <a:solidFill>
              <a:schemeClr val="lt1"/>
            </a:solidFill>
          </a:ln>
          <a:effectLst/>
        </c:spPr>
      </c:pivotFmt>
      <c:pivotFmt>
        <c:idx val="2139"/>
        <c:spPr>
          <a:solidFill>
            <a:schemeClr val="accent1"/>
          </a:solidFill>
          <a:ln w="19050">
            <a:solidFill>
              <a:schemeClr val="lt1"/>
            </a:solidFill>
          </a:ln>
          <a:effectLst/>
        </c:spPr>
      </c:pivotFmt>
      <c:pivotFmt>
        <c:idx val="2140"/>
        <c:spPr>
          <a:solidFill>
            <a:schemeClr val="accent1"/>
          </a:solidFill>
          <a:ln w="19050">
            <a:solidFill>
              <a:schemeClr val="lt1"/>
            </a:solidFill>
          </a:ln>
          <a:effectLst/>
        </c:spPr>
      </c:pivotFmt>
      <c:pivotFmt>
        <c:idx val="2141"/>
        <c:spPr>
          <a:solidFill>
            <a:schemeClr val="accent1"/>
          </a:solidFill>
          <a:ln w="19050">
            <a:solidFill>
              <a:schemeClr val="lt1"/>
            </a:solidFill>
          </a:ln>
          <a:effectLst/>
        </c:spPr>
      </c:pivotFmt>
      <c:pivotFmt>
        <c:idx val="2142"/>
        <c:spPr>
          <a:solidFill>
            <a:schemeClr val="accent1"/>
          </a:solidFill>
          <a:ln w="19050">
            <a:solidFill>
              <a:schemeClr val="lt1"/>
            </a:solidFill>
          </a:ln>
          <a:effectLst/>
        </c:spPr>
      </c:pivotFmt>
      <c:pivotFmt>
        <c:idx val="2143"/>
        <c:spPr>
          <a:solidFill>
            <a:schemeClr val="accent1"/>
          </a:solidFill>
          <a:ln w="19050">
            <a:solidFill>
              <a:schemeClr val="lt1"/>
            </a:solidFill>
          </a:ln>
          <a:effectLst/>
        </c:spPr>
      </c:pivotFmt>
      <c:pivotFmt>
        <c:idx val="2144"/>
        <c:spPr>
          <a:solidFill>
            <a:schemeClr val="accent1"/>
          </a:solidFill>
          <a:ln w="19050">
            <a:solidFill>
              <a:schemeClr val="lt1"/>
            </a:solidFill>
          </a:ln>
          <a:effectLst/>
        </c:spPr>
      </c:pivotFmt>
      <c:pivotFmt>
        <c:idx val="2145"/>
        <c:spPr>
          <a:solidFill>
            <a:schemeClr val="accent1"/>
          </a:solidFill>
          <a:ln w="19050">
            <a:solidFill>
              <a:schemeClr val="lt1"/>
            </a:solidFill>
          </a:ln>
          <a:effectLst/>
        </c:spPr>
      </c:pivotFmt>
      <c:pivotFmt>
        <c:idx val="2146"/>
        <c:spPr>
          <a:solidFill>
            <a:schemeClr val="accent1"/>
          </a:solidFill>
          <a:ln w="19050">
            <a:solidFill>
              <a:schemeClr val="lt1"/>
            </a:solidFill>
          </a:ln>
          <a:effectLst/>
        </c:spPr>
      </c:pivotFmt>
      <c:pivotFmt>
        <c:idx val="2147"/>
        <c:spPr>
          <a:solidFill>
            <a:schemeClr val="accent1"/>
          </a:solidFill>
          <a:ln w="19050">
            <a:solidFill>
              <a:schemeClr val="lt1"/>
            </a:solidFill>
          </a:ln>
          <a:effectLst/>
        </c:spPr>
      </c:pivotFmt>
      <c:pivotFmt>
        <c:idx val="2148"/>
        <c:spPr>
          <a:solidFill>
            <a:schemeClr val="accent1"/>
          </a:solidFill>
          <a:ln w="19050">
            <a:solidFill>
              <a:schemeClr val="lt1"/>
            </a:solidFill>
          </a:ln>
          <a:effectLst/>
        </c:spPr>
      </c:pivotFmt>
      <c:pivotFmt>
        <c:idx val="2149"/>
        <c:spPr>
          <a:solidFill>
            <a:schemeClr val="accent1"/>
          </a:solidFill>
          <a:ln w="19050">
            <a:solidFill>
              <a:schemeClr val="lt1"/>
            </a:solidFill>
          </a:ln>
          <a:effectLst/>
        </c:spPr>
        <c:marker>
          <c:symbol val="none"/>
        </c:marker>
      </c:pivotFmt>
      <c:pivotFmt>
        <c:idx val="2150"/>
        <c:spPr>
          <a:solidFill>
            <a:schemeClr val="accent1"/>
          </a:solidFill>
          <a:ln w="19050">
            <a:solidFill>
              <a:schemeClr val="lt1"/>
            </a:solidFill>
          </a:ln>
          <a:effectLst/>
        </c:spPr>
      </c:pivotFmt>
      <c:pivotFmt>
        <c:idx val="2151"/>
        <c:spPr>
          <a:solidFill>
            <a:schemeClr val="accent1"/>
          </a:solidFill>
          <a:ln w="19050">
            <a:solidFill>
              <a:schemeClr val="lt1"/>
            </a:solidFill>
          </a:ln>
          <a:effectLst/>
        </c:spPr>
      </c:pivotFmt>
      <c:pivotFmt>
        <c:idx val="2152"/>
        <c:spPr>
          <a:solidFill>
            <a:schemeClr val="accent1"/>
          </a:solidFill>
          <a:ln w="19050">
            <a:solidFill>
              <a:schemeClr val="lt1"/>
            </a:solidFill>
          </a:ln>
          <a:effectLst/>
        </c:spPr>
      </c:pivotFmt>
      <c:pivotFmt>
        <c:idx val="2153"/>
        <c:spPr>
          <a:solidFill>
            <a:schemeClr val="accent1"/>
          </a:solidFill>
          <a:ln w="19050">
            <a:solidFill>
              <a:schemeClr val="lt1"/>
            </a:solidFill>
          </a:ln>
          <a:effectLst/>
        </c:spPr>
      </c:pivotFmt>
      <c:pivotFmt>
        <c:idx val="2154"/>
        <c:spPr>
          <a:solidFill>
            <a:schemeClr val="accent1"/>
          </a:solidFill>
          <a:ln w="19050">
            <a:solidFill>
              <a:schemeClr val="lt1"/>
            </a:solidFill>
          </a:ln>
          <a:effectLst/>
        </c:spPr>
      </c:pivotFmt>
      <c:pivotFmt>
        <c:idx val="2155"/>
        <c:spPr>
          <a:solidFill>
            <a:schemeClr val="accent1"/>
          </a:solidFill>
          <a:ln w="19050">
            <a:solidFill>
              <a:schemeClr val="lt1"/>
            </a:solidFill>
          </a:ln>
          <a:effectLst/>
        </c:spPr>
      </c:pivotFmt>
      <c:pivotFmt>
        <c:idx val="2156"/>
        <c:spPr>
          <a:solidFill>
            <a:schemeClr val="accent1"/>
          </a:solidFill>
          <a:ln w="19050">
            <a:solidFill>
              <a:schemeClr val="lt1"/>
            </a:solidFill>
          </a:ln>
          <a:effectLst/>
        </c:spPr>
      </c:pivotFmt>
      <c:pivotFmt>
        <c:idx val="2157"/>
        <c:spPr>
          <a:solidFill>
            <a:schemeClr val="accent1"/>
          </a:solidFill>
          <a:ln w="19050">
            <a:solidFill>
              <a:schemeClr val="lt1"/>
            </a:solidFill>
          </a:ln>
          <a:effectLst/>
        </c:spPr>
      </c:pivotFmt>
      <c:pivotFmt>
        <c:idx val="2158"/>
        <c:spPr>
          <a:solidFill>
            <a:schemeClr val="accent1"/>
          </a:solidFill>
          <a:ln w="19050">
            <a:solidFill>
              <a:schemeClr val="lt1"/>
            </a:solidFill>
          </a:ln>
          <a:effectLst/>
        </c:spPr>
      </c:pivotFmt>
      <c:pivotFmt>
        <c:idx val="2159"/>
        <c:spPr>
          <a:solidFill>
            <a:schemeClr val="accent1"/>
          </a:solidFill>
          <a:ln w="19050">
            <a:solidFill>
              <a:schemeClr val="lt1"/>
            </a:solidFill>
          </a:ln>
          <a:effectLst/>
        </c:spPr>
      </c:pivotFmt>
      <c:pivotFmt>
        <c:idx val="2160"/>
        <c:spPr>
          <a:solidFill>
            <a:schemeClr val="accent1"/>
          </a:solidFill>
          <a:ln w="19050">
            <a:solidFill>
              <a:schemeClr val="lt1"/>
            </a:solidFill>
          </a:ln>
          <a:effectLst/>
        </c:spPr>
      </c:pivotFmt>
      <c:pivotFmt>
        <c:idx val="2161"/>
        <c:spPr>
          <a:solidFill>
            <a:schemeClr val="accent1"/>
          </a:solidFill>
          <a:ln w="19050">
            <a:solidFill>
              <a:schemeClr val="lt1"/>
            </a:solidFill>
          </a:ln>
          <a:effectLst/>
        </c:spPr>
      </c:pivotFmt>
      <c:pivotFmt>
        <c:idx val="2162"/>
        <c:spPr>
          <a:solidFill>
            <a:schemeClr val="accent1"/>
          </a:solidFill>
          <a:ln w="19050">
            <a:solidFill>
              <a:schemeClr val="lt1"/>
            </a:solidFill>
          </a:ln>
          <a:effectLst/>
        </c:spPr>
      </c:pivotFmt>
      <c:pivotFmt>
        <c:idx val="2163"/>
        <c:spPr>
          <a:solidFill>
            <a:schemeClr val="accent1"/>
          </a:solidFill>
          <a:ln w="19050">
            <a:solidFill>
              <a:schemeClr val="lt1"/>
            </a:solidFill>
          </a:ln>
          <a:effectLst/>
        </c:spPr>
      </c:pivotFmt>
      <c:pivotFmt>
        <c:idx val="2164"/>
        <c:spPr>
          <a:solidFill>
            <a:schemeClr val="accent1"/>
          </a:solidFill>
          <a:ln w="19050">
            <a:solidFill>
              <a:schemeClr val="lt1"/>
            </a:solidFill>
          </a:ln>
          <a:effectLst/>
        </c:spPr>
      </c:pivotFmt>
      <c:pivotFmt>
        <c:idx val="2165"/>
        <c:spPr>
          <a:solidFill>
            <a:schemeClr val="accent1"/>
          </a:solidFill>
          <a:ln w="19050">
            <a:solidFill>
              <a:schemeClr val="lt1"/>
            </a:solidFill>
          </a:ln>
          <a:effectLst/>
        </c:spPr>
      </c:pivotFmt>
      <c:pivotFmt>
        <c:idx val="2166"/>
        <c:spPr>
          <a:solidFill>
            <a:schemeClr val="accent1"/>
          </a:solidFill>
          <a:ln w="19050">
            <a:solidFill>
              <a:schemeClr val="lt1"/>
            </a:solidFill>
          </a:ln>
          <a:effectLst/>
        </c:spPr>
      </c:pivotFmt>
      <c:pivotFmt>
        <c:idx val="2167"/>
        <c:spPr>
          <a:solidFill>
            <a:schemeClr val="accent1"/>
          </a:solidFill>
          <a:ln w="19050">
            <a:solidFill>
              <a:schemeClr val="lt1"/>
            </a:solidFill>
          </a:ln>
          <a:effectLst/>
        </c:spPr>
      </c:pivotFmt>
      <c:pivotFmt>
        <c:idx val="2168"/>
        <c:spPr>
          <a:solidFill>
            <a:schemeClr val="accent1"/>
          </a:solidFill>
          <a:ln w="19050">
            <a:solidFill>
              <a:schemeClr val="lt1"/>
            </a:solidFill>
          </a:ln>
          <a:effectLst/>
        </c:spPr>
      </c:pivotFmt>
      <c:pivotFmt>
        <c:idx val="2169"/>
        <c:spPr>
          <a:solidFill>
            <a:schemeClr val="accent1"/>
          </a:solidFill>
          <a:ln w="19050">
            <a:solidFill>
              <a:schemeClr val="lt1"/>
            </a:solidFill>
          </a:ln>
          <a:effectLst/>
        </c:spPr>
      </c:pivotFmt>
      <c:pivotFmt>
        <c:idx val="2170"/>
        <c:spPr>
          <a:solidFill>
            <a:schemeClr val="accent1"/>
          </a:solidFill>
          <a:ln w="19050">
            <a:solidFill>
              <a:schemeClr val="lt1"/>
            </a:solidFill>
          </a:ln>
          <a:effectLst/>
        </c:spPr>
      </c:pivotFmt>
      <c:pivotFmt>
        <c:idx val="2171"/>
        <c:spPr>
          <a:solidFill>
            <a:schemeClr val="accent1"/>
          </a:solidFill>
          <a:ln w="19050">
            <a:solidFill>
              <a:schemeClr val="lt1"/>
            </a:solidFill>
          </a:ln>
          <a:effectLst/>
        </c:spPr>
      </c:pivotFmt>
      <c:pivotFmt>
        <c:idx val="2172"/>
        <c:spPr>
          <a:solidFill>
            <a:schemeClr val="accent1"/>
          </a:solidFill>
          <a:ln w="19050">
            <a:solidFill>
              <a:schemeClr val="lt1"/>
            </a:solidFill>
          </a:ln>
          <a:effectLst/>
        </c:spPr>
      </c:pivotFmt>
      <c:pivotFmt>
        <c:idx val="2173"/>
        <c:spPr>
          <a:solidFill>
            <a:schemeClr val="accent1"/>
          </a:solidFill>
          <a:ln w="19050">
            <a:solidFill>
              <a:schemeClr val="lt1"/>
            </a:solidFill>
          </a:ln>
          <a:effectLst/>
        </c:spPr>
      </c:pivotFmt>
      <c:pivotFmt>
        <c:idx val="2174"/>
        <c:spPr>
          <a:solidFill>
            <a:schemeClr val="accent1"/>
          </a:solidFill>
          <a:ln w="19050">
            <a:solidFill>
              <a:schemeClr val="lt1"/>
            </a:solidFill>
          </a:ln>
          <a:effectLst/>
        </c:spPr>
      </c:pivotFmt>
      <c:pivotFmt>
        <c:idx val="2175"/>
        <c:spPr>
          <a:solidFill>
            <a:schemeClr val="accent1"/>
          </a:solidFill>
          <a:ln w="19050">
            <a:solidFill>
              <a:schemeClr val="lt1"/>
            </a:solidFill>
          </a:ln>
          <a:effectLst/>
        </c:spPr>
      </c:pivotFmt>
      <c:pivotFmt>
        <c:idx val="2176"/>
        <c:spPr>
          <a:solidFill>
            <a:schemeClr val="accent1"/>
          </a:solidFill>
          <a:ln w="19050">
            <a:solidFill>
              <a:schemeClr val="lt1"/>
            </a:solidFill>
          </a:ln>
          <a:effectLst/>
        </c:spPr>
      </c:pivotFmt>
      <c:pivotFmt>
        <c:idx val="2177"/>
        <c:spPr>
          <a:solidFill>
            <a:schemeClr val="accent1"/>
          </a:solidFill>
          <a:ln w="19050">
            <a:solidFill>
              <a:schemeClr val="lt1"/>
            </a:solidFill>
          </a:ln>
          <a:effectLst/>
        </c:spPr>
      </c:pivotFmt>
      <c:pivotFmt>
        <c:idx val="2178"/>
        <c:spPr>
          <a:solidFill>
            <a:schemeClr val="accent1"/>
          </a:solidFill>
          <a:ln w="19050">
            <a:solidFill>
              <a:schemeClr val="lt1"/>
            </a:solidFill>
          </a:ln>
          <a:effectLst/>
        </c:spPr>
      </c:pivotFmt>
      <c:pivotFmt>
        <c:idx val="2179"/>
        <c:spPr>
          <a:solidFill>
            <a:schemeClr val="accent1"/>
          </a:solidFill>
          <a:ln w="19050">
            <a:solidFill>
              <a:schemeClr val="lt1"/>
            </a:solidFill>
          </a:ln>
          <a:effectLst/>
        </c:spPr>
      </c:pivotFmt>
      <c:pivotFmt>
        <c:idx val="2180"/>
        <c:spPr>
          <a:solidFill>
            <a:schemeClr val="accent1"/>
          </a:solidFill>
          <a:ln w="19050">
            <a:solidFill>
              <a:schemeClr val="lt1"/>
            </a:solidFill>
          </a:ln>
          <a:effectLst/>
        </c:spPr>
      </c:pivotFmt>
      <c:pivotFmt>
        <c:idx val="2181"/>
        <c:spPr>
          <a:solidFill>
            <a:schemeClr val="accent1"/>
          </a:solidFill>
          <a:ln w="19050">
            <a:solidFill>
              <a:schemeClr val="lt1"/>
            </a:solidFill>
          </a:ln>
          <a:effectLst/>
        </c:spPr>
      </c:pivotFmt>
      <c:pivotFmt>
        <c:idx val="2182"/>
        <c:spPr>
          <a:solidFill>
            <a:schemeClr val="accent1"/>
          </a:solidFill>
          <a:ln w="19050">
            <a:solidFill>
              <a:schemeClr val="lt1"/>
            </a:solidFill>
          </a:ln>
          <a:effectLst/>
        </c:spPr>
      </c:pivotFmt>
      <c:pivotFmt>
        <c:idx val="2183"/>
        <c:spPr>
          <a:solidFill>
            <a:schemeClr val="accent1"/>
          </a:solidFill>
          <a:ln w="19050">
            <a:solidFill>
              <a:schemeClr val="lt1"/>
            </a:solidFill>
          </a:ln>
          <a:effectLst/>
        </c:spPr>
      </c:pivotFmt>
      <c:pivotFmt>
        <c:idx val="2184"/>
        <c:spPr>
          <a:solidFill>
            <a:schemeClr val="accent1"/>
          </a:solidFill>
          <a:ln w="19050">
            <a:solidFill>
              <a:schemeClr val="lt1"/>
            </a:solidFill>
          </a:ln>
          <a:effectLst/>
        </c:spPr>
      </c:pivotFmt>
      <c:pivotFmt>
        <c:idx val="2185"/>
        <c:spPr>
          <a:solidFill>
            <a:schemeClr val="accent1"/>
          </a:solidFill>
          <a:ln w="19050">
            <a:solidFill>
              <a:schemeClr val="lt1"/>
            </a:solidFill>
          </a:ln>
          <a:effectLst/>
        </c:spPr>
      </c:pivotFmt>
      <c:pivotFmt>
        <c:idx val="2186"/>
        <c:spPr>
          <a:solidFill>
            <a:schemeClr val="accent1"/>
          </a:solidFill>
          <a:ln w="19050">
            <a:solidFill>
              <a:schemeClr val="lt1"/>
            </a:solidFill>
          </a:ln>
          <a:effectLst/>
        </c:spPr>
      </c:pivotFmt>
      <c:pivotFmt>
        <c:idx val="2187"/>
        <c:spPr>
          <a:solidFill>
            <a:schemeClr val="accent1"/>
          </a:solidFill>
          <a:ln w="19050">
            <a:solidFill>
              <a:schemeClr val="lt1"/>
            </a:solidFill>
          </a:ln>
          <a:effectLst/>
        </c:spPr>
      </c:pivotFmt>
      <c:pivotFmt>
        <c:idx val="2188"/>
        <c:spPr>
          <a:solidFill>
            <a:schemeClr val="accent1"/>
          </a:solidFill>
          <a:ln w="19050">
            <a:solidFill>
              <a:schemeClr val="lt1"/>
            </a:solidFill>
          </a:ln>
          <a:effectLst/>
        </c:spPr>
      </c:pivotFmt>
      <c:pivotFmt>
        <c:idx val="2189"/>
        <c:spPr>
          <a:solidFill>
            <a:schemeClr val="accent1"/>
          </a:solidFill>
          <a:ln w="19050">
            <a:solidFill>
              <a:schemeClr val="lt1"/>
            </a:solidFill>
          </a:ln>
          <a:effectLst/>
        </c:spPr>
      </c:pivotFmt>
      <c:pivotFmt>
        <c:idx val="2190"/>
        <c:spPr>
          <a:solidFill>
            <a:schemeClr val="accent1"/>
          </a:solidFill>
          <a:ln w="19050">
            <a:solidFill>
              <a:schemeClr val="lt1"/>
            </a:solidFill>
          </a:ln>
          <a:effectLst/>
        </c:spPr>
      </c:pivotFmt>
      <c:pivotFmt>
        <c:idx val="2191"/>
        <c:spPr>
          <a:solidFill>
            <a:schemeClr val="accent1"/>
          </a:solidFill>
          <a:ln w="19050">
            <a:solidFill>
              <a:schemeClr val="lt1"/>
            </a:solidFill>
          </a:ln>
          <a:effectLst/>
        </c:spPr>
      </c:pivotFmt>
      <c:pivotFmt>
        <c:idx val="2192"/>
        <c:spPr>
          <a:solidFill>
            <a:schemeClr val="accent1"/>
          </a:solidFill>
          <a:ln w="19050">
            <a:solidFill>
              <a:schemeClr val="lt1"/>
            </a:solidFill>
          </a:ln>
          <a:effectLst/>
        </c:spPr>
      </c:pivotFmt>
      <c:pivotFmt>
        <c:idx val="2193"/>
        <c:spPr>
          <a:solidFill>
            <a:schemeClr val="accent1"/>
          </a:solidFill>
          <a:ln w="19050">
            <a:solidFill>
              <a:schemeClr val="lt1"/>
            </a:solidFill>
          </a:ln>
          <a:effectLst/>
        </c:spPr>
      </c:pivotFmt>
      <c:pivotFmt>
        <c:idx val="2194"/>
        <c:spPr>
          <a:solidFill>
            <a:schemeClr val="accent1"/>
          </a:solidFill>
          <a:ln w="19050">
            <a:solidFill>
              <a:schemeClr val="lt1"/>
            </a:solidFill>
          </a:ln>
          <a:effectLst/>
        </c:spPr>
      </c:pivotFmt>
      <c:pivotFmt>
        <c:idx val="2195"/>
        <c:spPr>
          <a:solidFill>
            <a:schemeClr val="accent1"/>
          </a:solidFill>
          <a:ln w="19050">
            <a:solidFill>
              <a:schemeClr val="lt1"/>
            </a:solidFill>
          </a:ln>
          <a:effectLst/>
        </c:spPr>
      </c:pivotFmt>
      <c:pivotFmt>
        <c:idx val="2196"/>
        <c:spPr>
          <a:solidFill>
            <a:schemeClr val="accent1"/>
          </a:solidFill>
          <a:ln w="19050">
            <a:solidFill>
              <a:schemeClr val="lt1"/>
            </a:solidFill>
          </a:ln>
          <a:effectLst/>
        </c:spPr>
      </c:pivotFmt>
      <c:pivotFmt>
        <c:idx val="2197"/>
        <c:spPr>
          <a:solidFill>
            <a:schemeClr val="accent1"/>
          </a:solidFill>
          <a:ln w="19050">
            <a:solidFill>
              <a:schemeClr val="lt1"/>
            </a:solidFill>
          </a:ln>
          <a:effectLst/>
        </c:spPr>
      </c:pivotFmt>
      <c:pivotFmt>
        <c:idx val="2198"/>
        <c:spPr>
          <a:solidFill>
            <a:schemeClr val="accent1"/>
          </a:solidFill>
          <a:ln w="19050">
            <a:solidFill>
              <a:schemeClr val="lt1"/>
            </a:solidFill>
          </a:ln>
          <a:effectLst/>
        </c:spPr>
      </c:pivotFmt>
      <c:pivotFmt>
        <c:idx val="2199"/>
        <c:spPr>
          <a:solidFill>
            <a:schemeClr val="accent1"/>
          </a:solidFill>
          <a:ln w="19050">
            <a:solidFill>
              <a:schemeClr val="lt1"/>
            </a:solidFill>
          </a:ln>
          <a:effectLst/>
        </c:spPr>
      </c:pivotFmt>
      <c:pivotFmt>
        <c:idx val="2200"/>
        <c:spPr>
          <a:solidFill>
            <a:schemeClr val="accent1"/>
          </a:solidFill>
          <a:ln w="19050">
            <a:solidFill>
              <a:schemeClr val="lt1"/>
            </a:solidFill>
          </a:ln>
          <a:effectLst/>
        </c:spPr>
      </c:pivotFmt>
      <c:pivotFmt>
        <c:idx val="2201"/>
        <c:spPr>
          <a:solidFill>
            <a:schemeClr val="accent1"/>
          </a:solidFill>
          <a:ln w="19050">
            <a:solidFill>
              <a:schemeClr val="lt1"/>
            </a:solidFill>
          </a:ln>
          <a:effectLst/>
        </c:spPr>
      </c:pivotFmt>
      <c:pivotFmt>
        <c:idx val="2202"/>
        <c:spPr>
          <a:solidFill>
            <a:schemeClr val="accent1"/>
          </a:solidFill>
          <a:ln w="19050">
            <a:solidFill>
              <a:schemeClr val="lt1"/>
            </a:solidFill>
          </a:ln>
          <a:effectLst/>
        </c:spPr>
      </c:pivotFmt>
      <c:pivotFmt>
        <c:idx val="2203"/>
        <c:spPr>
          <a:solidFill>
            <a:schemeClr val="accent1"/>
          </a:solidFill>
          <a:ln w="19050">
            <a:solidFill>
              <a:schemeClr val="lt1"/>
            </a:solidFill>
          </a:ln>
          <a:effectLst/>
        </c:spPr>
      </c:pivotFmt>
      <c:pivotFmt>
        <c:idx val="2204"/>
        <c:spPr>
          <a:solidFill>
            <a:schemeClr val="accent1"/>
          </a:solidFill>
          <a:ln w="19050">
            <a:solidFill>
              <a:schemeClr val="lt1"/>
            </a:solidFill>
          </a:ln>
          <a:effectLst/>
        </c:spPr>
      </c:pivotFmt>
      <c:pivotFmt>
        <c:idx val="2205"/>
        <c:spPr>
          <a:solidFill>
            <a:schemeClr val="accent1"/>
          </a:solidFill>
          <a:ln w="19050">
            <a:solidFill>
              <a:schemeClr val="lt1"/>
            </a:solidFill>
          </a:ln>
          <a:effectLst/>
        </c:spPr>
      </c:pivotFmt>
      <c:pivotFmt>
        <c:idx val="2206"/>
        <c:spPr>
          <a:solidFill>
            <a:schemeClr val="accent1"/>
          </a:solidFill>
          <a:ln w="19050">
            <a:solidFill>
              <a:schemeClr val="lt1"/>
            </a:solidFill>
          </a:ln>
          <a:effectLst/>
        </c:spPr>
      </c:pivotFmt>
      <c:pivotFmt>
        <c:idx val="2207"/>
        <c:spPr>
          <a:solidFill>
            <a:schemeClr val="accent1"/>
          </a:solidFill>
          <a:ln w="19050">
            <a:solidFill>
              <a:schemeClr val="lt1"/>
            </a:solidFill>
          </a:ln>
          <a:effectLst/>
        </c:spPr>
      </c:pivotFmt>
      <c:pivotFmt>
        <c:idx val="2208"/>
        <c:spPr>
          <a:solidFill>
            <a:schemeClr val="accent1"/>
          </a:solidFill>
          <a:ln w="19050">
            <a:solidFill>
              <a:schemeClr val="lt1"/>
            </a:solidFill>
          </a:ln>
          <a:effectLst/>
        </c:spPr>
      </c:pivotFmt>
      <c:pivotFmt>
        <c:idx val="2209"/>
        <c:spPr>
          <a:solidFill>
            <a:schemeClr val="accent1"/>
          </a:solidFill>
          <a:ln w="19050">
            <a:solidFill>
              <a:schemeClr val="lt1"/>
            </a:solidFill>
          </a:ln>
          <a:effectLst/>
        </c:spPr>
      </c:pivotFmt>
      <c:pivotFmt>
        <c:idx val="2210"/>
        <c:spPr>
          <a:solidFill>
            <a:schemeClr val="accent1"/>
          </a:solidFill>
          <a:ln w="19050">
            <a:solidFill>
              <a:schemeClr val="lt1"/>
            </a:solidFill>
          </a:ln>
          <a:effectLst/>
        </c:spPr>
      </c:pivotFmt>
      <c:pivotFmt>
        <c:idx val="2211"/>
        <c:spPr>
          <a:solidFill>
            <a:schemeClr val="accent1"/>
          </a:solidFill>
          <a:ln w="19050">
            <a:solidFill>
              <a:schemeClr val="lt1"/>
            </a:solidFill>
          </a:ln>
          <a:effectLst/>
        </c:spPr>
      </c:pivotFmt>
      <c:pivotFmt>
        <c:idx val="2212"/>
        <c:spPr>
          <a:solidFill>
            <a:schemeClr val="accent1"/>
          </a:solidFill>
          <a:ln w="19050">
            <a:solidFill>
              <a:schemeClr val="lt1"/>
            </a:solidFill>
          </a:ln>
          <a:effectLst/>
        </c:spPr>
      </c:pivotFmt>
      <c:pivotFmt>
        <c:idx val="2213"/>
        <c:spPr>
          <a:solidFill>
            <a:schemeClr val="accent1"/>
          </a:solidFill>
          <a:ln w="19050">
            <a:solidFill>
              <a:schemeClr val="lt1"/>
            </a:solidFill>
          </a:ln>
          <a:effectLst/>
        </c:spPr>
      </c:pivotFmt>
      <c:pivotFmt>
        <c:idx val="2214"/>
        <c:spPr>
          <a:solidFill>
            <a:schemeClr val="accent1"/>
          </a:solidFill>
          <a:ln w="19050">
            <a:solidFill>
              <a:schemeClr val="lt1"/>
            </a:solidFill>
          </a:ln>
          <a:effectLst/>
        </c:spPr>
      </c:pivotFmt>
      <c:pivotFmt>
        <c:idx val="2215"/>
        <c:spPr>
          <a:solidFill>
            <a:schemeClr val="accent1"/>
          </a:solidFill>
          <a:ln w="19050">
            <a:solidFill>
              <a:schemeClr val="lt1"/>
            </a:solidFill>
          </a:ln>
          <a:effectLst/>
        </c:spPr>
      </c:pivotFmt>
      <c:pivotFmt>
        <c:idx val="2216"/>
        <c:spPr>
          <a:solidFill>
            <a:schemeClr val="accent1"/>
          </a:solidFill>
          <a:ln w="19050">
            <a:solidFill>
              <a:schemeClr val="lt1"/>
            </a:solidFill>
          </a:ln>
          <a:effectLst/>
        </c:spPr>
      </c:pivotFmt>
      <c:pivotFmt>
        <c:idx val="2217"/>
        <c:spPr>
          <a:solidFill>
            <a:schemeClr val="accent1"/>
          </a:solidFill>
          <a:ln w="19050">
            <a:solidFill>
              <a:schemeClr val="lt1"/>
            </a:solidFill>
          </a:ln>
          <a:effectLst/>
        </c:spPr>
      </c:pivotFmt>
      <c:pivotFmt>
        <c:idx val="2218"/>
        <c:spPr>
          <a:solidFill>
            <a:schemeClr val="accent1"/>
          </a:solidFill>
          <a:ln w="19050">
            <a:solidFill>
              <a:schemeClr val="lt1"/>
            </a:solidFill>
          </a:ln>
          <a:effectLst/>
        </c:spPr>
      </c:pivotFmt>
      <c:pivotFmt>
        <c:idx val="2219"/>
        <c:spPr>
          <a:solidFill>
            <a:schemeClr val="accent1"/>
          </a:solidFill>
          <a:ln w="19050">
            <a:solidFill>
              <a:schemeClr val="lt1"/>
            </a:solidFill>
          </a:ln>
          <a:effectLst/>
        </c:spPr>
      </c:pivotFmt>
      <c:pivotFmt>
        <c:idx val="2220"/>
        <c:spPr>
          <a:solidFill>
            <a:schemeClr val="accent1"/>
          </a:solidFill>
          <a:ln w="19050">
            <a:solidFill>
              <a:schemeClr val="lt1"/>
            </a:solidFill>
          </a:ln>
          <a:effectLst/>
        </c:spPr>
      </c:pivotFmt>
      <c:pivotFmt>
        <c:idx val="2221"/>
        <c:spPr>
          <a:solidFill>
            <a:schemeClr val="accent1"/>
          </a:solidFill>
          <a:ln w="19050">
            <a:solidFill>
              <a:schemeClr val="lt1"/>
            </a:solidFill>
          </a:ln>
          <a:effectLst/>
        </c:spPr>
      </c:pivotFmt>
      <c:pivotFmt>
        <c:idx val="2222"/>
        <c:spPr>
          <a:solidFill>
            <a:schemeClr val="accent1"/>
          </a:solidFill>
          <a:ln w="19050">
            <a:solidFill>
              <a:schemeClr val="lt1"/>
            </a:solidFill>
          </a:ln>
          <a:effectLst/>
        </c:spPr>
      </c:pivotFmt>
      <c:pivotFmt>
        <c:idx val="2223"/>
        <c:spPr>
          <a:solidFill>
            <a:schemeClr val="accent1"/>
          </a:solidFill>
          <a:ln w="19050">
            <a:solidFill>
              <a:schemeClr val="lt1"/>
            </a:solidFill>
          </a:ln>
          <a:effectLst/>
        </c:spPr>
      </c:pivotFmt>
      <c:pivotFmt>
        <c:idx val="2224"/>
        <c:spPr>
          <a:solidFill>
            <a:schemeClr val="accent1"/>
          </a:solidFill>
          <a:ln w="19050">
            <a:solidFill>
              <a:schemeClr val="lt1"/>
            </a:solidFill>
          </a:ln>
          <a:effectLst/>
        </c:spPr>
      </c:pivotFmt>
      <c:pivotFmt>
        <c:idx val="2225"/>
        <c:spPr>
          <a:solidFill>
            <a:schemeClr val="accent1"/>
          </a:solidFill>
          <a:ln w="19050">
            <a:solidFill>
              <a:schemeClr val="lt1"/>
            </a:solidFill>
          </a:ln>
          <a:effectLst/>
        </c:spPr>
      </c:pivotFmt>
      <c:pivotFmt>
        <c:idx val="2226"/>
        <c:spPr>
          <a:solidFill>
            <a:schemeClr val="accent1"/>
          </a:solidFill>
          <a:ln w="19050">
            <a:solidFill>
              <a:schemeClr val="lt1"/>
            </a:solidFill>
          </a:ln>
          <a:effectLst/>
        </c:spPr>
      </c:pivotFmt>
      <c:pivotFmt>
        <c:idx val="2227"/>
        <c:spPr>
          <a:solidFill>
            <a:schemeClr val="accent1"/>
          </a:solidFill>
          <a:ln w="19050">
            <a:solidFill>
              <a:schemeClr val="lt1"/>
            </a:solidFill>
          </a:ln>
          <a:effectLst/>
        </c:spPr>
      </c:pivotFmt>
      <c:pivotFmt>
        <c:idx val="2228"/>
        <c:spPr>
          <a:solidFill>
            <a:schemeClr val="accent1"/>
          </a:solidFill>
          <a:ln w="19050">
            <a:solidFill>
              <a:schemeClr val="lt1"/>
            </a:solidFill>
          </a:ln>
          <a:effectLst/>
        </c:spPr>
      </c:pivotFmt>
      <c:pivotFmt>
        <c:idx val="2229"/>
        <c:spPr>
          <a:solidFill>
            <a:schemeClr val="accent1"/>
          </a:solidFill>
          <a:ln w="19050">
            <a:solidFill>
              <a:schemeClr val="lt1"/>
            </a:solidFill>
          </a:ln>
          <a:effectLst/>
        </c:spPr>
      </c:pivotFmt>
      <c:pivotFmt>
        <c:idx val="2230"/>
        <c:spPr>
          <a:solidFill>
            <a:schemeClr val="accent1"/>
          </a:solidFill>
          <a:ln w="19050">
            <a:solidFill>
              <a:schemeClr val="lt1"/>
            </a:solidFill>
          </a:ln>
          <a:effectLst/>
        </c:spPr>
      </c:pivotFmt>
      <c:pivotFmt>
        <c:idx val="2231"/>
        <c:spPr>
          <a:solidFill>
            <a:schemeClr val="accent1"/>
          </a:solidFill>
          <a:ln w="19050">
            <a:solidFill>
              <a:schemeClr val="lt1"/>
            </a:solidFill>
          </a:ln>
          <a:effectLst/>
        </c:spPr>
      </c:pivotFmt>
      <c:pivotFmt>
        <c:idx val="2232"/>
        <c:spPr>
          <a:solidFill>
            <a:schemeClr val="accent1"/>
          </a:solidFill>
          <a:ln w="19050">
            <a:solidFill>
              <a:schemeClr val="lt1"/>
            </a:solidFill>
          </a:ln>
          <a:effectLst/>
        </c:spPr>
      </c:pivotFmt>
      <c:pivotFmt>
        <c:idx val="2233"/>
        <c:spPr>
          <a:solidFill>
            <a:schemeClr val="accent1"/>
          </a:solidFill>
          <a:ln w="19050">
            <a:solidFill>
              <a:schemeClr val="lt1"/>
            </a:solidFill>
          </a:ln>
          <a:effectLst/>
        </c:spPr>
      </c:pivotFmt>
      <c:pivotFmt>
        <c:idx val="2234"/>
        <c:spPr>
          <a:solidFill>
            <a:schemeClr val="accent1"/>
          </a:solidFill>
          <a:ln w="19050">
            <a:solidFill>
              <a:schemeClr val="lt1"/>
            </a:solidFill>
          </a:ln>
          <a:effectLst/>
        </c:spPr>
      </c:pivotFmt>
      <c:pivotFmt>
        <c:idx val="2235"/>
        <c:spPr>
          <a:solidFill>
            <a:schemeClr val="accent1"/>
          </a:solidFill>
          <a:ln w="19050">
            <a:solidFill>
              <a:schemeClr val="lt1"/>
            </a:solidFill>
          </a:ln>
          <a:effectLst/>
        </c:spPr>
      </c:pivotFmt>
      <c:pivotFmt>
        <c:idx val="2236"/>
        <c:spPr>
          <a:solidFill>
            <a:schemeClr val="accent1"/>
          </a:solidFill>
          <a:ln w="19050">
            <a:solidFill>
              <a:schemeClr val="lt1"/>
            </a:solidFill>
          </a:ln>
          <a:effectLst/>
        </c:spPr>
      </c:pivotFmt>
      <c:pivotFmt>
        <c:idx val="2237"/>
        <c:spPr>
          <a:solidFill>
            <a:schemeClr val="accent1"/>
          </a:solidFill>
          <a:ln w="19050">
            <a:solidFill>
              <a:schemeClr val="lt1"/>
            </a:solidFill>
          </a:ln>
          <a:effectLst/>
        </c:spPr>
      </c:pivotFmt>
      <c:pivotFmt>
        <c:idx val="2238"/>
        <c:spPr>
          <a:solidFill>
            <a:schemeClr val="accent1"/>
          </a:solidFill>
          <a:ln w="19050">
            <a:solidFill>
              <a:schemeClr val="lt1"/>
            </a:solidFill>
          </a:ln>
          <a:effectLst/>
        </c:spPr>
      </c:pivotFmt>
      <c:pivotFmt>
        <c:idx val="2239"/>
        <c:spPr>
          <a:solidFill>
            <a:schemeClr val="accent1"/>
          </a:solidFill>
          <a:ln w="19050">
            <a:solidFill>
              <a:schemeClr val="lt1"/>
            </a:solidFill>
          </a:ln>
          <a:effectLst/>
        </c:spPr>
      </c:pivotFmt>
      <c:pivotFmt>
        <c:idx val="2240"/>
        <c:spPr>
          <a:solidFill>
            <a:schemeClr val="accent1"/>
          </a:solidFill>
          <a:ln w="19050">
            <a:solidFill>
              <a:schemeClr val="lt1"/>
            </a:solidFill>
          </a:ln>
          <a:effectLst/>
        </c:spPr>
      </c:pivotFmt>
      <c:pivotFmt>
        <c:idx val="2241"/>
        <c:spPr>
          <a:solidFill>
            <a:schemeClr val="accent1"/>
          </a:solidFill>
          <a:ln w="19050">
            <a:solidFill>
              <a:schemeClr val="lt1"/>
            </a:solidFill>
          </a:ln>
          <a:effectLst/>
        </c:spPr>
      </c:pivotFmt>
      <c:pivotFmt>
        <c:idx val="2242"/>
        <c:spPr>
          <a:solidFill>
            <a:schemeClr val="accent1"/>
          </a:solidFill>
          <a:ln w="19050">
            <a:solidFill>
              <a:schemeClr val="lt1"/>
            </a:solidFill>
          </a:ln>
          <a:effectLst/>
        </c:spPr>
      </c:pivotFmt>
      <c:pivotFmt>
        <c:idx val="2243"/>
        <c:spPr>
          <a:solidFill>
            <a:schemeClr val="accent1"/>
          </a:solidFill>
          <a:ln w="19050">
            <a:solidFill>
              <a:schemeClr val="lt1"/>
            </a:solidFill>
          </a:ln>
          <a:effectLst/>
        </c:spPr>
      </c:pivotFmt>
      <c:pivotFmt>
        <c:idx val="2244"/>
        <c:spPr>
          <a:solidFill>
            <a:schemeClr val="accent1"/>
          </a:solidFill>
          <a:ln w="19050">
            <a:solidFill>
              <a:schemeClr val="lt1"/>
            </a:solidFill>
          </a:ln>
          <a:effectLst/>
        </c:spPr>
      </c:pivotFmt>
      <c:pivotFmt>
        <c:idx val="2245"/>
        <c:spPr>
          <a:solidFill>
            <a:schemeClr val="accent1"/>
          </a:solidFill>
          <a:ln w="19050">
            <a:solidFill>
              <a:schemeClr val="lt1"/>
            </a:solidFill>
          </a:ln>
          <a:effectLst/>
        </c:spPr>
      </c:pivotFmt>
      <c:pivotFmt>
        <c:idx val="2246"/>
        <c:spPr>
          <a:solidFill>
            <a:schemeClr val="accent1"/>
          </a:solidFill>
          <a:ln w="19050">
            <a:solidFill>
              <a:schemeClr val="lt1"/>
            </a:solidFill>
          </a:ln>
          <a:effectLst/>
        </c:spPr>
      </c:pivotFmt>
      <c:pivotFmt>
        <c:idx val="2247"/>
        <c:spPr>
          <a:solidFill>
            <a:schemeClr val="accent1"/>
          </a:solidFill>
          <a:ln w="19050">
            <a:solidFill>
              <a:schemeClr val="lt1"/>
            </a:solidFill>
          </a:ln>
          <a:effectLst/>
        </c:spPr>
      </c:pivotFmt>
      <c:pivotFmt>
        <c:idx val="2248"/>
        <c:spPr>
          <a:solidFill>
            <a:schemeClr val="accent1"/>
          </a:solidFill>
          <a:ln w="19050">
            <a:solidFill>
              <a:schemeClr val="lt1"/>
            </a:solidFill>
          </a:ln>
          <a:effectLst/>
        </c:spPr>
      </c:pivotFmt>
      <c:pivotFmt>
        <c:idx val="2249"/>
        <c:spPr>
          <a:solidFill>
            <a:schemeClr val="accent1"/>
          </a:solidFill>
          <a:ln w="19050">
            <a:solidFill>
              <a:schemeClr val="lt1"/>
            </a:solidFill>
          </a:ln>
          <a:effectLst/>
        </c:spPr>
      </c:pivotFmt>
      <c:pivotFmt>
        <c:idx val="2250"/>
        <c:spPr>
          <a:solidFill>
            <a:schemeClr val="accent1"/>
          </a:solidFill>
          <a:ln w="19050">
            <a:solidFill>
              <a:schemeClr val="lt1"/>
            </a:solidFill>
          </a:ln>
          <a:effectLst/>
        </c:spPr>
      </c:pivotFmt>
      <c:pivotFmt>
        <c:idx val="2251"/>
        <c:spPr>
          <a:solidFill>
            <a:schemeClr val="accent1"/>
          </a:solidFill>
          <a:ln w="19050">
            <a:solidFill>
              <a:schemeClr val="lt1"/>
            </a:solidFill>
          </a:ln>
          <a:effectLst/>
        </c:spPr>
      </c:pivotFmt>
      <c:pivotFmt>
        <c:idx val="2252"/>
        <c:spPr>
          <a:solidFill>
            <a:schemeClr val="accent1"/>
          </a:solidFill>
          <a:ln w="19050">
            <a:solidFill>
              <a:schemeClr val="lt1"/>
            </a:solidFill>
          </a:ln>
          <a:effectLst/>
        </c:spPr>
      </c:pivotFmt>
      <c:pivotFmt>
        <c:idx val="2253"/>
        <c:spPr>
          <a:solidFill>
            <a:schemeClr val="accent1"/>
          </a:solidFill>
          <a:ln w="19050">
            <a:solidFill>
              <a:schemeClr val="lt1"/>
            </a:solidFill>
          </a:ln>
          <a:effectLst/>
        </c:spPr>
      </c:pivotFmt>
      <c:pivotFmt>
        <c:idx val="2254"/>
        <c:spPr>
          <a:solidFill>
            <a:schemeClr val="accent1"/>
          </a:solidFill>
          <a:ln w="19050">
            <a:solidFill>
              <a:schemeClr val="lt1"/>
            </a:solidFill>
          </a:ln>
          <a:effectLst/>
        </c:spPr>
      </c:pivotFmt>
      <c:pivotFmt>
        <c:idx val="2255"/>
        <c:spPr>
          <a:solidFill>
            <a:schemeClr val="accent1"/>
          </a:solidFill>
          <a:ln w="19050">
            <a:solidFill>
              <a:schemeClr val="lt1"/>
            </a:solidFill>
          </a:ln>
          <a:effectLst/>
        </c:spPr>
      </c:pivotFmt>
      <c:pivotFmt>
        <c:idx val="2256"/>
        <c:spPr>
          <a:solidFill>
            <a:schemeClr val="accent1"/>
          </a:solidFill>
          <a:ln w="19050">
            <a:solidFill>
              <a:schemeClr val="lt1"/>
            </a:solidFill>
          </a:ln>
          <a:effectLst/>
        </c:spPr>
      </c:pivotFmt>
      <c:pivotFmt>
        <c:idx val="2257"/>
        <c:spPr>
          <a:solidFill>
            <a:schemeClr val="accent1"/>
          </a:solidFill>
          <a:ln w="19050">
            <a:solidFill>
              <a:schemeClr val="lt1"/>
            </a:solidFill>
          </a:ln>
          <a:effectLst/>
        </c:spPr>
      </c:pivotFmt>
      <c:pivotFmt>
        <c:idx val="2258"/>
        <c:spPr>
          <a:solidFill>
            <a:schemeClr val="accent1"/>
          </a:solidFill>
          <a:ln w="19050">
            <a:solidFill>
              <a:schemeClr val="lt1"/>
            </a:solidFill>
          </a:ln>
          <a:effectLst/>
        </c:spPr>
      </c:pivotFmt>
      <c:pivotFmt>
        <c:idx val="2259"/>
        <c:spPr>
          <a:solidFill>
            <a:schemeClr val="accent1"/>
          </a:solidFill>
          <a:ln w="19050">
            <a:solidFill>
              <a:schemeClr val="lt1"/>
            </a:solidFill>
          </a:ln>
          <a:effectLst/>
        </c:spPr>
      </c:pivotFmt>
      <c:pivotFmt>
        <c:idx val="2260"/>
        <c:spPr>
          <a:solidFill>
            <a:schemeClr val="accent1"/>
          </a:solidFill>
          <a:ln w="19050">
            <a:solidFill>
              <a:schemeClr val="lt1"/>
            </a:solidFill>
          </a:ln>
          <a:effectLst/>
        </c:spPr>
      </c:pivotFmt>
      <c:pivotFmt>
        <c:idx val="2261"/>
        <c:spPr>
          <a:solidFill>
            <a:schemeClr val="accent1"/>
          </a:solidFill>
          <a:ln w="19050">
            <a:solidFill>
              <a:schemeClr val="lt1"/>
            </a:solidFill>
          </a:ln>
          <a:effectLst/>
        </c:spPr>
      </c:pivotFmt>
      <c:pivotFmt>
        <c:idx val="2262"/>
        <c:spPr>
          <a:solidFill>
            <a:schemeClr val="accent1"/>
          </a:solidFill>
          <a:ln w="19050">
            <a:solidFill>
              <a:schemeClr val="lt1"/>
            </a:solidFill>
          </a:ln>
          <a:effectLst/>
        </c:spPr>
      </c:pivotFmt>
      <c:pivotFmt>
        <c:idx val="2263"/>
        <c:spPr>
          <a:solidFill>
            <a:schemeClr val="accent1"/>
          </a:solidFill>
          <a:ln w="19050">
            <a:solidFill>
              <a:schemeClr val="lt1"/>
            </a:solidFill>
          </a:ln>
          <a:effectLst/>
        </c:spPr>
      </c:pivotFmt>
      <c:pivotFmt>
        <c:idx val="2264"/>
        <c:spPr>
          <a:solidFill>
            <a:schemeClr val="accent1"/>
          </a:solidFill>
          <a:ln w="19050">
            <a:solidFill>
              <a:schemeClr val="lt1"/>
            </a:solidFill>
          </a:ln>
          <a:effectLst/>
        </c:spPr>
      </c:pivotFmt>
      <c:pivotFmt>
        <c:idx val="2265"/>
        <c:spPr>
          <a:solidFill>
            <a:schemeClr val="accent1"/>
          </a:solidFill>
          <a:ln w="19050">
            <a:solidFill>
              <a:schemeClr val="lt1"/>
            </a:solidFill>
          </a:ln>
          <a:effectLst/>
        </c:spPr>
      </c:pivotFmt>
      <c:pivotFmt>
        <c:idx val="2266"/>
        <c:spPr>
          <a:solidFill>
            <a:schemeClr val="accent1"/>
          </a:solidFill>
          <a:ln w="19050">
            <a:solidFill>
              <a:schemeClr val="lt1"/>
            </a:solidFill>
          </a:ln>
          <a:effectLst/>
        </c:spPr>
      </c:pivotFmt>
      <c:pivotFmt>
        <c:idx val="2267"/>
        <c:spPr>
          <a:solidFill>
            <a:schemeClr val="accent1"/>
          </a:solidFill>
          <a:ln w="19050">
            <a:solidFill>
              <a:schemeClr val="lt1"/>
            </a:solidFill>
          </a:ln>
          <a:effectLst/>
        </c:spPr>
      </c:pivotFmt>
      <c:pivotFmt>
        <c:idx val="2268"/>
        <c:spPr>
          <a:solidFill>
            <a:schemeClr val="accent1"/>
          </a:solidFill>
          <a:ln w="19050">
            <a:solidFill>
              <a:schemeClr val="lt1"/>
            </a:solidFill>
          </a:ln>
          <a:effectLst/>
        </c:spPr>
      </c:pivotFmt>
      <c:pivotFmt>
        <c:idx val="2269"/>
        <c:spPr>
          <a:solidFill>
            <a:schemeClr val="accent1"/>
          </a:solidFill>
          <a:ln w="19050">
            <a:solidFill>
              <a:schemeClr val="lt1"/>
            </a:solidFill>
          </a:ln>
          <a:effectLst/>
        </c:spPr>
      </c:pivotFmt>
      <c:pivotFmt>
        <c:idx val="2270"/>
        <c:spPr>
          <a:solidFill>
            <a:schemeClr val="accent1"/>
          </a:solidFill>
          <a:ln w="19050">
            <a:solidFill>
              <a:schemeClr val="lt1"/>
            </a:solidFill>
          </a:ln>
          <a:effectLst/>
        </c:spPr>
      </c:pivotFmt>
      <c:pivotFmt>
        <c:idx val="2271"/>
        <c:spPr>
          <a:solidFill>
            <a:schemeClr val="accent1"/>
          </a:solidFill>
          <a:ln w="19050">
            <a:solidFill>
              <a:schemeClr val="lt1"/>
            </a:solidFill>
          </a:ln>
          <a:effectLst/>
        </c:spPr>
      </c:pivotFmt>
      <c:pivotFmt>
        <c:idx val="2272"/>
        <c:spPr>
          <a:solidFill>
            <a:schemeClr val="accent1"/>
          </a:solidFill>
          <a:ln w="19050">
            <a:solidFill>
              <a:schemeClr val="lt1"/>
            </a:solidFill>
          </a:ln>
          <a:effectLst/>
        </c:spPr>
      </c:pivotFmt>
      <c:pivotFmt>
        <c:idx val="2273"/>
        <c:spPr>
          <a:solidFill>
            <a:schemeClr val="accent1"/>
          </a:solidFill>
          <a:ln w="19050">
            <a:solidFill>
              <a:schemeClr val="lt1"/>
            </a:solidFill>
          </a:ln>
          <a:effectLst/>
        </c:spPr>
      </c:pivotFmt>
      <c:pivotFmt>
        <c:idx val="2274"/>
        <c:spPr>
          <a:solidFill>
            <a:schemeClr val="accent1"/>
          </a:solidFill>
          <a:ln w="19050">
            <a:solidFill>
              <a:schemeClr val="lt1"/>
            </a:solidFill>
          </a:ln>
          <a:effectLst/>
        </c:spPr>
      </c:pivotFmt>
      <c:pivotFmt>
        <c:idx val="2275"/>
        <c:spPr>
          <a:solidFill>
            <a:schemeClr val="accent1"/>
          </a:solidFill>
          <a:ln w="19050">
            <a:solidFill>
              <a:schemeClr val="lt1"/>
            </a:solidFill>
          </a:ln>
          <a:effectLst/>
        </c:spPr>
      </c:pivotFmt>
      <c:pivotFmt>
        <c:idx val="2276"/>
        <c:spPr>
          <a:solidFill>
            <a:schemeClr val="accent1"/>
          </a:solidFill>
          <a:ln w="19050">
            <a:solidFill>
              <a:schemeClr val="lt1"/>
            </a:solidFill>
          </a:ln>
          <a:effectLst/>
        </c:spPr>
      </c:pivotFmt>
      <c:pivotFmt>
        <c:idx val="2277"/>
        <c:spPr>
          <a:solidFill>
            <a:schemeClr val="accent1"/>
          </a:solidFill>
          <a:ln w="19050">
            <a:solidFill>
              <a:schemeClr val="lt1"/>
            </a:solidFill>
          </a:ln>
          <a:effectLst/>
        </c:spPr>
      </c:pivotFmt>
      <c:pivotFmt>
        <c:idx val="2278"/>
        <c:spPr>
          <a:solidFill>
            <a:schemeClr val="accent1"/>
          </a:solidFill>
          <a:ln w="19050">
            <a:solidFill>
              <a:schemeClr val="lt1"/>
            </a:solidFill>
          </a:ln>
          <a:effectLst/>
        </c:spPr>
      </c:pivotFmt>
      <c:pivotFmt>
        <c:idx val="2279"/>
        <c:spPr>
          <a:solidFill>
            <a:schemeClr val="accent1"/>
          </a:solidFill>
          <a:ln w="19050">
            <a:solidFill>
              <a:schemeClr val="lt1"/>
            </a:solidFill>
          </a:ln>
          <a:effectLst/>
        </c:spPr>
      </c:pivotFmt>
      <c:pivotFmt>
        <c:idx val="2280"/>
        <c:spPr>
          <a:solidFill>
            <a:schemeClr val="accent1"/>
          </a:solidFill>
          <a:ln w="19050">
            <a:solidFill>
              <a:schemeClr val="lt1"/>
            </a:solidFill>
          </a:ln>
          <a:effectLst/>
        </c:spPr>
      </c:pivotFmt>
      <c:pivotFmt>
        <c:idx val="2281"/>
        <c:spPr>
          <a:solidFill>
            <a:schemeClr val="accent1"/>
          </a:solidFill>
          <a:ln w="19050">
            <a:solidFill>
              <a:schemeClr val="lt1"/>
            </a:solidFill>
          </a:ln>
          <a:effectLst/>
        </c:spPr>
      </c:pivotFmt>
      <c:pivotFmt>
        <c:idx val="2282"/>
        <c:spPr>
          <a:solidFill>
            <a:schemeClr val="accent1"/>
          </a:solidFill>
          <a:ln w="19050">
            <a:solidFill>
              <a:schemeClr val="lt1"/>
            </a:solidFill>
          </a:ln>
          <a:effectLst/>
        </c:spPr>
      </c:pivotFmt>
      <c:pivotFmt>
        <c:idx val="2283"/>
        <c:spPr>
          <a:solidFill>
            <a:schemeClr val="accent1"/>
          </a:solidFill>
          <a:ln w="19050">
            <a:solidFill>
              <a:schemeClr val="lt1"/>
            </a:solidFill>
          </a:ln>
          <a:effectLst/>
        </c:spPr>
      </c:pivotFmt>
      <c:pivotFmt>
        <c:idx val="2284"/>
        <c:spPr>
          <a:solidFill>
            <a:schemeClr val="accent1"/>
          </a:solidFill>
          <a:ln w="19050">
            <a:solidFill>
              <a:schemeClr val="lt1"/>
            </a:solidFill>
          </a:ln>
          <a:effectLst/>
        </c:spPr>
      </c:pivotFmt>
      <c:pivotFmt>
        <c:idx val="2285"/>
        <c:spPr>
          <a:solidFill>
            <a:schemeClr val="accent1"/>
          </a:solidFill>
          <a:ln w="19050">
            <a:solidFill>
              <a:schemeClr val="lt1"/>
            </a:solidFill>
          </a:ln>
          <a:effectLst/>
        </c:spPr>
      </c:pivotFmt>
      <c:pivotFmt>
        <c:idx val="2286"/>
        <c:spPr>
          <a:solidFill>
            <a:schemeClr val="accent1"/>
          </a:solidFill>
          <a:ln w="19050">
            <a:solidFill>
              <a:schemeClr val="lt1"/>
            </a:solidFill>
          </a:ln>
          <a:effectLst/>
        </c:spPr>
      </c:pivotFmt>
      <c:pivotFmt>
        <c:idx val="2287"/>
        <c:spPr>
          <a:solidFill>
            <a:schemeClr val="accent1"/>
          </a:solidFill>
          <a:ln w="19050">
            <a:solidFill>
              <a:schemeClr val="lt1"/>
            </a:solidFill>
          </a:ln>
          <a:effectLst/>
        </c:spPr>
      </c:pivotFmt>
      <c:pivotFmt>
        <c:idx val="2288"/>
        <c:spPr>
          <a:solidFill>
            <a:schemeClr val="accent1"/>
          </a:solidFill>
          <a:ln w="19050">
            <a:solidFill>
              <a:schemeClr val="lt1"/>
            </a:solidFill>
          </a:ln>
          <a:effectLst/>
        </c:spPr>
      </c:pivotFmt>
      <c:pivotFmt>
        <c:idx val="2289"/>
        <c:spPr>
          <a:solidFill>
            <a:schemeClr val="accent1"/>
          </a:solidFill>
          <a:ln w="19050">
            <a:solidFill>
              <a:schemeClr val="lt1"/>
            </a:solidFill>
          </a:ln>
          <a:effectLst/>
        </c:spPr>
      </c:pivotFmt>
      <c:pivotFmt>
        <c:idx val="2290"/>
        <c:spPr>
          <a:solidFill>
            <a:schemeClr val="accent1"/>
          </a:solidFill>
          <a:ln w="19050">
            <a:solidFill>
              <a:schemeClr val="lt1"/>
            </a:solidFill>
          </a:ln>
          <a:effectLst/>
        </c:spPr>
      </c:pivotFmt>
      <c:pivotFmt>
        <c:idx val="2291"/>
        <c:spPr>
          <a:solidFill>
            <a:schemeClr val="accent1"/>
          </a:solidFill>
          <a:ln w="19050">
            <a:solidFill>
              <a:schemeClr val="lt1"/>
            </a:solidFill>
          </a:ln>
          <a:effectLst/>
        </c:spPr>
      </c:pivotFmt>
      <c:pivotFmt>
        <c:idx val="2292"/>
        <c:spPr>
          <a:solidFill>
            <a:schemeClr val="accent1"/>
          </a:solidFill>
          <a:ln w="19050">
            <a:solidFill>
              <a:schemeClr val="lt1"/>
            </a:solidFill>
          </a:ln>
          <a:effectLst/>
        </c:spPr>
      </c:pivotFmt>
      <c:pivotFmt>
        <c:idx val="2293"/>
        <c:spPr>
          <a:solidFill>
            <a:schemeClr val="accent1"/>
          </a:solidFill>
          <a:ln w="19050">
            <a:solidFill>
              <a:schemeClr val="lt1"/>
            </a:solidFill>
          </a:ln>
          <a:effectLst/>
        </c:spPr>
      </c:pivotFmt>
      <c:pivotFmt>
        <c:idx val="2294"/>
        <c:spPr>
          <a:solidFill>
            <a:schemeClr val="accent1"/>
          </a:solidFill>
          <a:ln w="19050">
            <a:solidFill>
              <a:schemeClr val="lt1"/>
            </a:solidFill>
          </a:ln>
          <a:effectLst/>
        </c:spPr>
      </c:pivotFmt>
      <c:pivotFmt>
        <c:idx val="2295"/>
        <c:spPr>
          <a:solidFill>
            <a:schemeClr val="accent1"/>
          </a:solidFill>
          <a:ln w="19050">
            <a:solidFill>
              <a:schemeClr val="lt1"/>
            </a:solidFill>
          </a:ln>
          <a:effectLst/>
        </c:spPr>
      </c:pivotFmt>
      <c:pivotFmt>
        <c:idx val="2296"/>
        <c:spPr>
          <a:solidFill>
            <a:schemeClr val="accent1"/>
          </a:solidFill>
          <a:ln w="19050">
            <a:solidFill>
              <a:schemeClr val="lt1"/>
            </a:solidFill>
          </a:ln>
          <a:effectLst/>
        </c:spPr>
      </c:pivotFmt>
      <c:pivotFmt>
        <c:idx val="2297"/>
        <c:spPr>
          <a:solidFill>
            <a:schemeClr val="accent1"/>
          </a:solidFill>
          <a:ln w="19050">
            <a:solidFill>
              <a:schemeClr val="lt1"/>
            </a:solidFill>
          </a:ln>
          <a:effectLst/>
        </c:spPr>
      </c:pivotFmt>
      <c:pivotFmt>
        <c:idx val="2298"/>
        <c:spPr>
          <a:solidFill>
            <a:schemeClr val="accent1"/>
          </a:solidFill>
          <a:ln w="19050">
            <a:solidFill>
              <a:schemeClr val="lt1"/>
            </a:solidFill>
          </a:ln>
          <a:effectLst/>
        </c:spPr>
      </c:pivotFmt>
      <c:pivotFmt>
        <c:idx val="2299"/>
        <c:spPr>
          <a:solidFill>
            <a:schemeClr val="accent1"/>
          </a:solidFill>
          <a:ln w="19050">
            <a:solidFill>
              <a:schemeClr val="lt1"/>
            </a:solidFill>
          </a:ln>
          <a:effectLst/>
        </c:spPr>
      </c:pivotFmt>
      <c:pivotFmt>
        <c:idx val="2300"/>
        <c:spPr>
          <a:solidFill>
            <a:schemeClr val="accent1"/>
          </a:solidFill>
          <a:ln w="19050">
            <a:solidFill>
              <a:schemeClr val="lt1"/>
            </a:solidFill>
          </a:ln>
          <a:effectLst/>
        </c:spPr>
      </c:pivotFmt>
      <c:pivotFmt>
        <c:idx val="2301"/>
        <c:spPr>
          <a:solidFill>
            <a:schemeClr val="accent1"/>
          </a:solidFill>
          <a:ln w="19050">
            <a:solidFill>
              <a:schemeClr val="lt1"/>
            </a:solidFill>
          </a:ln>
          <a:effectLst/>
        </c:spPr>
      </c:pivotFmt>
      <c:pivotFmt>
        <c:idx val="2302"/>
        <c:spPr>
          <a:solidFill>
            <a:schemeClr val="accent1"/>
          </a:solidFill>
          <a:ln w="19050">
            <a:solidFill>
              <a:schemeClr val="lt1"/>
            </a:solidFill>
          </a:ln>
          <a:effectLst/>
        </c:spPr>
      </c:pivotFmt>
      <c:pivotFmt>
        <c:idx val="2303"/>
        <c:spPr>
          <a:solidFill>
            <a:schemeClr val="accent1"/>
          </a:solidFill>
          <a:ln w="19050">
            <a:solidFill>
              <a:schemeClr val="lt1"/>
            </a:solidFill>
          </a:ln>
          <a:effectLst/>
        </c:spPr>
      </c:pivotFmt>
      <c:pivotFmt>
        <c:idx val="2304"/>
        <c:spPr>
          <a:solidFill>
            <a:schemeClr val="accent1"/>
          </a:solidFill>
          <a:ln w="19050">
            <a:solidFill>
              <a:schemeClr val="lt1"/>
            </a:solidFill>
          </a:ln>
          <a:effectLst/>
        </c:spPr>
      </c:pivotFmt>
      <c:pivotFmt>
        <c:idx val="2305"/>
        <c:spPr>
          <a:solidFill>
            <a:schemeClr val="accent1"/>
          </a:solidFill>
          <a:ln w="19050">
            <a:solidFill>
              <a:schemeClr val="lt1"/>
            </a:solidFill>
          </a:ln>
          <a:effectLst/>
        </c:spPr>
      </c:pivotFmt>
      <c:pivotFmt>
        <c:idx val="2306"/>
        <c:spPr>
          <a:solidFill>
            <a:schemeClr val="accent1"/>
          </a:solidFill>
          <a:ln w="19050">
            <a:solidFill>
              <a:schemeClr val="lt1"/>
            </a:solidFill>
          </a:ln>
          <a:effectLst/>
        </c:spPr>
      </c:pivotFmt>
      <c:pivotFmt>
        <c:idx val="2307"/>
        <c:spPr>
          <a:solidFill>
            <a:schemeClr val="accent1"/>
          </a:solidFill>
          <a:ln w="19050">
            <a:solidFill>
              <a:schemeClr val="lt1"/>
            </a:solidFill>
          </a:ln>
          <a:effectLst/>
        </c:spPr>
      </c:pivotFmt>
      <c:pivotFmt>
        <c:idx val="2308"/>
        <c:spPr>
          <a:solidFill>
            <a:schemeClr val="accent1"/>
          </a:solidFill>
          <a:ln w="19050">
            <a:solidFill>
              <a:schemeClr val="lt1"/>
            </a:solidFill>
          </a:ln>
          <a:effectLst/>
        </c:spPr>
      </c:pivotFmt>
      <c:pivotFmt>
        <c:idx val="2309"/>
        <c:spPr>
          <a:solidFill>
            <a:schemeClr val="accent1"/>
          </a:solidFill>
          <a:ln w="19050">
            <a:solidFill>
              <a:schemeClr val="lt1"/>
            </a:solidFill>
          </a:ln>
          <a:effectLst/>
        </c:spPr>
      </c:pivotFmt>
      <c:pivotFmt>
        <c:idx val="2310"/>
        <c:spPr>
          <a:solidFill>
            <a:schemeClr val="accent1"/>
          </a:solidFill>
          <a:ln w="19050">
            <a:solidFill>
              <a:schemeClr val="lt1"/>
            </a:solidFill>
          </a:ln>
          <a:effectLst/>
        </c:spPr>
      </c:pivotFmt>
      <c:pivotFmt>
        <c:idx val="2311"/>
        <c:spPr>
          <a:solidFill>
            <a:schemeClr val="accent1"/>
          </a:solidFill>
          <a:ln w="19050">
            <a:solidFill>
              <a:schemeClr val="lt1"/>
            </a:solidFill>
          </a:ln>
          <a:effectLst/>
        </c:spPr>
      </c:pivotFmt>
      <c:pivotFmt>
        <c:idx val="2312"/>
        <c:spPr>
          <a:solidFill>
            <a:schemeClr val="accent1"/>
          </a:solidFill>
          <a:ln w="19050">
            <a:solidFill>
              <a:schemeClr val="lt1"/>
            </a:solidFill>
          </a:ln>
          <a:effectLst/>
        </c:spPr>
      </c:pivotFmt>
      <c:pivotFmt>
        <c:idx val="2313"/>
        <c:spPr>
          <a:solidFill>
            <a:schemeClr val="accent1"/>
          </a:solidFill>
          <a:ln w="19050">
            <a:solidFill>
              <a:schemeClr val="lt1"/>
            </a:solidFill>
          </a:ln>
          <a:effectLst/>
        </c:spPr>
      </c:pivotFmt>
      <c:pivotFmt>
        <c:idx val="2314"/>
        <c:spPr>
          <a:solidFill>
            <a:schemeClr val="accent1"/>
          </a:solidFill>
          <a:ln w="19050">
            <a:solidFill>
              <a:schemeClr val="lt1"/>
            </a:solidFill>
          </a:ln>
          <a:effectLst/>
        </c:spPr>
      </c:pivotFmt>
      <c:pivotFmt>
        <c:idx val="2315"/>
        <c:spPr>
          <a:solidFill>
            <a:schemeClr val="accent1"/>
          </a:solidFill>
          <a:ln w="19050">
            <a:solidFill>
              <a:schemeClr val="lt1"/>
            </a:solidFill>
          </a:ln>
          <a:effectLst/>
        </c:spPr>
      </c:pivotFmt>
      <c:pivotFmt>
        <c:idx val="2316"/>
        <c:spPr>
          <a:solidFill>
            <a:schemeClr val="accent1"/>
          </a:solidFill>
          <a:ln w="19050">
            <a:solidFill>
              <a:schemeClr val="lt1"/>
            </a:solidFill>
          </a:ln>
          <a:effectLst/>
        </c:spPr>
      </c:pivotFmt>
      <c:pivotFmt>
        <c:idx val="2317"/>
        <c:spPr>
          <a:solidFill>
            <a:schemeClr val="accent1"/>
          </a:solidFill>
          <a:ln w="19050">
            <a:solidFill>
              <a:schemeClr val="lt1"/>
            </a:solidFill>
          </a:ln>
          <a:effectLst/>
        </c:spPr>
      </c:pivotFmt>
      <c:pivotFmt>
        <c:idx val="2318"/>
        <c:spPr>
          <a:solidFill>
            <a:schemeClr val="accent1"/>
          </a:solidFill>
          <a:ln w="19050">
            <a:solidFill>
              <a:schemeClr val="lt1"/>
            </a:solidFill>
          </a:ln>
          <a:effectLst/>
        </c:spPr>
      </c:pivotFmt>
      <c:pivotFmt>
        <c:idx val="2319"/>
        <c:spPr>
          <a:solidFill>
            <a:schemeClr val="accent1"/>
          </a:solidFill>
          <a:ln w="19050">
            <a:solidFill>
              <a:schemeClr val="lt1"/>
            </a:solidFill>
          </a:ln>
          <a:effectLst/>
        </c:spPr>
      </c:pivotFmt>
      <c:pivotFmt>
        <c:idx val="2320"/>
        <c:spPr>
          <a:solidFill>
            <a:schemeClr val="accent1"/>
          </a:solidFill>
          <a:ln w="19050">
            <a:solidFill>
              <a:schemeClr val="lt1"/>
            </a:solidFill>
          </a:ln>
          <a:effectLst/>
        </c:spPr>
      </c:pivotFmt>
      <c:pivotFmt>
        <c:idx val="2321"/>
        <c:spPr>
          <a:solidFill>
            <a:schemeClr val="accent1"/>
          </a:solidFill>
          <a:ln w="19050">
            <a:solidFill>
              <a:schemeClr val="lt1"/>
            </a:solidFill>
          </a:ln>
          <a:effectLst/>
        </c:spPr>
      </c:pivotFmt>
      <c:pivotFmt>
        <c:idx val="2322"/>
        <c:spPr>
          <a:solidFill>
            <a:schemeClr val="accent1"/>
          </a:solidFill>
          <a:ln w="19050">
            <a:solidFill>
              <a:schemeClr val="lt1"/>
            </a:solidFill>
          </a:ln>
          <a:effectLst/>
        </c:spPr>
      </c:pivotFmt>
      <c:pivotFmt>
        <c:idx val="2323"/>
        <c:spPr>
          <a:solidFill>
            <a:schemeClr val="accent1"/>
          </a:solidFill>
          <a:ln w="19050">
            <a:solidFill>
              <a:schemeClr val="lt1"/>
            </a:solidFill>
          </a:ln>
          <a:effectLst/>
        </c:spPr>
      </c:pivotFmt>
      <c:pivotFmt>
        <c:idx val="2324"/>
        <c:spPr>
          <a:solidFill>
            <a:schemeClr val="accent1"/>
          </a:solidFill>
          <a:ln w="19050">
            <a:solidFill>
              <a:schemeClr val="lt1"/>
            </a:solidFill>
          </a:ln>
          <a:effectLst/>
        </c:spPr>
      </c:pivotFmt>
      <c:pivotFmt>
        <c:idx val="2325"/>
        <c:spPr>
          <a:solidFill>
            <a:schemeClr val="accent1"/>
          </a:solidFill>
          <a:ln w="19050">
            <a:solidFill>
              <a:schemeClr val="lt1"/>
            </a:solidFill>
          </a:ln>
          <a:effectLst/>
        </c:spPr>
      </c:pivotFmt>
      <c:pivotFmt>
        <c:idx val="2326"/>
        <c:spPr>
          <a:solidFill>
            <a:schemeClr val="accent1"/>
          </a:solidFill>
          <a:ln w="19050">
            <a:solidFill>
              <a:schemeClr val="lt1"/>
            </a:solidFill>
          </a:ln>
          <a:effectLst/>
        </c:spPr>
      </c:pivotFmt>
      <c:pivotFmt>
        <c:idx val="2327"/>
        <c:spPr>
          <a:solidFill>
            <a:schemeClr val="accent1"/>
          </a:solidFill>
          <a:ln w="19050">
            <a:solidFill>
              <a:schemeClr val="lt1"/>
            </a:solidFill>
          </a:ln>
          <a:effectLst/>
        </c:spPr>
        <c:marker>
          <c:symbol val="none"/>
        </c:marker>
      </c:pivotFmt>
      <c:pivotFmt>
        <c:idx val="2328"/>
        <c:spPr>
          <a:solidFill>
            <a:schemeClr val="accent1"/>
          </a:solidFill>
          <a:ln w="19050">
            <a:solidFill>
              <a:schemeClr val="lt1"/>
            </a:solidFill>
          </a:ln>
          <a:effectLst/>
        </c:spPr>
      </c:pivotFmt>
      <c:pivotFmt>
        <c:idx val="2329"/>
        <c:spPr>
          <a:solidFill>
            <a:schemeClr val="accent1"/>
          </a:solidFill>
          <a:ln w="19050">
            <a:solidFill>
              <a:schemeClr val="lt1"/>
            </a:solidFill>
          </a:ln>
          <a:effectLst/>
        </c:spPr>
      </c:pivotFmt>
      <c:pivotFmt>
        <c:idx val="2330"/>
        <c:spPr>
          <a:solidFill>
            <a:schemeClr val="accent1"/>
          </a:solidFill>
          <a:ln w="19050">
            <a:solidFill>
              <a:schemeClr val="lt1"/>
            </a:solidFill>
          </a:ln>
          <a:effectLst/>
        </c:spPr>
      </c:pivotFmt>
      <c:pivotFmt>
        <c:idx val="2331"/>
        <c:spPr>
          <a:solidFill>
            <a:schemeClr val="accent1"/>
          </a:solidFill>
          <a:ln w="19050">
            <a:solidFill>
              <a:schemeClr val="lt1"/>
            </a:solidFill>
          </a:ln>
          <a:effectLst/>
        </c:spPr>
      </c:pivotFmt>
      <c:pivotFmt>
        <c:idx val="2332"/>
        <c:spPr>
          <a:solidFill>
            <a:schemeClr val="accent1"/>
          </a:solidFill>
          <a:ln w="19050">
            <a:solidFill>
              <a:schemeClr val="lt1"/>
            </a:solidFill>
          </a:ln>
          <a:effectLst/>
        </c:spPr>
      </c:pivotFmt>
      <c:pivotFmt>
        <c:idx val="2333"/>
        <c:spPr>
          <a:solidFill>
            <a:schemeClr val="accent1"/>
          </a:solidFill>
          <a:ln w="19050">
            <a:solidFill>
              <a:schemeClr val="lt1"/>
            </a:solidFill>
          </a:ln>
          <a:effectLst/>
        </c:spPr>
      </c:pivotFmt>
      <c:pivotFmt>
        <c:idx val="2334"/>
        <c:spPr>
          <a:solidFill>
            <a:schemeClr val="accent1"/>
          </a:solidFill>
          <a:ln w="19050">
            <a:solidFill>
              <a:schemeClr val="lt1"/>
            </a:solidFill>
          </a:ln>
          <a:effectLst/>
        </c:spPr>
      </c:pivotFmt>
      <c:pivotFmt>
        <c:idx val="2335"/>
        <c:spPr>
          <a:solidFill>
            <a:schemeClr val="accent1"/>
          </a:solidFill>
          <a:ln w="19050">
            <a:solidFill>
              <a:schemeClr val="lt1"/>
            </a:solidFill>
          </a:ln>
          <a:effectLst/>
        </c:spPr>
      </c:pivotFmt>
      <c:pivotFmt>
        <c:idx val="2336"/>
        <c:spPr>
          <a:solidFill>
            <a:schemeClr val="accent1"/>
          </a:solidFill>
          <a:ln w="19050">
            <a:solidFill>
              <a:schemeClr val="lt1"/>
            </a:solidFill>
          </a:ln>
          <a:effectLst/>
        </c:spPr>
      </c:pivotFmt>
      <c:pivotFmt>
        <c:idx val="2337"/>
        <c:spPr>
          <a:solidFill>
            <a:schemeClr val="accent1"/>
          </a:solidFill>
          <a:ln w="19050">
            <a:solidFill>
              <a:schemeClr val="lt1"/>
            </a:solidFill>
          </a:ln>
          <a:effectLst/>
        </c:spPr>
      </c:pivotFmt>
      <c:pivotFmt>
        <c:idx val="2338"/>
        <c:spPr>
          <a:solidFill>
            <a:schemeClr val="accent1"/>
          </a:solidFill>
          <a:ln w="19050">
            <a:solidFill>
              <a:schemeClr val="lt1"/>
            </a:solidFill>
          </a:ln>
          <a:effectLst/>
        </c:spPr>
      </c:pivotFmt>
      <c:pivotFmt>
        <c:idx val="2339"/>
        <c:spPr>
          <a:solidFill>
            <a:schemeClr val="accent1"/>
          </a:solidFill>
          <a:ln w="19050">
            <a:solidFill>
              <a:schemeClr val="lt1"/>
            </a:solidFill>
          </a:ln>
          <a:effectLst/>
        </c:spPr>
      </c:pivotFmt>
      <c:pivotFmt>
        <c:idx val="2340"/>
        <c:spPr>
          <a:solidFill>
            <a:schemeClr val="accent1"/>
          </a:solidFill>
          <a:ln w="19050">
            <a:solidFill>
              <a:schemeClr val="lt1"/>
            </a:solidFill>
          </a:ln>
          <a:effectLst/>
        </c:spPr>
      </c:pivotFmt>
      <c:pivotFmt>
        <c:idx val="2341"/>
        <c:spPr>
          <a:solidFill>
            <a:schemeClr val="accent1"/>
          </a:solidFill>
          <a:ln w="19050">
            <a:solidFill>
              <a:schemeClr val="lt1"/>
            </a:solidFill>
          </a:ln>
          <a:effectLst/>
        </c:spPr>
      </c:pivotFmt>
      <c:pivotFmt>
        <c:idx val="2342"/>
        <c:spPr>
          <a:solidFill>
            <a:schemeClr val="accent1"/>
          </a:solidFill>
          <a:ln w="19050">
            <a:solidFill>
              <a:schemeClr val="lt1"/>
            </a:solidFill>
          </a:ln>
          <a:effectLst/>
        </c:spPr>
      </c:pivotFmt>
      <c:pivotFmt>
        <c:idx val="2343"/>
        <c:spPr>
          <a:solidFill>
            <a:schemeClr val="accent1"/>
          </a:solidFill>
          <a:ln w="19050">
            <a:solidFill>
              <a:schemeClr val="lt1"/>
            </a:solidFill>
          </a:ln>
          <a:effectLst/>
        </c:spPr>
      </c:pivotFmt>
      <c:pivotFmt>
        <c:idx val="2344"/>
        <c:spPr>
          <a:solidFill>
            <a:schemeClr val="accent1"/>
          </a:solidFill>
          <a:ln w="19050">
            <a:solidFill>
              <a:schemeClr val="lt1"/>
            </a:solidFill>
          </a:ln>
          <a:effectLst/>
        </c:spPr>
      </c:pivotFmt>
      <c:pivotFmt>
        <c:idx val="2345"/>
        <c:spPr>
          <a:solidFill>
            <a:schemeClr val="accent1"/>
          </a:solidFill>
          <a:ln w="19050">
            <a:solidFill>
              <a:schemeClr val="lt1"/>
            </a:solidFill>
          </a:ln>
          <a:effectLst/>
        </c:spPr>
      </c:pivotFmt>
      <c:pivotFmt>
        <c:idx val="2346"/>
        <c:spPr>
          <a:solidFill>
            <a:schemeClr val="accent1"/>
          </a:solidFill>
          <a:ln w="19050">
            <a:solidFill>
              <a:schemeClr val="lt1"/>
            </a:solidFill>
          </a:ln>
          <a:effectLst/>
        </c:spPr>
      </c:pivotFmt>
      <c:pivotFmt>
        <c:idx val="2347"/>
        <c:spPr>
          <a:solidFill>
            <a:schemeClr val="accent1"/>
          </a:solidFill>
          <a:ln w="19050">
            <a:solidFill>
              <a:schemeClr val="lt1"/>
            </a:solidFill>
          </a:ln>
          <a:effectLst/>
        </c:spPr>
      </c:pivotFmt>
      <c:pivotFmt>
        <c:idx val="2348"/>
        <c:spPr>
          <a:solidFill>
            <a:schemeClr val="accent1"/>
          </a:solidFill>
          <a:ln w="19050">
            <a:solidFill>
              <a:schemeClr val="lt1"/>
            </a:solidFill>
          </a:ln>
          <a:effectLst/>
        </c:spPr>
      </c:pivotFmt>
      <c:pivotFmt>
        <c:idx val="2349"/>
        <c:spPr>
          <a:solidFill>
            <a:schemeClr val="accent1"/>
          </a:solidFill>
          <a:ln w="19050">
            <a:solidFill>
              <a:schemeClr val="lt1"/>
            </a:solidFill>
          </a:ln>
          <a:effectLst/>
        </c:spPr>
      </c:pivotFmt>
      <c:pivotFmt>
        <c:idx val="2350"/>
        <c:spPr>
          <a:solidFill>
            <a:schemeClr val="accent1"/>
          </a:solidFill>
          <a:ln w="19050">
            <a:solidFill>
              <a:schemeClr val="lt1"/>
            </a:solidFill>
          </a:ln>
          <a:effectLst/>
        </c:spPr>
      </c:pivotFmt>
      <c:pivotFmt>
        <c:idx val="2351"/>
        <c:spPr>
          <a:solidFill>
            <a:schemeClr val="accent1"/>
          </a:solidFill>
          <a:ln w="19050">
            <a:solidFill>
              <a:schemeClr val="lt1"/>
            </a:solidFill>
          </a:ln>
          <a:effectLst/>
        </c:spPr>
      </c:pivotFmt>
      <c:pivotFmt>
        <c:idx val="2352"/>
        <c:spPr>
          <a:solidFill>
            <a:schemeClr val="accent1"/>
          </a:solidFill>
          <a:ln w="19050">
            <a:solidFill>
              <a:schemeClr val="lt1"/>
            </a:solidFill>
          </a:ln>
          <a:effectLst/>
        </c:spPr>
      </c:pivotFmt>
      <c:pivotFmt>
        <c:idx val="2353"/>
        <c:spPr>
          <a:solidFill>
            <a:schemeClr val="accent1"/>
          </a:solidFill>
          <a:ln w="19050">
            <a:solidFill>
              <a:schemeClr val="lt1"/>
            </a:solidFill>
          </a:ln>
          <a:effectLst/>
        </c:spPr>
      </c:pivotFmt>
      <c:pivotFmt>
        <c:idx val="2354"/>
        <c:spPr>
          <a:solidFill>
            <a:schemeClr val="accent1"/>
          </a:solidFill>
          <a:ln w="19050">
            <a:solidFill>
              <a:schemeClr val="lt1"/>
            </a:solidFill>
          </a:ln>
          <a:effectLst/>
        </c:spPr>
      </c:pivotFmt>
      <c:pivotFmt>
        <c:idx val="2355"/>
        <c:spPr>
          <a:solidFill>
            <a:schemeClr val="accent1"/>
          </a:solidFill>
          <a:ln w="19050">
            <a:solidFill>
              <a:schemeClr val="lt1"/>
            </a:solidFill>
          </a:ln>
          <a:effectLst/>
        </c:spPr>
      </c:pivotFmt>
      <c:pivotFmt>
        <c:idx val="2356"/>
        <c:spPr>
          <a:solidFill>
            <a:schemeClr val="accent1"/>
          </a:solidFill>
          <a:ln w="19050">
            <a:solidFill>
              <a:schemeClr val="lt1"/>
            </a:solidFill>
          </a:ln>
          <a:effectLst/>
        </c:spPr>
      </c:pivotFmt>
      <c:pivotFmt>
        <c:idx val="2357"/>
        <c:spPr>
          <a:solidFill>
            <a:schemeClr val="accent1"/>
          </a:solidFill>
          <a:ln w="19050">
            <a:solidFill>
              <a:schemeClr val="lt1"/>
            </a:solidFill>
          </a:ln>
          <a:effectLst/>
        </c:spPr>
      </c:pivotFmt>
      <c:pivotFmt>
        <c:idx val="2358"/>
        <c:spPr>
          <a:solidFill>
            <a:schemeClr val="accent1"/>
          </a:solidFill>
          <a:ln w="19050">
            <a:solidFill>
              <a:schemeClr val="lt1"/>
            </a:solidFill>
          </a:ln>
          <a:effectLst/>
        </c:spPr>
      </c:pivotFmt>
      <c:pivotFmt>
        <c:idx val="2359"/>
        <c:spPr>
          <a:solidFill>
            <a:schemeClr val="accent1"/>
          </a:solidFill>
          <a:ln w="19050">
            <a:solidFill>
              <a:schemeClr val="lt1"/>
            </a:solidFill>
          </a:ln>
          <a:effectLst/>
        </c:spPr>
      </c:pivotFmt>
      <c:pivotFmt>
        <c:idx val="2360"/>
        <c:spPr>
          <a:solidFill>
            <a:schemeClr val="accent1"/>
          </a:solidFill>
          <a:ln w="19050">
            <a:solidFill>
              <a:schemeClr val="lt1"/>
            </a:solidFill>
          </a:ln>
          <a:effectLst/>
        </c:spPr>
      </c:pivotFmt>
      <c:pivotFmt>
        <c:idx val="2361"/>
        <c:spPr>
          <a:solidFill>
            <a:schemeClr val="accent1"/>
          </a:solidFill>
          <a:ln w="19050">
            <a:solidFill>
              <a:schemeClr val="lt1"/>
            </a:solidFill>
          </a:ln>
          <a:effectLst/>
        </c:spPr>
      </c:pivotFmt>
      <c:pivotFmt>
        <c:idx val="2362"/>
        <c:spPr>
          <a:solidFill>
            <a:schemeClr val="accent1"/>
          </a:solidFill>
          <a:ln w="19050">
            <a:solidFill>
              <a:schemeClr val="lt1"/>
            </a:solidFill>
          </a:ln>
          <a:effectLst/>
        </c:spPr>
      </c:pivotFmt>
      <c:pivotFmt>
        <c:idx val="2363"/>
        <c:spPr>
          <a:solidFill>
            <a:schemeClr val="accent1"/>
          </a:solidFill>
          <a:ln w="19050">
            <a:solidFill>
              <a:schemeClr val="lt1"/>
            </a:solidFill>
          </a:ln>
          <a:effectLst/>
        </c:spPr>
      </c:pivotFmt>
      <c:pivotFmt>
        <c:idx val="2364"/>
        <c:spPr>
          <a:solidFill>
            <a:schemeClr val="accent1"/>
          </a:solidFill>
          <a:ln w="19050">
            <a:solidFill>
              <a:schemeClr val="lt1"/>
            </a:solidFill>
          </a:ln>
          <a:effectLst/>
        </c:spPr>
      </c:pivotFmt>
      <c:pivotFmt>
        <c:idx val="2365"/>
        <c:spPr>
          <a:solidFill>
            <a:schemeClr val="accent1"/>
          </a:solidFill>
          <a:ln w="19050">
            <a:solidFill>
              <a:schemeClr val="lt1"/>
            </a:solidFill>
          </a:ln>
          <a:effectLst/>
        </c:spPr>
      </c:pivotFmt>
      <c:pivotFmt>
        <c:idx val="2366"/>
        <c:spPr>
          <a:solidFill>
            <a:schemeClr val="accent1"/>
          </a:solidFill>
          <a:ln w="19050">
            <a:solidFill>
              <a:schemeClr val="lt1"/>
            </a:solidFill>
          </a:ln>
          <a:effectLst/>
        </c:spPr>
      </c:pivotFmt>
      <c:pivotFmt>
        <c:idx val="2367"/>
        <c:spPr>
          <a:solidFill>
            <a:schemeClr val="accent1"/>
          </a:solidFill>
          <a:ln w="19050">
            <a:solidFill>
              <a:schemeClr val="lt1"/>
            </a:solidFill>
          </a:ln>
          <a:effectLst/>
        </c:spPr>
      </c:pivotFmt>
      <c:pivotFmt>
        <c:idx val="2368"/>
        <c:spPr>
          <a:solidFill>
            <a:schemeClr val="accent1"/>
          </a:solidFill>
          <a:ln w="19050">
            <a:solidFill>
              <a:schemeClr val="lt1"/>
            </a:solidFill>
          </a:ln>
          <a:effectLst/>
        </c:spPr>
      </c:pivotFmt>
      <c:pivotFmt>
        <c:idx val="2369"/>
        <c:spPr>
          <a:solidFill>
            <a:schemeClr val="accent1"/>
          </a:solidFill>
          <a:ln w="19050">
            <a:solidFill>
              <a:schemeClr val="lt1"/>
            </a:solidFill>
          </a:ln>
          <a:effectLst/>
        </c:spPr>
      </c:pivotFmt>
      <c:pivotFmt>
        <c:idx val="2370"/>
        <c:spPr>
          <a:solidFill>
            <a:schemeClr val="accent1"/>
          </a:solidFill>
          <a:ln w="19050">
            <a:solidFill>
              <a:schemeClr val="lt1"/>
            </a:solidFill>
          </a:ln>
          <a:effectLst/>
        </c:spPr>
      </c:pivotFmt>
      <c:pivotFmt>
        <c:idx val="2371"/>
        <c:spPr>
          <a:solidFill>
            <a:schemeClr val="accent1"/>
          </a:solidFill>
          <a:ln w="19050">
            <a:solidFill>
              <a:schemeClr val="lt1"/>
            </a:solidFill>
          </a:ln>
          <a:effectLst/>
        </c:spPr>
      </c:pivotFmt>
      <c:pivotFmt>
        <c:idx val="2372"/>
        <c:spPr>
          <a:solidFill>
            <a:schemeClr val="accent1"/>
          </a:solidFill>
          <a:ln w="19050">
            <a:solidFill>
              <a:schemeClr val="lt1"/>
            </a:solidFill>
          </a:ln>
          <a:effectLst/>
        </c:spPr>
      </c:pivotFmt>
      <c:pivotFmt>
        <c:idx val="2373"/>
        <c:spPr>
          <a:solidFill>
            <a:schemeClr val="accent1"/>
          </a:solidFill>
          <a:ln w="19050">
            <a:solidFill>
              <a:schemeClr val="lt1"/>
            </a:solidFill>
          </a:ln>
          <a:effectLst/>
        </c:spPr>
      </c:pivotFmt>
      <c:pivotFmt>
        <c:idx val="2374"/>
        <c:spPr>
          <a:solidFill>
            <a:schemeClr val="accent1"/>
          </a:solidFill>
          <a:ln w="19050">
            <a:solidFill>
              <a:schemeClr val="lt1"/>
            </a:solidFill>
          </a:ln>
          <a:effectLst/>
        </c:spPr>
      </c:pivotFmt>
      <c:pivotFmt>
        <c:idx val="2375"/>
        <c:spPr>
          <a:solidFill>
            <a:schemeClr val="accent1"/>
          </a:solidFill>
          <a:ln w="19050">
            <a:solidFill>
              <a:schemeClr val="lt1"/>
            </a:solidFill>
          </a:ln>
          <a:effectLst/>
        </c:spPr>
      </c:pivotFmt>
      <c:pivotFmt>
        <c:idx val="2376"/>
        <c:spPr>
          <a:solidFill>
            <a:schemeClr val="accent1"/>
          </a:solidFill>
          <a:ln w="19050">
            <a:solidFill>
              <a:schemeClr val="lt1"/>
            </a:solidFill>
          </a:ln>
          <a:effectLst/>
        </c:spPr>
      </c:pivotFmt>
      <c:pivotFmt>
        <c:idx val="2377"/>
        <c:spPr>
          <a:solidFill>
            <a:schemeClr val="accent1"/>
          </a:solidFill>
          <a:ln w="19050">
            <a:solidFill>
              <a:schemeClr val="lt1"/>
            </a:solidFill>
          </a:ln>
          <a:effectLst/>
        </c:spPr>
      </c:pivotFmt>
      <c:pivotFmt>
        <c:idx val="2378"/>
        <c:spPr>
          <a:solidFill>
            <a:schemeClr val="accent1"/>
          </a:solidFill>
          <a:ln w="19050">
            <a:solidFill>
              <a:schemeClr val="lt1"/>
            </a:solidFill>
          </a:ln>
          <a:effectLst/>
        </c:spPr>
      </c:pivotFmt>
      <c:pivotFmt>
        <c:idx val="2379"/>
        <c:spPr>
          <a:solidFill>
            <a:schemeClr val="accent1"/>
          </a:solidFill>
          <a:ln w="19050">
            <a:solidFill>
              <a:schemeClr val="lt1"/>
            </a:solidFill>
          </a:ln>
          <a:effectLst/>
        </c:spPr>
      </c:pivotFmt>
      <c:pivotFmt>
        <c:idx val="2380"/>
        <c:spPr>
          <a:solidFill>
            <a:schemeClr val="accent1"/>
          </a:solidFill>
          <a:ln w="19050">
            <a:solidFill>
              <a:schemeClr val="lt1"/>
            </a:solidFill>
          </a:ln>
          <a:effectLst/>
        </c:spPr>
      </c:pivotFmt>
      <c:pivotFmt>
        <c:idx val="2381"/>
        <c:spPr>
          <a:solidFill>
            <a:schemeClr val="accent1"/>
          </a:solidFill>
          <a:ln w="19050">
            <a:solidFill>
              <a:schemeClr val="lt1"/>
            </a:solidFill>
          </a:ln>
          <a:effectLst/>
        </c:spPr>
      </c:pivotFmt>
      <c:pivotFmt>
        <c:idx val="2382"/>
        <c:spPr>
          <a:solidFill>
            <a:schemeClr val="accent1"/>
          </a:solidFill>
          <a:ln w="19050">
            <a:solidFill>
              <a:schemeClr val="lt1"/>
            </a:solidFill>
          </a:ln>
          <a:effectLst/>
        </c:spPr>
      </c:pivotFmt>
      <c:pivotFmt>
        <c:idx val="2383"/>
        <c:spPr>
          <a:solidFill>
            <a:schemeClr val="accent1"/>
          </a:solidFill>
          <a:ln w="19050">
            <a:solidFill>
              <a:schemeClr val="lt1"/>
            </a:solidFill>
          </a:ln>
          <a:effectLst/>
        </c:spPr>
      </c:pivotFmt>
      <c:pivotFmt>
        <c:idx val="2384"/>
        <c:spPr>
          <a:solidFill>
            <a:schemeClr val="accent1"/>
          </a:solidFill>
          <a:ln w="19050">
            <a:solidFill>
              <a:schemeClr val="lt1"/>
            </a:solidFill>
          </a:ln>
          <a:effectLst/>
        </c:spPr>
      </c:pivotFmt>
      <c:pivotFmt>
        <c:idx val="2385"/>
        <c:spPr>
          <a:solidFill>
            <a:schemeClr val="accent1"/>
          </a:solidFill>
          <a:ln w="19050">
            <a:solidFill>
              <a:schemeClr val="lt1"/>
            </a:solidFill>
          </a:ln>
          <a:effectLst/>
        </c:spPr>
      </c:pivotFmt>
      <c:pivotFmt>
        <c:idx val="2386"/>
        <c:spPr>
          <a:solidFill>
            <a:schemeClr val="accent1"/>
          </a:solidFill>
          <a:ln w="19050">
            <a:solidFill>
              <a:schemeClr val="lt1"/>
            </a:solidFill>
          </a:ln>
          <a:effectLst/>
        </c:spPr>
      </c:pivotFmt>
      <c:pivotFmt>
        <c:idx val="2387"/>
        <c:spPr>
          <a:solidFill>
            <a:schemeClr val="accent1"/>
          </a:solidFill>
          <a:ln w="19050">
            <a:solidFill>
              <a:schemeClr val="lt1"/>
            </a:solidFill>
          </a:ln>
          <a:effectLst/>
        </c:spPr>
      </c:pivotFmt>
      <c:pivotFmt>
        <c:idx val="2388"/>
        <c:spPr>
          <a:solidFill>
            <a:schemeClr val="accent1"/>
          </a:solidFill>
          <a:ln w="19050">
            <a:solidFill>
              <a:schemeClr val="lt1"/>
            </a:solidFill>
          </a:ln>
          <a:effectLst/>
        </c:spPr>
      </c:pivotFmt>
      <c:pivotFmt>
        <c:idx val="2389"/>
        <c:spPr>
          <a:solidFill>
            <a:schemeClr val="accent1"/>
          </a:solidFill>
          <a:ln w="19050">
            <a:solidFill>
              <a:schemeClr val="lt1"/>
            </a:solidFill>
          </a:ln>
          <a:effectLst/>
        </c:spPr>
      </c:pivotFmt>
      <c:pivotFmt>
        <c:idx val="2390"/>
        <c:spPr>
          <a:solidFill>
            <a:schemeClr val="accent1"/>
          </a:solidFill>
          <a:ln w="19050">
            <a:solidFill>
              <a:schemeClr val="lt1"/>
            </a:solidFill>
          </a:ln>
          <a:effectLst/>
        </c:spPr>
      </c:pivotFmt>
      <c:pivotFmt>
        <c:idx val="2391"/>
        <c:spPr>
          <a:solidFill>
            <a:schemeClr val="accent1"/>
          </a:solidFill>
          <a:ln w="19050">
            <a:solidFill>
              <a:schemeClr val="lt1"/>
            </a:solidFill>
          </a:ln>
          <a:effectLst/>
        </c:spPr>
      </c:pivotFmt>
      <c:pivotFmt>
        <c:idx val="2392"/>
        <c:spPr>
          <a:solidFill>
            <a:schemeClr val="accent1"/>
          </a:solidFill>
          <a:ln w="19050">
            <a:solidFill>
              <a:schemeClr val="lt1"/>
            </a:solidFill>
          </a:ln>
          <a:effectLst/>
        </c:spPr>
      </c:pivotFmt>
      <c:pivotFmt>
        <c:idx val="2393"/>
        <c:spPr>
          <a:solidFill>
            <a:schemeClr val="accent1"/>
          </a:solidFill>
          <a:ln w="19050">
            <a:solidFill>
              <a:schemeClr val="lt1"/>
            </a:solidFill>
          </a:ln>
          <a:effectLst/>
        </c:spPr>
      </c:pivotFmt>
      <c:pivotFmt>
        <c:idx val="2394"/>
        <c:spPr>
          <a:solidFill>
            <a:schemeClr val="accent1"/>
          </a:solidFill>
          <a:ln w="19050">
            <a:solidFill>
              <a:schemeClr val="lt1"/>
            </a:solidFill>
          </a:ln>
          <a:effectLst/>
        </c:spPr>
      </c:pivotFmt>
      <c:pivotFmt>
        <c:idx val="2395"/>
        <c:spPr>
          <a:solidFill>
            <a:schemeClr val="accent1"/>
          </a:solidFill>
          <a:ln w="19050">
            <a:solidFill>
              <a:schemeClr val="lt1"/>
            </a:solidFill>
          </a:ln>
          <a:effectLst/>
        </c:spPr>
      </c:pivotFmt>
      <c:pivotFmt>
        <c:idx val="2396"/>
        <c:spPr>
          <a:solidFill>
            <a:schemeClr val="accent1"/>
          </a:solidFill>
          <a:ln w="19050">
            <a:solidFill>
              <a:schemeClr val="lt1"/>
            </a:solidFill>
          </a:ln>
          <a:effectLst/>
        </c:spPr>
      </c:pivotFmt>
      <c:pivotFmt>
        <c:idx val="2397"/>
        <c:spPr>
          <a:solidFill>
            <a:schemeClr val="accent1"/>
          </a:solidFill>
          <a:ln w="19050">
            <a:solidFill>
              <a:schemeClr val="lt1"/>
            </a:solidFill>
          </a:ln>
          <a:effectLst/>
        </c:spPr>
      </c:pivotFmt>
      <c:pivotFmt>
        <c:idx val="2398"/>
        <c:spPr>
          <a:solidFill>
            <a:schemeClr val="accent1"/>
          </a:solidFill>
          <a:ln w="19050">
            <a:solidFill>
              <a:schemeClr val="lt1"/>
            </a:solidFill>
          </a:ln>
          <a:effectLst/>
        </c:spPr>
      </c:pivotFmt>
      <c:pivotFmt>
        <c:idx val="2399"/>
        <c:spPr>
          <a:solidFill>
            <a:schemeClr val="accent1"/>
          </a:solidFill>
          <a:ln w="19050">
            <a:solidFill>
              <a:schemeClr val="lt1"/>
            </a:solidFill>
          </a:ln>
          <a:effectLst/>
        </c:spPr>
      </c:pivotFmt>
      <c:pivotFmt>
        <c:idx val="2400"/>
        <c:spPr>
          <a:solidFill>
            <a:schemeClr val="accent1"/>
          </a:solidFill>
          <a:ln w="19050">
            <a:solidFill>
              <a:schemeClr val="lt1"/>
            </a:solidFill>
          </a:ln>
          <a:effectLst/>
        </c:spPr>
      </c:pivotFmt>
      <c:pivotFmt>
        <c:idx val="2401"/>
        <c:spPr>
          <a:solidFill>
            <a:schemeClr val="accent1"/>
          </a:solidFill>
          <a:ln w="19050">
            <a:solidFill>
              <a:schemeClr val="lt1"/>
            </a:solidFill>
          </a:ln>
          <a:effectLst/>
        </c:spPr>
      </c:pivotFmt>
      <c:pivotFmt>
        <c:idx val="2402"/>
        <c:spPr>
          <a:solidFill>
            <a:schemeClr val="accent1"/>
          </a:solidFill>
          <a:ln w="19050">
            <a:solidFill>
              <a:schemeClr val="lt1"/>
            </a:solidFill>
          </a:ln>
          <a:effectLst/>
        </c:spPr>
      </c:pivotFmt>
      <c:pivotFmt>
        <c:idx val="2403"/>
        <c:spPr>
          <a:solidFill>
            <a:schemeClr val="accent1"/>
          </a:solidFill>
          <a:ln w="19050">
            <a:solidFill>
              <a:schemeClr val="lt1"/>
            </a:solidFill>
          </a:ln>
          <a:effectLst/>
        </c:spPr>
      </c:pivotFmt>
      <c:pivotFmt>
        <c:idx val="2404"/>
        <c:spPr>
          <a:solidFill>
            <a:schemeClr val="accent1"/>
          </a:solidFill>
          <a:ln w="19050">
            <a:solidFill>
              <a:schemeClr val="lt1"/>
            </a:solidFill>
          </a:ln>
          <a:effectLst/>
        </c:spPr>
      </c:pivotFmt>
      <c:pivotFmt>
        <c:idx val="2405"/>
        <c:spPr>
          <a:solidFill>
            <a:schemeClr val="accent1"/>
          </a:solidFill>
          <a:ln w="19050">
            <a:solidFill>
              <a:schemeClr val="lt1"/>
            </a:solidFill>
          </a:ln>
          <a:effectLst/>
        </c:spPr>
      </c:pivotFmt>
      <c:pivotFmt>
        <c:idx val="2406"/>
        <c:spPr>
          <a:solidFill>
            <a:schemeClr val="accent1"/>
          </a:solidFill>
          <a:ln w="19050">
            <a:solidFill>
              <a:schemeClr val="lt1"/>
            </a:solidFill>
          </a:ln>
          <a:effectLst/>
        </c:spPr>
      </c:pivotFmt>
      <c:pivotFmt>
        <c:idx val="2407"/>
        <c:spPr>
          <a:solidFill>
            <a:schemeClr val="accent1"/>
          </a:solidFill>
          <a:ln w="19050">
            <a:solidFill>
              <a:schemeClr val="lt1"/>
            </a:solidFill>
          </a:ln>
          <a:effectLst/>
        </c:spPr>
      </c:pivotFmt>
      <c:pivotFmt>
        <c:idx val="2408"/>
        <c:spPr>
          <a:solidFill>
            <a:schemeClr val="accent1"/>
          </a:solidFill>
          <a:ln w="19050">
            <a:solidFill>
              <a:schemeClr val="lt1"/>
            </a:solidFill>
          </a:ln>
          <a:effectLst/>
        </c:spPr>
      </c:pivotFmt>
      <c:pivotFmt>
        <c:idx val="2409"/>
        <c:spPr>
          <a:solidFill>
            <a:schemeClr val="accent1"/>
          </a:solidFill>
          <a:ln w="19050">
            <a:solidFill>
              <a:schemeClr val="lt1"/>
            </a:solidFill>
          </a:ln>
          <a:effectLst/>
        </c:spPr>
      </c:pivotFmt>
      <c:pivotFmt>
        <c:idx val="2410"/>
        <c:spPr>
          <a:solidFill>
            <a:schemeClr val="accent1"/>
          </a:solidFill>
          <a:ln w="19050">
            <a:solidFill>
              <a:schemeClr val="lt1"/>
            </a:solidFill>
          </a:ln>
          <a:effectLst/>
        </c:spPr>
      </c:pivotFmt>
      <c:pivotFmt>
        <c:idx val="2411"/>
        <c:spPr>
          <a:solidFill>
            <a:schemeClr val="accent1"/>
          </a:solidFill>
          <a:ln w="19050">
            <a:solidFill>
              <a:schemeClr val="lt1"/>
            </a:solidFill>
          </a:ln>
          <a:effectLst/>
        </c:spPr>
      </c:pivotFmt>
      <c:pivotFmt>
        <c:idx val="2412"/>
        <c:spPr>
          <a:solidFill>
            <a:schemeClr val="accent1"/>
          </a:solidFill>
          <a:ln w="19050">
            <a:solidFill>
              <a:schemeClr val="lt1"/>
            </a:solidFill>
          </a:ln>
          <a:effectLst/>
        </c:spPr>
      </c:pivotFmt>
      <c:pivotFmt>
        <c:idx val="2413"/>
        <c:spPr>
          <a:solidFill>
            <a:schemeClr val="accent1"/>
          </a:solidFill>
          <a:ln w="19050">
            <a:solidFill>
              <a:schemeClr val="lt1"/>
            </a:solidFill>
          </a:ln>
          <a:effectLst/>
        </c:spPr>
      </c:pivotFmt>
      <c:pivotFmt>
        <c:idx val="2414"/>
        <c:spPr>
          <a:solidFill>
            <a:schemeClr val="accent1"/>
          </a:solidFill>
          <a:ln w="19050">
            <a:solidFill>
              <a:schemeClr val="lt1"/>
            </a:solidFill>
          </a:ln>
          <a:effectLst/>
        </c:spPr>
      </c:pivotFmt>
      <c:pivotFmt>
        <c:idx val="2415"/>
        <c:spPr>
          <a:solidFill>
            <a:schemeClr val="accent1"/>
          </a:solidFill>
          <a:ln w="19050">
            <a:solidFill>
              <a:schemeClr val="lt1"/>
            </a:solidFill>
          </a:ln>
          <a:effectLst/>
        </c:spPr>
      </c:pivotFmt>
      <c:pivotFmt>
        <c:idx val="2416"/>
        <c:spPr>
          <a:solidFill>
            <a:schemeClr val="accent1"/>
          </a:solidFill>
          <a:ln w="19050">
            <a:solidFill>
              <a:schemeClr val="lt1"/>
            </a:solidFill>
          </a:ln>
          <a:effectLst/>
        </c:spPr>
      </c:pivotFmt>
      <c:pivotFmt>
        <c:idx val="2417"/>
        <c:spPr>
          <a:solidFill>
            <a:schemeClr val="accent1"/>
          </a:solidFill>
          <a:ln w="19050">
            <a:solidFill>
              <a:schemeClr val="lt1"/>
            </a:solidFill>
          </a:ln>
          <a:effectLst/>
        </c:spPr>
      </c:pivotFmt>
      <c:pivotFmt>
        <c:idx val="2418"/>
        <c:spPr>
          <a:solidFill>
            <a:schemeClr val="accent1"/>
          </a:solidFill>
          <a:ln w="19050">
            <a:solidFill>
              <a:schemeClr val="lt1"/>
            </a:solidFill>
          </a:ln>
          <a:effectLst/>
        </c:spPr>
      </c:pivotFmt>
      <c:pivotFmt>
        <c:idx val="2419"/>
        <c:spPr>
          <a:solidFill>
            <a:schemeClr val="accent1"/>
          </a:solidFill>
          <a:ln w="19050">
            <a:solidFill>
              <a:schemeClr val="lt1"/>
            </a:solidFill>
          </a:ln>
          <a:effectLst/>
        </c:spPr>
      </c:pivotFmt>
      <c:pivotFmt>
        <c:idx val="2420"/>
        <c:spPr>
          <a:solidFill>
            <a:schemeClr val="accent1"/>
          </a:solidFill>
          <a:ln w="19050">
            <a:solidFill>
              <a:schemeClr val="lt1"/>
            </a:solidFill>
          </a:ln>
          <a:effectLst/>
        </c:spPr>
      </c:pivotFmt>
      <c:pivotFmt>
        <c:idx val="2421"/>
        <c:spPr>
          <a:solidFill>
            <a:schemeClr val="accent1"/>
          </a:solidFill>
          <a:ln w="19050">
            <a:solidFill>
              <a:schemeClr val="lt1"/>
            </a:solidFill>
          </a:ln>
          <a:effectLst/>
        </c:spPr>
      </c:pivotFmt>
      <c:pivotFmt>
        <c:idx val="2422"/>
        <c:spPr>
          <a:solidFill>
            <a:schemeClr val="accent1"/>
          </a:solidFill>
          <a:ln w="19050">
            <a:solidFill>
              <a:schemeClr val="lt1"/>
            </a:solidFill>
          </a:ln>
          <a:effectLst/>
        </c:spPr>
      </c:pivotFmt>
      <c:pivotFmt>
        <c:idx val="2423"/>
        <c:spPr>
          <a:solidFill>
            <a:schemeClr val="accent1"/>
          </a:solidFill>
          <a:ln w="19050">
            <a:solidFill>
              <a:schemeClr val="lt1"/>
            </a:solidFill>
          </a:ln>
          <a:effectLst/>
        </c:spPr>
      </c:pivotFmt>
      <c:pivotFmt>
        <c:idx val="2424"/>
        <c:spPr>
          <a:solidFill>
            <a:schemeClr val="accent1"/>
          </a:solidFill>
          <a:ln w="19050">
            <a:solidFill>
              <a:schemeClr val="lt1"/>
            </a:solidFill>
          </a:ln>
          <a:effectLst/>
        </c:spPr>
      </c:pivotFmt>
      <c:pivotFmt>
        <c:idx val="2425"/>
        <c:spPr>
          <a:solidFill>
            <a:schemeClr val="accent1"/>
          </a:solidFill>
          <a:ln w="19050">
            <a:solidFill>
              <a:schemeClr val="lt1"/>
            </a:solidFill>
          </a:ln>
          <a:effectLst/>
        </c:spPr>
      </c:pivotFmt>
      <c:pivotFmt>
        <c:idx val="2426"/>
        <c:spPr>
          <a:solidFill>
            <a:schemeClr val="accent1"/>
          </a:solidFill>
          <a:ln w="19050">
            <a:solidFill>
              <a:schemeClr val="lt1"/>
            </a:solidFill>
          </a:ln>
          <a:effectLst/>
        </c:spPr>
      </c:pivotFmt>
      <c:pivotFmt>
        <c:idx val="2427"/>
        <c:spPr>
          <a:solidFill>
            <a:schemeClr val="accent1"/>
          </a:solidFill>
          <a:ln w="19050">
            <a:solidFill>
              <a:schemeClr val="lt1"/>
            </a:solidFill>
          </a:ln>
          <a:effectLst/>
        </c:spPr>
      </c:pivotFmt>
      <c:pivotFmt>
        <c:idx val="2428"/>
        <c:spPr>
          <a:solidFill>
            <a:schemeClr val="accent1"/>
          </a:solidFill>
          <a:ln w="19050">
            <a:solidFill>
              <a:schemeClr val="lt1"/>
            </a:solidFill>
          </a:ln>
          <a:effectLst/>
        </c:spPr>
      </c:pivotFmt>
      <c:pivotFmt>
        <c:idx val="2429"/>
        <c:spPr>
          <a:solidFill>
            <a:schemeClr val="accent1"/>
          </a:solidFill>
          <a:ln w="19050">
            <a:solidFill>
              <a:schemeClr val="lt1"/>
            </a:solidFill>
          </a:ln>
          <a:effectLst/>
        </c:spPr>
      </c:pivotFmt>
      <c:pivotFmt>
        <c:idx val="2430"/>
        <c:spPr>
          <a:solidFill>
            <a:schemeClr val="accent1"/>
          </a:solidFill>
          <a:ln w="19050">
            <a:solidFill>
              <a:schemeClr val="lt1"/>
            </a:solidFill>
          </a:ln>
          <a:effectLst/>
        </c:spPr>
      </c:pivotFmt>
      <c:pivotFmt>
        <c:idx val="2431"/>
        <c:spPr>
          <a:solidFill>
            <a:schemeClr val="accent1"/>
          </a:solidFill>
          <a:ln w="19050">
            <a:solidFill>
              <a:schemeClr val="lt1"/>
            </a:solidFill>
          </a:ln>
          <a:effectLst/>
        </c:spPr>
      </c:pivotFmt>
      <c:pivotFmt>
        <c:idx val="2432"/>
        <c:spPr>
          <a:solidFill>
            <a:schemeClr val="accent1"/>
          </a:solidFill>
          <a:ln w="19050">
            <a:solidFill>
              <a:schemeClr val="lt1"/>
            </a:solidFill>
          </a:ln>
          <a:effectLst/>
        </c:spPr>
      </c:pivotFmt>
      <c:pivotFmt>
        <c:idx val="2433"/>
        <c:spPr>
          <a:solidFill>
            <a:schemeClr val="accent1"/>
          </a:solidFill>
          <a:ln w="19050">
            <a:solidFill>
              <a:schemeClr val="lt1"/>
            </a:solidFill>
          </a:ln>
          <a:effectLst/>
        </c:spPr>
      </c:pivotFmt>
      <c:pivotFmt>
        <c:idx val="2434"/>
        <c:spPr>
          <a:solidFill>
            <a:schemeClr val="accent1"/>
          </a:solidFill>
          <a:ln w="19050">
            <a:solidFill>
              <a:schemeClr val="lt1"/>
            </a:solidFill>
          </a:ln>
          <a:effectLst/>
        </c:spPr>
      </c:pivotFmt>
      <c:pivotFmt>
        <c:idx val="2435"/>
        <c:spPr>
          <a:solidFill>
            <a:schemeClr val="accent1"/>
          </a:solidFill>
          <a:ln w="19050">
            <a:solidFill>
              <a:schemeClr val="lt1"/>
            </a:solidFill>
          </a:ln>
          <a:effectLst/>
        </c:spPr>
      </c:pivotFmt>
      <c:pivotFmt>
        <c:idx val="2436"/>
        <c:spPr>
          <a:solidFill>
            <a:schemeClr val="accent1"/>
          </a:solidFill>
          <a:ln w="19050">
            <a:solidFill>
              <a:schemeClr val="lt1"/>
            </a:solidFill>
          </a:ln>
          <a:effectLst/>
        </c:spPr>
      </c:pivotFmt>
      <c:pivotFmt>
        <c:idx val="2437"/>
        <c:spPr>
          <a:solidFill>
            <a:schemeClr val="accent1"/>
          </a:solidFill>
          <a:ln w="19050">
            <a:solidFill>
              <a:schemeClr val="lt1"/>
            </a:solidFill>
          </a:ln>
          <a:effectLst/>
        </c:spPr>
      </c:pivotFmt>
      <c:pivotFmt>
        <c:idx val="2438"/>
        <c:spPr>
          <a:solidFill>
            <a:schemeClr val="accent1"/>
          </a:solidFill>
          <a:ln w="19050">
            <a:solidFill>
              <a:schemeClr val="lt1"/>
            </a:solidFill>
          </a:ln>
          <a:effectLst/>
        </c:spPr>
      </c:pivotFmt>
      <c:pivotFmt>
        <c:idx val="2439"/>
        <c:spPr>
          <a:solidFill>
            <a:schemeClr val="accent1"/>
          </a:solidFill>
          <a:ln w="19050">
            <a:solidFill>
              <a:schemeClr val="lt1"/>
            </a:solidFill>
          </a:ln>
          <a:effectLst/>
        </c:spPr>
      </c:pivotFmt>
      <c:pivotFmt>
        <c:idx val="2440"/>
        <c:spPr>
          <a:solidFill>
            <a:schemeClr val="accent1"/>
          </a:solidFill>
          <a:ln w="19050">
            <a:solidFill>
              <a:schemeClr val="lt1"/>
            </a:solidFill>
          </a:ln>
          <a:effectLst/>
        </c:spPr>
      </c:pivotFmt>
      <c:pivotFmt>
        <c:idx val="2441"/>
        <c:spPr>
          <a:solidFill>
            <a:schemeClr val="accent1"/>
          </a:solidFill>
          <a:ln w="19050">
            <a:solidFill>
              <a:schemeClr val="lt1"/>
            </a:solidFill>
          </a:ln>
          <a:effectLst/>
        </c:spPr>
      </c:pivotFmt>
      <c:pivotFmt>
        <c:idx val="2442"/>
        <c:spPr>
          <a:solidFill>
            <a:schemeClr val="accent1"/>
          </a:solidFill>
          <a:ln w="19050">
            <a:solidFill>
              <a:schemeClr val="lt1"/>
            </a:solidFill>
          </a:ln>
          <a:effectLst/>
        </c:spPr>
      </c:pivotFmt>
      <c:pivotFmt>
        <c:idx val="2443"/>
        <c:spPr>
          <a:solidFill>
            <a:schemeClr val="accent1"/>
          </a:solidFill>
          <a:ln w="19050">
            <a:solidFill>
              <a:schemeClr val="lt1"/>
            </a:solidFill>
          </a:ln>
          <a:effectLst/>
        </c:spPr>
      </c:pivotFmt>
      <c:pivotFmt>
        <c:idx val="2444"/>
        <c:spPr>
          <a:solidFill>
            <a:schemeClr val="accent1"/>
          </a:solidFill>
          <a:ln w="19050">
            <a:solidFill>
              <a:schemeClr val="lt1"/>
            </a:solidFill>
          </a:ln>
          <a:effectLst/>
        </c:spPr>
      </c:pivotFmt>
      <c:pivotFmt>
        <c:idx val="2445"/>
        <c:spPr>
          <a:solidFill>
            <a:schemeClr val="accent1"/>
          </a:solidFill>
          <a:ln w="19050">
            <a:solidFill>
              <a:schemeClr val="lt1"/>
            </a:solidFill>
          </a:ln>
          <a:effectLst/>
        </c:spPr>
      </c:pivotFmt>
      <c:pivotFmt>
        <c:idx val="2446"/>
        <c:spPr>
          <a:solidFill>
            <a:schemeClr val="accent1"/>
          </a:solidFill>
          <a:ln w="19050">
            <a:solidFill>
              <a:schemeClr val="lt1"/>
            </a:solidFill>
          </a:ln>
          <a:effectLst/>
        </c:spPr>
      </c:pivotFmt>
      <c:pivotFmt>
        <c:idx val="2447"/>
        <c:spPr>
          <a:solidFill>
            <a:schemeClr val="accent1"/>
          </a:solidFill>
          <a:ln w="19050">
            <a:solidFill>
              <a:schemeClr val="lt1"/>
            </a:solidFill>
          </a:ln>
          <a:effectLst/>
        </c:spPr>
      </c:pivotFmt>
      <c:pivotFmt>
        <c:idx val="2448"/>
        <c:spPr>
          <a:solidFill>
            <a:schemeClr val="accent1"/>
          </a:solidFill>
          <a:ln w="19050">
            <a:solidFill>
              <a:schemeClr val="lt1"/>
            </a:solidFill>
          </a:ln>
          <a:effectLst/>
        </c:spPr>
      </c:pivotFmt>
      <c:pivotFmt>
        <c:idx val="2449"/>
        <c:spPr>
          <a:solidFill>
            <a:schemeClr val="accent1"/>
          </a:solidFill>
          <a:ln w="19050">
            <a:solidFill>
              <a:schemeClr val="lt1"/>
            </a:solidFill>
          </a:ln>
          <a:effectLst/>
        </c:spPr>
      </c:pivotFmt>
      <c:pivotFmt>
        <c:idx val="2450"/>
        <c:spPr>
          <a:solidFill>
            <a:schemeClr val="accent1"/>
          </a:solidFill>
          <a:ln w="19050">
            <a:solidFill>
              <a:schemeClr val="lt1"/>
            </a:solidFill>
          </a:ln>
          <a:effectLst/>
        </c:spPr>
      </c:pivotFmt>
      <c:pivotFmt>
        <c:idx val="2451"/>
        <c:spPr>
          <a:solidFill>
            <a:schemeClr val="accent1"/>
          </a:solidFill>
          <a:ln w="19050">
            <a:solidFill>
              <a:schemeClr val="lt1"/>
            </a:solidFill>
          </a:ln>
          <a:effectLst/>
        </c:spPr>
      </c:pivotFmt>
      <c:pivotFmt>
        <c:idx val="2452"/>
        <c:spPr>
          <a:solidFill>
            <a:schemeClr val="accent1"/>
          </a:solidFill>
          <a:ln w="19050">
            <a:solidFill>
              <a:schemeClr val="lt1"/>
            </a:solidFill>
          </a:ln>
          <a:effectLst/>
        </c:spPr>
      </c:pivotFmt>
      <c:pivotFmt>
        <c:idx val="2453"/>
        <c:spPr>
          <a:solidFill>
            <a:schemeClr val="accent1"/>
          </a:solidFill>
          <a:ln w="19050">
            <a:solidFill>
              <a:schemeClr val="lt1"/>
            </a:solidFill>
          </a:ln>
          <a:effectLst/>
        </c:spPr>
      </c:pivotFmt>
      <c:pivotFmt>
        <c:idx val="2454"/>
        <c:spPr>
          <a:solidFill>
            <a:schemeClr val="accent1"/>
          </a:solidFill>
          <a:ln w="19050">
            <a:solidFill>
              <a:schemeClr val="lt1"/>
            </a:solidFill>
          </a:ln>
          <a:effectLst/>
        </c:spPr>
      </c:pivotFmt>
      <c:pivotFmt>
        <c:idx val="2455"/>
        <c:spPr>
          <a:solidFill>
            <a:schemeClr val="accent1"/>
          </a:solidFill>
          <a:ln w="19050">
            <a:solidFill>
              <a:schemeClr val="lt1"/>
            </a:solidFill>
          </a:ln>
          <a:effectLst/>
        </c:spPr>
      </c:pivotFmt>
      <c:pivotFmt>
        <c:idx val="2456"/>
        <c:spPr>
          <a:solidFill>
            <a:schemeClr val="accent1"/>
          </a:solidFill>
          <a:ln w="19050">
            <a:solidFill>
              <a:schemeClr val="lt1"/>
            </a:solidFill>
          </a:ln>
          <a:effectLst/>
        </c:spPr>
      </c:pivotFmt>
      <c:pivotFmt>
        <c:idx val="2457"/>
        <c:spPr>
          <a:solidFill>
            <a:schemeClr val="accent1"/>
          </a:solidFill>
          <a:ln w="19050">
            <a:solidFill>
              <a:schemeClr val="lt1"/>
            </a:solidFill>
          </a:ln>
          <a:effectLst/>
        </c:spPr>
      </c:pivotFmt>
      <c:pivotFmt>
        <c:idx val="2458"/>
        <c:spPr>
          <a:solidFill>
            <a:schemeClr val="accent1"/>
          </a:solidFill>
          <a:ln w="19050">
            <a:solidFill>
              <a:schemeClr val="lt1"/>
            </a:solidFill>
          </a:ln>
          <a:effectLst/>
        </c:spPr>
      </c:pivotFmt>
      <c:pivotFmt>
        <c:idx val="2459"/>
        <c:spPr>
          <a:solidFill>
            <a:schemeClr val="accent1"/>
          </a:solidFill>
          <a:ln w="19050">
            <a:solidFill>
              <a:schemeClr val="lt1"/>
            </a:solidFill>
          </a:ln>
          <a:effectLst/>
        </c:spPr>
      </c:pivotFmt>
      <c:pivotFmt>
        <c:idx val="2460"/>
        <c:spPr>
          <a:solidFill>
            <a:schemeClr val="accent1"/>
          </a:solidFill>
          <a:ln w="19050">
            <a:solidFill>
              <a:schemeClr val="lt1"/>
            </a:solidFill>
          </a:ln>
          <a:effectLst/>
        </c:spPr>
      </c:pivotFmt>
      <c:pivotFmt>
        <c:idx val="2461"/>
        <c:spPr>
          <a:solidFill>
            <a:schemeClr val="accent1"/>
          </a:solidFill>
          <a:ln w="19050">
            <a:solidFill>
              <a:schemeClr val="lt1"/>
            </a:solidFill>
          </a:ln>
          <a:effectLst/>
        </c:spPr>
      </c:pivotFmt>
      <c:pivotFmt>
        <c:idx val="2462"/>
        <c:spPr>
          <a:solidFill>
            <a:schemeClr val="accent1"/>
          </a:solidFill>
          <a:ln w="19050">
            <a:solidFill>
              <a:schemeClr val="lt1"/>
            </a:solidFill>
          </a:ln>
          <a:effectLst/>
        </c:spPr>
      </c:pivotFmt>
      <c:pivotFmt>
        <c:idx val="2463"/>
        <c:spPr>
          <a:solidFill>
            <a:schemeClr val="accent1"/>
          </a:solidFill>
          <a:ln w="19050">
            <a:solidFill>
              <a:schemeClr val="lt1"/>
            </a:solidFill>
          </a:ln>
          <a:effectLst/>
        </c:spPr>
      </c:pivotFmt>
      <c:pivotFmt>
        <c:idx val="2464"/>
        <c:spPr>
          <a:solidFill>
            <a:schemeClr val="accent1"/>
          </a:solidFill>
          <a:ln w="19050">
            <a:solidFill>
              <a:schemeClr val="lt1"/>
            </a:solidFill>
          </a:ln>
          <a:effectLst/>
        </c:spPr>
      </c:pivotFmt>
      <c:pivotFmt>
        <c:idx val="2465"/>
        <c:spPr>
          <a:solidFill>
            <a:schemeClr val="accent1"/>
          </a:solidFill>
          <a:ln w="19050">
            <a:solidFill>
              <a:schemeClr val="lt1"/>
            </a:solidFill>
          </a:ln>
          <a:effectLst/>
        </c:spPr>
      </c:pivotFmt>
      <c:pivotFmt>
        <c:idx val="2466"/>
        <c:spPr>
          <a:solidFill>
            <a:schemeClr val="accent1"/>
          </a:solidFill>
          <a:ln w="19050">
            <a:solidFill>
              <a:schemeClr val="lt1"/>
            </a:solidFill>
          </a:ln>
          <a:effectLst/>
        </c:spPr>
      </c:pivotFmt>
      <c:pivotFmt>
        <c:idx val="2467"/>
        <c:spPr>
          <a:solidFill>
            <a:schemeClr val="accent1"/>
          </a:solidFill>
          <a:ln w="19050">
            <a:solidFill>
              <a:schemeClr val="lt1"/>
            </a:solidFill>
          </a:ln>
          <a:effectLst/>
        </c:spPr>
      </c:pivotFmt>
      <c:pivotFmt>
        <c:idx val="2468"/>
        <c:spPr>
          <a:solidFill>
            <a:schemeClr val="accent1"/>
          </a:solidFill>
          <a:ln w="19050">
            <a:solidFill>
              <a:schemeClr val="lt1"/>
            </a:solidFill>
          </a:ln>
          <a:effectLst/>
        </c:spPr>
      </c:pivotFmt>
      <c:pivotFmt>
        <c:idx val="2469"/>
        <c:spPr>
          <a:solidFill>
            <a:schemeClr val="accent1"/>
          </a:solidFill>
          <a:ln w="19050">
            <a:solidFill>
              <a:schemeClr val="lt1"/>
            </a:solidFill>
          </a:ln>
          <a:effectLst/>
        </c:spPr>
      </c:pivotFmt>
      <c:pivotFmt>
        <c:idx val="2470"/>
        <c:spPr>
          <a:solidFill>
            <a:schemeClr val="accent1"/>
          </a:solidFill>
          <a:ln w="19050">
            <a:solidFill>
              <a:schemeClr val="lt1"/>
            </a:solidFill>
          </a:ln>
          <a:effectLst/>
        </c:spPr>
      </c:pivotFmt>
      <c:pivotFmt>
        <c:idx val="2471"/>
        <c:spPr>
          <a:solidFill>
            <a:schemeClr val="accent1"/>
          </a:solidFill>
          <a:ln w="19050">
            <a:solidFill>
              <a:schemeClr val="lt1"/>
            </a:solidFill>
          </a:ln>
          <a:effectLst/>
        </c:spPr>
      </c:pivotFmt>
      <c:pivotFmt>
        <c:idx val="2472"/>
        <c:spPr>
          <a:solidFill>
            <a:schemeClr val="accent1"/>
          </a:solidFill>
          <a:ln w="19050">
            <a:solidFill>
              <a:schemeClr val="lt1"/>
            </a:solidFill>
          </a:ln>
          <a:effectLst/>
        </c:spPr>
      </c:pivotFmt>
      <c:pivotFmt>
        <c:idx val="2473"/>
        <c:spPr>
          <a:solidFill>
            <a:schemeClr val="accent1"/>
          </a:solidFill>
          <a:ln w="19050">
            <a:solidFill>
              <a:schemeClr val="lt1"/>
            </a:solidFill>
          </a:ln>
          <a:effectLst/>
        </c:spPr>
      </c:pivotFmt>
      <c:pivotFmt>
        <c:idx val="2474"/>
        <c:spPr>
          <a:solidFill>
            <a:schemeClr val="accent1"/>
          </a:solidFill>
          <a:ln w="19050">
            <a:solidFill>
              <a:schemeClr val="lt1"/>
            </a:solidFill>
          </a:ln>
          <a:effectLst/>
        </c:spPr>
      </c:pivotFmt>
      <c:pivotFmt>
        <c:idx val="2475"/>
        <c:spPr>
          <a:solidFill>
            <a:schemeClr val="accent1"/>
          </a:solidFill>
          <a:ln w="19050">
            <a:solidFill>
              <a:schemeClr val="lt1"/>
            </a:solidFill>
          </a:ln>
          <a:effectLst/>
        </c:spPr>
      </c:pivotFmt>
      <c:pivotFmt>
        <c:idx val="2476"/>
        <c:spPr>
          <a:solidFill>
            <a:schemeClr val="accent1"/>
          </a:solidFill>
          <a:ln w="19050">
            <a:solidFill>
              <a:schemeClr val="lt1"/>
            </a:solidFill>
          </a:ln>
          <a:effectLst/>
        </c:spPr>
      </c:pivotFmt>
      <c:pivotFmt>
        <c:idx val="2477"/>
        <c:spPr>
          <a:solidFill>
            <a:schemeClr val="accent1"/>
          </a:solidFill>
          <a:ln w="19050">
            <a:solidFill>
              <a:schemeClr val="lt1"/>
            </a:solidFill>
          </a:ln>
          <a:effectLst/>
        </c:spPr>
      </c:pivotFmt>
      <c:pivotFmt>
        <c:idx val="2478"/>
        <c:spPr>
          <a:solidFill>
            <a:schemeClr val="accent1"/>
          </a:solidFill>
          <a:ln w="19050">
            <a:solidFill>
              <a:schemeClr val="lt1"/>
            </a:solidFill>
          </a:ln>
          <a:effectLst/>
        </c:spPr>
      </c:pivotFmt>
      <c:pivotFmt>
        <c:idx val="2479"/>
        <c:spPr>
          <a:solidFill>
            <a:schemeClr val="accent1"/>
          </a:solidFill>
          <a:ln w="19050">
            <a:solidFill>
              <a:schemeClr val="lt1"/>
            </a:solidFill>
          </a:ln>
          <a:effectLst/>
        </c:spPr>
      </c:pivotFmt>
      <c:pivotFmt>
        <c:idx val="2480"/>
        <c:spPr>
          <a:solidFill>
            <a:schemeClr val="accent1"/>
          </a:solidFill>
          <a:ln w="19050">
            <a:solidFill>
              <a:schemeClr val="lt1"/>
            </a:solidFill>
          </a:ln>
          <a:effectLst/>
        </c:spPr>
      </c:pivotFmt>
      <c:pivotFmt>
        <c:idx val="2481"/>
        <c:spPr>
          <a:solidFill>
            <a:schemeClr val="accent1"/>
          </a:solidFill>
          <a:ln w="19050">
            <a:solidFill>
              <a:schemeClr val="lt1"/>
            </a:solidFill>
          </a:ln>
          <a:effectLst/>
        </c:spPr>
      </c:pivotFmt>
      <c:pivotFmt>
        <c:idx val="2482"/>
        <c:spPr>
          <a:solidFill>
            <a:schemeClr val="accent1"/>
          </a:solidFill>
          <a:ln w="19050">
            <a:solidFill>
              <a:schemeClr val="lt1"/>
            </a:solidFill>
          </a:ln>
          <a:effectLst/>
        </c:spPr>
      </c:pivotFmt>
      <c:pivotFmt>
        <c:idx val="2483"/>
        <c:spPr>
          <a:solidFill>
            <a:schemeClr val="accent1"/>
          </a:solidFill>
          <a:ln w="19050">
            <a:solidFill>
              <a:schemeClr val="lt1"/>
            </a:solidFill>
          </a:ln>
          <a:effectLst/>
        </c:spPr>
      </c:pivotFmt>
      <c:pivotFmt>
        <c:idx val="2484"/>
        <c:spPr>
          <a:solidFill>
            <a:schemeClr val="accent1"/>
          </a:solidFill>
          <a:ln w="19050">
            <a:solidFill>
              <a:schemeClr val="lt1"/>
            </a:solidFill>
          </a:ln>
          <a:effectLst/>
        </c:spPr>
      </c:pivotFmt>
      <c:pivotFmt>
        <c:idx val="2485"/>
        <c:spPr>
          <a:solidFill>
            <a:schemeClr val="accent1"/>
          </a:solidFill>
          <a:ln w="19050">
            <a:solidFill>
              <a:schemeClr val="lt1"/>
            </a:solidFill>
          </a:ln>
          <a:effectLst/>
        </c:spPr>
      </c:pivotFmt>
      <c:pivotFmt>
        <c:idx val="2486"/>
        <c:spPr>
          <a:solidFill>
            <a:schemeClr val="accent1"/>
          </a:solidFill>
          <a:ln w="19050">
            <a:solidFill>
              <a:schemeClr val="lt1"/>
            </a:solidFill>
          </a:ln>
          <a:effectLst/>
        </c:spPr>
      </c:pivotFmt>
      <c:pivotFmt>
        <c:idx val="2487"/>
        <c:spPr>
          <a:solidFill>
            <a:schemeClr val="accent1"/>
          </a:solidFill>
          <a:ln w="19050">
            <a:solidFill>
              <a:schemeClr val="lt1"/>
            </a:solidFill>
          </a:ln>
          <a:effectLst/>
        </c:spPr>
      </c:pivotFmt>
      <c:pivotFmt>
        <c:idx val="2488"/>
        <c:spPr>
          <a:solidFill>
            <a:schemeClr val="accent1"/>
          </a:solidFill>
          <a:ln w="19050">
            <a:solidFill>
              <a:schemeClr val="lt1"/>
            </a:solidFill>
          </a:ln>
          <a:effectLst/>
        </c:spPr>
      </c:pivotFmt>
      <c:pivotFmt>
        <c:idx val="2489"/>
        <c:spPr>
          <a:solidFill>
            <a:schemeClr val="accent1"/>
          </a:solidFill>
          <a:ln w="19050">
            <a:solidFill>
              <a:schemeClr val="lt1"/>
            </a:solidFill>
          </a:ln>
          <a:effectLst/>
        </c:spPr>
      </c:pivotFmt>
      <c:pivotFmt>
        <c:idx val="2490"/>
        <c:spPr>
          <a:solidFill>
            <a:schemeClr val="accent1"/>
          </a:solidFill>
          <a:ln w="19050">
            <a:solidFill>
              <a:schemeClr val="lt1"/>
            </a:solidFill>
          </a:ln>
          <a:effectLst/>
        </c:spPr>
      </c:pivotFmt>
      <c:pivotFmt>
        <c:idx val="2491"/>
        <c:spPr>
          <a:solidFill>
            <a:schemeClr val="accent1"/>
          </a:solidFill>
          <a:ln w="19050">
            <a:solidFill>
              <a:schemeClr val="lt1"/>
            </a:solidFill>
          </a:ln>
          <a:effectLst/>
        </c:spPr>
      </c:pivotFmt>
      <c:pivotFmt>
        <c:idx val="2492"/>
        <c:spPr>
          <a:solidFill>
            <a:schemeClr val="accent1"/>
          </a:solidFill>
          <a:ln w="19050">
            <a:solidFill>
              <a:schemeClr val="lt1"/>
            </a:solidFill>
          </a:ln>
          <a:effectLst/>
        </c:spPr>
      </c:pivotFmt>
      <c:pivotFmt>
        <c:idx val="2493"/>
        <c:spPr>
          <a:solidFill>
            <a:schemeClr val="accent1"/>
          </a:solidFill>
          <a:ln w="19050">
            <a:solidFill>
              <a:schemeClr val="lt1"/>
            </a:solidFill>
          </a:ln>
          <a:effectLst/>
        </c:spPr>
      </c:pivotFmt>
      <c:pivotFmt>
        <c:idx val="2494"/>
        <c:spPr>
          <a:solidFill>
            <a:schemeClr val="accent1"/>
          </a:solidFill>
          <a:ln w="19050">
            <a:solidFill>
              <a:schemeClr val="lt1"/>
            </a:solidFill>
          </a:ln>
          <a:effectLst/>
        </c:spPr>
      </c:pivotFmt>
      <c:pivotFmt>
        <c:idx val="2495"/>
        <c:spPr>
          <a:solidFill>
            <a:schemeClr val="accent1"/>
          </a:solidFill>
          <a:ln w="19050">
            <a:solidFill>
              <a:schemeClr val="lt1"/>
            </a:solidFill>
          </a:ln>
          <a:effectLst/>
        </c:spPr>
      </c:pivotFmt>
      <c:pivotFmt>
        <c:idx val="2496"/>
        <c:spPr>
          <a:solidFill>
            <a:schemeClr val="accent1"/>
          </a:solidFill>
          <a:ln w="19050">
            <a:solidFill>
              <a:schemeClr val="lt1"/>
            </a:solidFill>
          </a:ln>
          <a:effectLst/>
        </c:spPr>
      </c:pivotFmt>
      <c:pivotFmt>
        <c:idx val="2497"/>
        <c:spPr>
          <a:solidFill>
            <a:schemeClr val="accent1"/>
          </a:solidFill>
          <a:ln w="19050">
            <a:solidFill>
              <a:schemeClr val="lt1"/>
            </a:solidFill>
          </a:ln>
          <a:effectLst/>
        </c:spPr>
      </c:pivotFmt>
      <c:pivotFmt>
        <c:idx val="2498"/>
        <c:spPr>
          <a:solidFill>
            <a:schemeClr val="accent1"/>
          </a:solidFill>
          <a:ln w="19050">
            <a:solidFill>
              <a:schemeClr val="lt1"/>
            </a:solidFill>
          </a:ln>
          <a:effectLst/>
        </c:spPr>
      </c:pivotFmt>
      <c:pivotFmt>
        <c:idx val="2499"/>
        <c:spPr>
          <a:solidFill>
            <a:schemeClr val="accent1"/>
          </a:solidFill>
          <a:ln w="19050">
            <a:solidFill>
              <a:schemeClr val="lt1"/>
            </a:solidFill>
          </a:ln>
          <a:effectLst/>
        </c:spPr>
      </c:pivotFmt>
      <c:pivotFmt>
        <c:idx val="2500"/>
        <c:spPr>
          <a:solidFill>
            <a:schemeClr val="accent1"/>
          </a:solidFill>
          <a:ln w="19050">
            <a:solidFill>
              <a:schemeClr val="lt1"/>
            </a:solidFill>
          </a:ln>
          <a:effectLst/>
        </c:spPr>
      </c:pivotFmt>
      <c:pivotFmt>
        <c:idx val="2501"/>
        <c:spPr>
          <a:solidFill>
            <a:schemeClr val="accent1"/>
          </a:solidFill>
          <a:ln w="19050">
            <a:solidFill>
              <a:schemeClr val="lt1"/>
            </a:solidFill>
          </a:ln>
          <a:effectLst/>
        </c:spPr>
      </c:pivotFmt>
      <c:pivotFmt>
        <c:idx val="2502"/>
        <c:spPr>
          <a:solidFill>
            <a:schemeClr val="accent1"/>
          </a:solidFill>
          <a:ln w="19050">
            <a:solidFill>
              <a:schemeClr val="lt1"/>
            </a:solidFill>
          </a:ln>
          <a:effectLst/>
        </c:spPr>
      </c:pivotFmt>
      <c:pivotFmt>
        <c:idx val="2503"/>
        <c:spPr>
          <a:solidFill>
            <a:schemeClr val="accent1"/>
          </a:solidFill>
          <a:ln w="19050">
            <a:solidFill>
              <a:schemeClr val="lt1"/>
            </a:solidFill>
          </a:ln>
          <a:effectLst/>
        </c:spPr>
      </c:pivotFmt>
      <c:pivotFmt>
        <c:idx val="2504"/>
        <c:spPr>
          <a:solidFill>
            <a:schemeClr val="accent1"/>
          </a:solidFill>
          <a:ln w="19050">
            <a:solidFill>
              <a:schemeClr val="lt1"/>
            </a:solidFill>
          </a:ln>
          <a:effectLst/>
        </c:spPr>
      </c:pivotFmt>
      <c:pivotFmt>
        <c:idx val="2505"/>
        <c:spPr>
          <a:solidFill>
            <a:schemeClr val="accent1"/>
          </a:solidFill>
          <a:ln w="19050">
            <a:solidFill>
              <a:schemeClr val="lt1"/>
            </a:solidFill>
          </a:ln>
          <a:effectLst/>
        </c:spPr>
        <c:marker>
          <c:symbol val="none"/>
        </c:marker>
      </c:pivotFmt>
      <c:pivotFmt>
        <c:idx val="2506"/>
        <c:spPr>
          <a:solidFill>
            <a:schemeClr val="accent1"/>
          </a:solidFill>
          <a:ln w="19050">
            <a:solidFill>
              <a:schemeClr val="lt1"/>
            </a:solidFill>
          </a:ln>
          <a:effectLst/>
        </c:spPr>
      </c:pivotFmt>
      <c:pivotFmt>
        <c:idx val="2507"/>
        <c:spPr>
          <a:solidFill>
            <a:schemeClr val="accent1"/>
          </a:solidFill>
          <a:ln w="19050">
            <a:solidFill>
              <a:schemeClr val="lt1"/>
            </a:solidFill>
          </a:ln>
          <a:effectLst/>
        </c:spPr>
      </c:pivotFmt>
      <c:pivotFmt>
        <c:idx val="2508"/>
        <c:spPr>
          <a:solidFill>
            <a:schemeClr val="accent1"/>
          </a:solidFill>
          <a:ln w="19050">
            <a:solidFill>
              <a:schemeClr val="lt1"/>
            </a:solidFill>
          </a:ln>
          <a:effectLst/>
        </c:spPr>
      </c:pivotFmt>
      <c:pivotFmt>
        <c:idx val="2509"/>
        <c:spPr>
          <a:solidFill>
            <a:schemeClr val="accent1"/>
          </a:solidFill>
          <a:ln w="19050">
            <a:solidFill>
              <a:schemeClr val="lt1"/>
            </a:solidFill>
          </a:ln>
          <a:effectLst/>
        </c:spPr>
      </c:pivotFmt>
      <c:pivotFmt>
        <c:idx val="2510"/>
        <c:spPr>
          <a:solidFill>
            <a:schemeClr val="accent1"/>
          </a:solidFill>
          <a:ln w="19050">
            <a:solidFill>
              <a:schemeClr val="lt1"/>
            </a:solidFill>
          </a:ln>
          <a:effectLst/>
        </c:spPr>
      </c:pivotFmt>
      <c:pivotFmt>
        <c:idx val="2511"/>
        <c:spPr>
          <a:solidFill>
            <a:schemeClr val="accent1"/>
          </a:solidFill>
          <a:ln w="19050">
            <a:solidFill>
              <a:schemeClr val="lt1"/>
            </a:solidFill>
          </a:ln>
          <a:effectLst/>
        </c:spPr>
      </c:pivotFmt>
      <c:pivotFmt>
        <c:idx val="2512"/>
        <c:spPr>
          <a:solidFill>
            <a:schemeClr val="accent1"/>
          </a:solidFill>
          <a:ln w="19050">
            <a:solidFill>
              <a:schemeClr val="lt1"/>
            </a:solidFill>
          </a:ln>
          <a:effectLst/>
        </c:spPr>
      </c:pivotFmt>
      <c:pivotFmt>
        <c:idx val="2513"/>
        <c:spPr>
          <a:solidFill>
            <a:schemeClr val="accent1"/>
          </a:solidFill>
          <a:ln w="19050">
            <a:solidFill>
              <a:schemeClr val="lt1"/>
            </a:solidFill>
          </a:ln>
          <a:effectLst/>
        </c:spPr>
      </c:pivotFmt>
      <c:pivotFmt>
        <c:idx val="2514"/>
        <c:spPr>
          <a:solidFill>
            <a:schemeClr val="accent1"/>
          </a:solidFill>
          <a:ln w="19050">
            <a:solidFill>
              <a:schemeClr val="lt1"/>
            </a:solidFill>
          </a:ln>
          <a:effectLst/>
        </c:spPr>
      </c:pivotFmt>
      <c:pivotFmt>
        <c:idx val="2515"/>
        <c:spPr>
          <a:solidFill>
            <a:schemeClr val="accent1"/>
          </a:solidFill>
          <a:ln w="19050">
            <a:solidFill>
              <a:schemeClr val="lt1"/>
            </a:solidFill>
          </a:ln>
          <a:effectLst/>
        </c:spPr>
      </c:pivotFmt>
      <c:pivotFmt>
        <c:idx val="2516"/>
        <c:spPr>
          <a:solidFill>
            <a:schemeClr val="accent1"/>
          </a:solidFill>
          <a:ln w="19050">
            <a:solidFill>
              <a:schemeClr val="lt1"/>
            </a:solidFill>
          </a:ln>
          <a:effectLst/>
        </c:spPr>
      </c:pivotFmt>
      <c:pivotFmt>
        <c:idx val="2517"/>
        <c:spPr>
          <a:solidFill>
            <a:schemeClr val="accent1"/>
          </a:solidFill>
          <a:ln w="19050">
            <a:solidFill>
              <a:schemeClr val="lt1"/>
            </a:solidFill>
          </a:ln>
          <a:effectLst/>
        </c:spPr>
      </c:pivotFmt>
      <c:pivotFmt>
        <c:idx val="2518"/>
        <c:spPr>
          <a:solidFill>
            <a:schemeClr val="accent1"/>
          </a:solidFill>
          <a:ln w="19050">
            <a:solidFill>
              <a:schemeClr val="lt1"/>
            </a:solidFill>
          </a:ln>
          <a:effectLst/>
        </c:spPr>
      </c:pivotFmt>
      <c:pivotFmt>
        <c:idx val="2519"/>
        <c:spPr>
          <a:solidFill>
            <a:schemeClr val="accent1"/>
          </a:solidFill>
          <a:ln w="19050">
            <a:solidFill>
              <a:schemeClr val="lt1"/>
            </a:solidFill>
          </a:ln>
          <a:effectLst/>
        </c:spPr>
      </c:pivotFmt>
      <c:pivotFmt>
        <c:idx val="2520"/>
        <c:spPr>
          <a:solidFill>
            <a:schemeClr val="accent1"/>
          </a:solidFill>
          <a:ln w="19050">
            <a:solidFill>
              <a:schemeClr val="lt1"/>
            </a:solidFill>
          </a:ln>
          <a:effectLst/>
        </c:spPr>
      </c:pivotFmt>
      <c:pivotFmt>
        <c:idx val="2521"/>
        <c:spPr>
          <a:solidFill>
            <a:schemeClr val="accent1"/>
          </a:solidFill>
          <a:ln w="19050">
            <a:solidFill>
              <a:schemeClr val="lt1"/>
            </a:solidFill>
          </a:ln>
          <a:effectLst/>
        </c:spPr>
      </c:pivotFmt>
      <c:pivotFmt>
        <c:idx val="2522"/>
        <c:spPr>
          <a:solidFill>
            <a:schemeClr val="accent1"/>
          </a:solidFill>
          <a:ln w="19050">
            <a:solidFill>
              <a:schemeClr val="lt1"/>
            </a:solidFill>
          </a:ln>
          <a:effectLst/>
        </c:spPr>
      </c:pivotFmt>
      <c:pivotFmt>
        <c:idx val="2523"/>
        <c:spPr>
          <a:solidFill>
            <a:schemeClr val="accent1"/>
          </a:solidFill>
          <a:ln w="19050">
            <a:solidFill>
              <a:schemeClr val="lt1"/>
            </a:solidFill>
          </a:ln>
          <a:effectLst/>
        </c:spPr>
      </c:pivotFmt>
      <c:pivotFmt>
        <c:idx val="2524"/>
        <c:spPr>
          <a:solidFill>
            <a:schemeClr val="accent1"/>
          </a:solidFill>
          <a:ln w="19050">
            <a:solidFill>
              <a:schemeClr val="lt1"/>
            </a:solidFill>
          </a:ln>
          <a:effectLst/>
        </c:spPr>
      </c:pivotFmt>
      <c:pivotFmt>
        <c:idx val="2525"/>
        <c:spPr>
          <a:solidFill>
            <a:schemeClr val="accent1"/>
          </a:solidFill>
          <a:ln w="19050">
            <a:solidFill>
              <a:schemeClr val="lt1"/>
            </a:solidFill>
          </a:ln>
          <a:effectLst/>
        </c:spPr>
      </c:pivotFmt>
      <c:pivotFmt>
        <c:idx val="2526"/>
        <c:spPr>
          <a:solidFill>
            <a:schemeClr val="accent1"/>
          </a:solidFill>
          <a:ln w="19050">
            <a:solidFill>
              <a:schemeClr val="lt1"/>
            </a:solidFill>
          </a:ln>
          <a:effectLst/>
        </c:spPr>
      </c:pivotFmt>
      <c:pivotFmt>
        <c:idx val="2527"/>
        <c:spPr>
          <a:solidFill>
            <a:schemeClr val="accent1"/>
          </a:solidFill>
          <a:ln w="19050">
            <a:solidFill>
              <a:schemeClr val="lt1"/>
            </a:solidFill>
          </a:ln>
          <a:effectLst/>
        </c:spPr>
      </c:pivotFmt>
      <c:pivotFmt>
        <c:idx val="2528"/>
        <c:spPr>
          <a:solidFill>
            <a:schemeClr val="accent1"/>
          </a:solidFill>
          <a:ln w="19050">
            <a:solidFill>
              <a:schemeClr val="lt1"/>
            </a:solidFill>
          </a:ln>
          <a:effectLst/>
        </c:spPr>
      </c:pivotFmt>
      <c:pivotFmt>
        <c:idx val="2529"/>
        <c:spPr>
          <a:solidFill>
            <a:schemeClr val="accent1"/>
          </a:solidFill>
          <a:ln w="19050">
            <a:solidFill>
              <a:schemeClr val="lt1"/>
            </a:solidFill>
          </a:ln>
          <a:effectLst/>
        </c:spPr>
      </c:pivotFmt>
      <c:pivotFmt>
        <c:idx val="2530"/>
        <c:spPr>
          <a:solidFill>
            <a:schemeClr val="accent1"/>
          </a:solidFill>
          <a:ln w="19050">
            <a:solidFill>
              <a:schemeClr val="lt1"/>
            </a:solidFill>
          </a:ln>
          <a:effectLst/>
        </c:spPr>
      </c:pivotFmt>
      <c:pivotFmt>
        <c:idx val="2531"/>
        <c:spPr>
          <a:solidFill>
            <a:schemeClr val="accent1"/>
          </a:solidFill>
          <a:ln w="19050">
            <a:solidFill>
              <a:schemeClr val="lt1"/>
            </a:solidFill>
          </a:ln>
          <a:effectLst/>
        </c:spPr>
      </c:pivotFmt>
      <c:pivotFmt>
        <c:idx val="2532"/>
        <c:spPr>
          <a:solidFill>
            <a:schemeClr val="accent1"/>
          </a:solidFill>
          <a:ln w="19050">
            <a:solidFill>
              <a:schemeClr val="lt1"/>
            </a:solidFill>
          </a:ln>
          <a:effectLst/>
        </c:spPr>
      </c:pivotFmt>
      <c:pivotFmt>
        <c:idx val="2533"/>
        <c:spPr>
          <a:solidFill>
            <a:schemeClr val="accent1"/>
          </a:solidFill>
          <a:ln w="19050">
            <a:solidFill>
              <a:schemeClr val="lt1"/>
            </a:solidFill>
          </a:ln>
          <a:effectLst/>
        </c:spPr>
      </c:pivotFmt>
      <c:pivotFmt>
        <c:idx val="2534"/>
        <c:spPr>
          <a:solidFill>
            <a:schemeClr val="accent1"/>
          </a:solidFill>
          <a:ln w="19050">
            <a:solidFill>
              <a:schemeClr val="lt1"/>
            </a:solidFill>
          </a:ln>
          <a:effectLst/>
        </c:spPr>
      </c:pivotFmt>
      <c:pivotFmt>
        <c:idx val="2535"/>
        <c:spPr>
          <a:solidFill>
            <a:schemeClr val="accent1"/>
          </a:solidFill>
          <a:ln w="19050">
            <a:solidFill>
              <a:schemeClr val="lt1"/>
            </a:solidFill>
          </a:ln>
          <a:effectLst/>
        </c:spPr>
      </c:pivotFmt>
      <c:pivotFmt>
        <c:idx val="2536"/>
        <c:spPr>
          <a:solidFill>
            <a:schemeClr val="accent1"/>
          </a:solidFill>
          <a:ln w="19050">
            <a:solidFill>
              <a:schemeClr val="lt1"/>
            </a:solidFill>
          </a:ln>
          <a:effectLst/>
        </c:spPr>
      </c:pivotFmt>
      <c:pivotFmt>
        <c:idx val="2537"/>
        <c:spPr>
          <a:solidFill>
            <a:schemeClr val="accent1"/>
          </a:solidFill>
          <a:ln w="19050">
            <a:solidFill>
              <a:schemeClr val="lt1"/>
            </a:solidFill>
          </a:ln>
          <a:effectLst/>
        </c:spPr>
      </c:pivotFmt>
      <c:pivotFmt>
        <c:idx val="2538"/>
        <c:spPr>
          <a:solidFill>
            <a:schemeClr val="accent1"/>
          </a:solidFill>
          <a:ln w="19050">
            <a:solidFill>
              <a:schemeClr val="lt1"/>
            </a:solidFill>
          </a:ln>
          <a:effectLst/>
        </c:spPr>
      </c:pivotFmt>
      <c:pivotFmt>
        <c:idx val="2539"/>
        <c:spPr>
          <a:solidFill>
            <a:schemeClr val="accent1"/>
          </a:solidFill>
          <a:ln w="19050">
            <a:solidFill>
              <a:schemeClr val="lt1"/>
            </a:solidFill>
          </a:ln>
          <a:effectLst/>
        </c:spPr>
      </c:pivotFmt>
      <c:pivotFmt>
        <c:idx val="2540"/>
        <c:spPr>
          <a:solidFill>
            <a:schemeClr val="accent1"/>
          </a:solidFill>
          <a:ln w="19050">
            <a:solidFill>
              <a:schemeClr val="lt1"/>
            </a:solidFill>
          </a:ln>
          <a:effectLst/>
        </c:spPr>
      </c:pivotFmt>
      <c:pivotFmt>
        <c:idx val="2541"/>
        <c:spPr>
          <a:solidFill>
            <a:schemeClr val="accent1"/>
          </a:solidFill>
          <a:ln w="19050">
            <a:solidFill>
              <a:schemeClr val="lt1"/>
            </a:solidFill>
          </a:ln>
          <a:effectLst/>
        </c:spPr>
      </c:pivotFmt>
      <c:pivotFmt>
        <c:idx val="2542"/>
        <c:spPr>
          <a:solidFill>
            <a:schemeClr val="accent1"/>
          </a:solidFill>
          <a:ln w="19050">
            <a:solidFill>
              <a:schemeClr val="lt1"/>
            </a:solidFill>
          </a:ln>
          <a:effectLst/>
        </c:spPr>
      </c:pivotFmt>
      <c:pivotFmt>
        <c:idx val="2543"/>
        <c:spPr>
          <a:solidFill>
            <a:schemeClr val="accent1"/>
          </a:solidFill>
          <a:ln w="19050">
            <a:solidFill>
              <a:schemeClr val="lt1"/>
            </a:solidFill>
          </a:ln>
          <a:effectLst/>
        </c:spPr>
      </c:pivotFmt>
      <c:pivotFmt>
        <c:idx val="2544"/>
        <c:spPr>
          <a:solidFill>
            <a:schemeClr val="accent1"/>
          </a:solidFill>
          <a:ln w="19050">
            <a:solidFill>
              <a:schemeClr val="lt1"/>
            </a:solidFill>
          </a:ln>
          <a:effectLst/>
        </c:spPr>
      </c:pivotFmt>
      <c:pivotFmt>
        <c:idx val="2545"/>
        <c:spPr>
          <a:solidFill>
            <a:schemeClr val="accent1"/>
          </a:solidFill>
          <a:ln w="19050">
            <a:solidFill>
              <a:schemeClr val="lt1"/>
            </a:solidFill>
          </a:ln>
          <a:effectLst/>
        </c:spPr>
      </c:pivotFmt>
      <c:pivotFmt>
        <c:idx val="2546"/>
        <c:spPr>
          <a:solidFill>
            <a:schemeClr val="accent1"/>
          </a:solidFill>
          <a:ln w="19050">
            <a:solidFill>
              <a:schemeClr val="lt1"/>
            </a:solidFill>
          </a:ln>
          <a:effectLst/>
        </c:spPr>
      </c:pivotFmt>
      <c:pivotFmt>
        <c:idx val="2547"/>
        <c:spPr>
          <a:solidFill>
            <a:schemeClr val="accent1"/>
          </a:solidFill>
          <a:ln w="19050">
            <a:solidFill>
              <a:schemeClr val="lt1"/>
            </a:solidFill>
          </a:ln>
          <a:effectLst/>
        </c:spPr>
      </c:pivotFmt>
      <c:pivotFmt>
        <c:idx val="2548"/>
        <c:spPr>
          <a:solidFill>
            <a:schemeClr val="accent1"/>
          </a:solidFill>
          <a:ln w="19050">
            <a:solidFill>
              <a:schemeClr val="lt1"/>
            </a:solidFill>
          </a:ln>
          <a:effectLst/>
        </c:spPr>
      </c:pivotFmt>
      <c:pivotFmt>
        <c:idx val="2549"/>
        <c:spPr>
          <a:solidFill>
            <a:schemeClr val="accent1"/>
          </a:solidFill>
          <a:ln w="19050">
            <a:solidFill>
              <a:schemeClr val="lt1"/>
            </a:solidFill>
          </a:ln>
          <a:effectLst/>
        </c:spPr>
      </c:pivotFmt>
      <c:pivotFmt>
        <c:idx val="2550"/>
        <c:spPr>
          <a:solidFill>
            <a:schemeClr val="accent1"/>
          </a:solidFill>
          <a:ln w="19050">
            <a:solidFill>
              <a:schemeClr val="lt1"/>
            </a:solidFill>
          </a:ln>
          <a:effectLst/>
        </c:spPr>
      </c:pivotFmt>
      <c:pivotFmt>
        <c:idx val="2551"/>
        <c:spPr>
          <a:solidFill>
            <a:schemeClr val="accent1"/>
          </a:solidFill>
          <a:ln w="19050">
            <a:solidFill>
              <a:schemeClr val="lt1"/>
            </a:solidFill>
          </a:ln>
          <a:effectLst/>
        </c:spPr>
      </c:pivotFmt>
      <c:pivotFmt>
        <c:idx val="2552"/>
        <c:spPr>
          <a:solidFill>
            <a:schemeClr val="accent1"/>
          </a:solidFill>
          <a:ln w="19050">
            <a:solidFill>
              <a:schemeClr val="lt1"/>
            </a:solidFill>
          </a:ln>
          <a:effectLst/>
        </c:spPr>
      </c:pivotFmt>
      <c:pivotFmt>
        <c:idx val="2553"/>
        <c:spPr>
          <a:solidFill>
            <a:schemeClr val="accent1"/>
          </a:solidFill>
          <a:ln w="19050">
            <a:solidFill>
              <a:schemeClr val="lt1"/>
            </a:solidFill>
          </a:ln>
          <a:effectLst/>
        </c:spPr>
      </c:pivotFmt>
      <c:pivotFmt>
        <c:idx val="2554"/>
        <c:spPr>
          <a:solidFill>
            <a:schemeClr val="accent1"/>
          </a:solidFill>
          <a:ln w="19050">
            <a:solidFill>
              <a:schemeClr val="lt1"/>
            </a:solidFill>
          </a:ln>
          <a:effectLst/>
        </c:spPr>
      </c:pivotFmt>
      <c:pivotFmt>
        <c:idx val="2555"/>
        <c:spPr>
          <a:solidFill>
            <a:schemeClr val="accent1"/>
          </a:solidFill>
          <a:ln w="19050">
            <a:solidFill>
              <a:schemeClr val="lt1"/>
            </a:solidFill>
          </a:ln>
          <a:effectLst/>
        </c:spPr>
      </c:pivotFmt>
      <c:pivotFmt>
        <c:idx val="2556"/>
        <c:spPr>
          <a:solidFill>
            <a:schemeClr val="accent1"/>
          </a:solidFill>
          <a:ln w="19050">
            <a:solidFill>
              <a:schemeClr val="lt1"/>
            </a:solidFill>
          </a:ln>
          <a:effectLst/>
        </c:spPr>
      </c:pivotFmt>
      <c:pivotFmt>
        <c:idx val="2557"/>
        <c:spPr>
          <a:solidFill>
            <a:schemeClr val="accent1"/>
          </a:solidFill>
          <a:ln w="19050">
            <a:solidFill>
              <a:schemeClr val="lt1"/>
            </a:solidFill>
          </a:ln>
          <a:effectLst/>
        </c:spPr>
      </c:pivotFmt>
      <c:pivotFmt>
        <c:idx val="2558"/>
        <c:spPr>
          <a:solidFill>
            <a:schemeClr val="accent1"/>
          </a:solidFill>
          <a:ln w="19050">
            <a:solidFill>
              <a:schemeClr val="lt1"/>
            </a:solidFill>
          </a:ln>
          <a:effectLst/>
        </c:spPr>
      </c:pivotFmt>
      <c:pivotFmt>
        <c:idx val="2559"/>
        <c:spPr>
          <a:solidFill>
            <a:schemeClr val="accent1"/>
          </a:solidFill>
          <a:ln w="19050">
            <a:solidFill>
              <a:schemeClr val="lt1"/>
            </a:solidFill>
          </a:ln>
          <a:effectLst/>
        </c:spPr>
      </c:pivotFmt>
      <c:pivotFmt>
        <c:idx val="2560"/>
        <c:spPr>
          <a:solidFill>
            <a:schemeClr val="accent1"/>
          </a:solidFill>
          <a:ln w="19050">
            <a:solidFill>
              <a:schemeClr val="lt1"/>
            </a:solidFill>
          </a:ln>
          <a:effectLst/>
        </c:spPr>
      </c:pivotFmt>
      <c:pivotFmt>
        <c:idx val="2561"/>
        <c:spPr>
          <a:solidFill>
            <a:schemeClr val="accent1"/>
          </a:solidFill>
          <a:ln w="19050">
            <a:solidFill>
              <a:schemeClr val="lt1"/>
            </a:solidFill>
          </a:ln>
          <a:effectLst/>
        </c:spPr>
      </c:pivotFmt>
      <c:pivotFmt>
        <c:idx val="2562"/>
        <c:spPr>
          <a:solidFill>
            <a:schemeClr val="accent1"/>
          </a:solidFill>
          <a:ln w="19050">
            <a:solidFill>
              <a:schemeClr val="lt1"/>
            </a:solidFill>
          </a:ln>
          <a:effectLst/>
        </c:spPr>
      </c:pivotFmt>
      <c:pivotFmt>
        <c:idx val="2563"/>
        <c:spPr>
          <a:solidFill>
            <a:schemeClr val="accent1"/>
          </a:solidFill>
          <a:ln w="19050">
            <a:solidFill>
              <a:schemeClr val="lt1"/>
            </a:solidFill>
          </a:ln>
          <a:effectLst/>
        </c:spPr>
      </c:pivotFmt>
      <c:pivotFmt>
        <c:idx val="2564"/>
        <c:spPr>
          <a:solidFill>
            <a:schemeClr val="accent1"/>
          </a:solidFill>
          <a:ln w="19050">
            <a:solidFill>
              <a:schemeClr val="lt1"/>
            </a:solidFill>
          </a:ln>
          <a:effectLst/>
        </c:spPr>
      </c:pivotFmt>
      <c:pivotFmt>
        <c:idx val="2565"/>
        <c:spPr>
          <a:solidFill>
            <a:schemeClr val="accent1"/>
          </a:solidFill>
          <a:ln w="19050">
            <a:solidFill>
              <a:schemeClr val="lt1"/>
            </a:solidFill>
          </a:ln>
          <a:effectLst/>
        </c:spPr>
      </c:pivotFmt>
      <c:pivotFmt>
        <c:idx val="2566"/>
        <c:spPr>
          <a:solidFill>
            <a:schemeClr val="accent1"/>
          </a:solidFill>
          <a:ln w="19050">
            <a:solidFill>
              <a:schemeClr val="lt1"/>
            </a:solidFill>
          </a:ln>
          <a:effectLst/>
        </c:spPr>
      </c:pivotFmt>
      <c:pivotFmt>
        <c:idx val="2567"/>
        <c:spPr>
          <a:solidFill>
            <a:schemeClr val="accent1"/>
          </a:solidFill>
          <a:ln w="19050">
            <a:solidFill>
              <a:schemeClr val="lt1"/>
            </a:solidFill>
          </a:ln>
          <a:effectLst/>
        </c:spPr>
      </c:pivotFmt>
      <c:pivotFmt>
        <c:idx val="2568"/>
        <c:spPr>
          <a:solidFill>
            <a:schemeClr val="accent1"/>
          </a:solidFill>
          <a:ln w="19050">
            <a:solidFill>
              <a:schemeClr val="lt1"/>
            </a:solidFill>
          </a:ln>
          <a:effectLst/>
        </c:spPr>
      </c:pivotFmt>
      <c:pivotFmt>
        <c:idx val="2569"/>
        <c:spPr>
          <a:solidFill>
            <a:schemeClr val="accent1"/>
          </a:solidFill>
          <a:ln w="19050">
            <a:solidFill>
              <a:schemeClr val="lt1"/>
            </a:solidFill>
          </a:ln>
          <a:effectLst/>
        </c:spPr>
      </c:pivotFmt>
      <c:pivotFmt>
        <c:idx val="2570"/>
        <c:spPr>
          <a:solidFill>
            <a:schemeClr val="accent1"/>
          </a:solidFill>
          <a:ln w="19050">
            <a:solidFill>
              <a:schemeClr val="lt1"/>
            </a:solidFill>
          </a:ln>
          <a:effectLst/>
        </c:spPr>
      </c:pivotFmt>
      <c:pivotFmt>
        <c:idx val="2571"/>
        <c:spPr>
          <a:solidFill>
            <a:schemeClr val="accent1"/>
          </a:solidFill>
          <a:ln w="19050">
            <a:solidFill>
              <a:schemeClr val="lt1"/>
            </a:solidFill>
          </a:ln>
          <a:effectLst/>
        </c:spPr>
      </c:pivotFmt>
      <c:pivotFmt>
        <c:idx val="2572"/>
        <c:spPr>
          <a:solidFill>
            <a:schemeClr val="accent1"/>
          </a:solidFill>
          <a:ln w="19050">
            <a:solidFill>
              <a:schemeClr val="lt1"/>
            </a:solidFill>
          </a:ln>
          <a:effectLst/>
        </c:spPr>
      </c:pivotFmt>
      <c:pivotFmt>
        <c:idx val="2573"/>
        <c:spPr>
          <a:solidFill>
            <a:schemeClr val="accent1"/>
          </a:solidFill>
          <a:ln w="19050">
            <a:solidFill>
              <a:schemeClr val="lt1"/>
            </a:solidFill>
          </a:ln>
          <a:effectLst/>
        </c:spPr>
      </c:pivotFmt>
      <c:pivotFmt>
        <c:idx val="2574"/>
        <c:spPr>
          <a:solidFill>
            <a:schemeClr val="accent1"/>
          </a:solidFill>
          <a:ln w="19050">
            <a:solidFill>
              <a:schemeClr val="lt1"/>
            </a:solidFill>
          </a:ln>
          <a:effectLst/>
        </c:spPr>
      </c:pivotFmt>
      <c:pivotFmt>
        <c:idx val="2575"/>
        <c:spPr>
          <a:solidFill>
            <a:schemeClr val="accent1"/>
          </a:solidFill>
          <a:ln w="19050">
            <a:solidFill>
              <a:schemeClr val="lt1"/>
            </a:solidFill>
          </a:ln>
          <a:effectLst/>
        </c:spPr>
      </c:pivotFmt>
      <c:pivotFmt>
        <c:idx val="2576"/>
        <c:spPr>
          <a:solidFill>
            <a:schemeClr val="accent1"/>
          </a:solidFill>
          <a:ln w="19050">
            <a:solidFill>
              <a:schemeClr val="lt1"/>
            </a:solidFill>
          </a:ln>
          <a:effectLst/>
        </c:spPr>
      </c:pivotFmt>
      <c:pivotFmt>
        <c:idx val="2577"/>
        <c:spPr>
          <a:solidFill>
            <a:schemeClr val="accent1"/>
          </a:solidFill>
          <a:ln w="19050">
            <a:solidFill>
              <a:schemeClr val="lt1"/>
            </a:solidFill>
          </a:ln>
          <a:effectLst/>
        </c:spPr>
      </c:pivotFmt>
      <c:pivotFmt>
        <c:idx val="2578"/>
        <c:spPr>
          <a:solidFill>
            <a:schemeClr val="accent1"/>
          </a:solidFill>
          <a:ln w="19050">
            <a:solidFill>
              <a:schemeClr val="lt1"/>
            </a:solidFill>
          </a:ln>
          <a:effectLst/>
        </c:spPr>
      </c:pivotFmt>
      <c:pivotFmt>
        <c:idx val="2579"/>
        <c:spPr>
          <a:solidFill>
            <a:schemeClr val="accent1"/>
          </a:solidFill>
          <a:ln w="19050">
            <a:solidFill>
              <a:schemeClr val="lt1"/>
            </a:solidFill>
          </a:ln>
          <a:effectLst/>
        </c:spPr>
      </c:pivotFmt>
      <c:pivotFmt>
        <c:idx val="2580"/>
        <c:spPr>
          <a:solidFill>
            <a:schemeClr val="accent1"/>
          </a:solidFill>
          <a:ln w="19050">
            <a:solidFill>
              <a:schemeClr val="lt1"/>
            </a:solidFill>
          </a:ln>
          <a:effectLst/>
        </c:spPr>
      </c:pivotFmt>
      <c:pivotFmt>
        <c:idx val="2581"/>
        <c:spPr>
          <a:solidFill>
            <a:schemeClr val="accent1"/>
          </a:solidFill>
          <a:ln w="19050">
            <a:solidFill>
              <a:schemeClr val="lt1"/>
            </a:solidFill>
          </a:ln>
          <a:effectLst/>
        </c:spPr>
      </c:pivotFmt>
      <c:pivotFmt>
        <c:idx val="2582"/>
        <c:spPr>
          <a:solidFill>
            <a:schemeClr val="accent1"/>
          </a:solidFill>
          <a:ln w="19050">
            <a:solidFill>
              <a:schemeClr val="lt1"/>
            </a:solidFill>
          </a:ln>
          <a:effectLst/>
        </c:spPr>
      </c:pivotFmt>
      <c:pivotFmt>
        <c:idx val="2583"/>
        <c:spPr>
          <a:solidFill>
            <a:schemeClr val="accent1"/>
          </a:solidFill>
          <a:ln w="19050">
            <a:solidFill>
              <a:schemeClr val="lt1"/>
            </a:solidFill>
          </a:ln>
          <a:effectLst/>
        </c:spPr>
      </c:pivotFmt>
      <c:pivotFmt>
        <c:idx val="2584"/>
        <c:spPr>
          <a:solidFill>
            <a:schemeClr val="accent1"/>
          </a:solidFill>
          <a:ln w="19050">
            <a:solidFill>
              <a:schemeClr val="lt1"/>
            </a:solidFill>
          </a:ln>
          <a:effectLst/>
        </c:spPr>
      </c:pivotFmt>
      <c:pivotFmt>
        <c:idx val="2585"/>
        <c:spPr>
          <a:solidFill>
            <a:schemeClr val="accent1"/>
          </a:solidFill>
          <a:ln w="19050">
            <a:solidFill>
              <a:schemeClr val="lt1"/>
            </a:solidFill>
          </a:ln>
          <a:effectLst/>
        </c:spPr>
      </c:pivotFmt>
      <c:pivotFmt>
        <c:idx val="2586"/>
        <c:spPr>
          <a:solidFill>
            <a:schemeClr val="accent1"/>
          </a:solidFill>
          <a:ln w="19050">
            <a:solidFill>
              <a:schemeClr val="lt1"/>
            </a:solidFill>
          </a:ln>
          <a:effectLst/>
        </c:spPr>
      </c:pivotFmt>
      <c:pivotFmt>
        <c:idx val="2587"/>
        <c:spPr>
          <a:solidFill>
            <a:schemeClr val="accent1"/>
          </a:solidFill>
          <a:ln w="19050">
            <a:solidFill>
              <a:schemeClr val="lt1"/>
            </a:solidFill>
          </a:ln>
          <a:effectLst/>
        </c:spPr>
      </c:pivotFmt>
      <c:pivotFmt>
        <c:idx val="2588"/>
        <c:spPr>
          <a:solidFill>
            <a:schemeClr val="accent1"/>
          </a:solidFill>
          <a:ln w="19050">
            <a:solidFill>
              <a:schemeClr val="lt1"/>
            </a:solidFill>
          </a:ln>
          <a:effectLst/>
        </c:spPr>
      </c:pivotFmt>
      <c:pivotFmt>
        <c:idx val="2589"/>
        <c:spPr>
          <a:solidFill>
            <a:schemeClr val="accent1"/>
          </a:solidFill>
          <a:ln w="19050">
            <a:solidFill>
              <a:schemeClr val="lt1"/>
            </a:solidFill>
          </a:ln>
          <a:effectLst/>
        </c:spPr>
      </c:pivotFmt>
      <c:pivotFmt>
        <c:idx val="2590"/>
        <c:spPr>
          <a:solidFill>
            <a:schemeClr val="accent1"/>
          </a:solidFill>
          <a:ln w="19050">
            <a:solidFill>
              <a:schemeClr val="lt1"/>
            </a:solidFill>
          </a:ln>
          <a:effectLst/>
        </c:spPr>
      </c:pivotFmt>
      <c:pivotFmt>
        <c:idx val="2591"/>
        <c:spPr>
          <a:solidFill>
            <a:schemeClr val="accent1"/>
          </a:solidFill>
          <a:ln w="19050">
            <a:solidFill>
              <a:schemeClr val="lt1"/>
            </a:solidFill>
          </a:ln>
          <a:effectLst/>
        </c:spPr>
      </c:pivotFmt>
      <c:pivotFmt>
        <c:idx val="2592"/>
        <c:spPr>
          <a:solidFill>
            <a:schemeClr val="accent1"/>
          </a:solidFill>
          <a:ln w="19050">
            <a:solidFill>
              <a:schemeClr val="lt1"/>
            </a:solidFill>
          </a:ln>
          <a:effectLst/>
        </c:spPr>
      </c:pivotFmt>
      <c:pivotFmt>
        <c:idx val="2593"/>
        <c:spPr>
          <a:solidFill>
            <a:schemeClr val="accent1"/>
          </a:solidFill>
          <a:ln w="19050">
            <a:solidFill>
              <a:schemeClr val="lt1"/>
            </a:solidFill>
          </a:ln>
          <a:effectLst/>
        </c:spPr>
      </c:pivotFmt>
      <c:pivotFmt>
        <c:idx val="2594"/>
        <c:spPr>
          <a:solidFill>
            <a:schemeClr val="accent1"/>
          </a:solidFill>
          <a:ln w="19050">
            <a:solidFill>
              <a:schemeClr val="lt1"/>
            </a:solidFill>
          </a:ln>
          <a:effectLst/>
        </c:spPr>
      </c:pivotFmt>
      <c:pivotFmt>
        <c:idx val="2595"/>
        <c:spPr>
          <a:solidFill>
            <a:schemeClr val="accent1"/>
          </a:solidFill>
          <a:ln w="19050">
            <a:solidFill>
              <a:schemeClr val="lt1"/>
            </a:solidFill>
          </a:ln>
          <a:effectLst/>
        </c:spPr>
      </c:pivotFmt>
      <c:pivotFmt>
        <c:idx val="2596"/>
        <c:spPr>
          <a:solidFill>
            <a:schemeClr val="accent1"/>
          </a:solidFill>
          <a:ln w="19050">
            <a:solidFill>
              <a:schemeClr val="lt1"/>
            </a:solidFill>
          </a:ln>
          <a:effectLst/>
        </c:spPr>
      </c:pivotFmt>
      <c:pivotFmt>
        <c:idx val="2597"/>
        <c:spPr>
          <a:solidFill>
            <a:schemeClr val="accent1"/>
          </a:solidFill>
          <a:ln w="19050">
            <a:solidFill>
              <a:schemeClr val="lt1"/>
            </a:solidFill>
          </a:ln>
          <a:effectLst/>
        </c:spPr>
      </c:pivotFmt>
      <c:pivotFmt>
        <c:idx val="2598"/>
        <c:spPr>
          <a:solidFill>
            <a:schemeClr val="accent1"/>
          </a:solidFill>
          <a:ln w="19050">
            <a:solidFill>
              <a:schemeClr val="lt1"/>
            </a:solidFill>
          </a:ln>
          <a:effectLst/>
        </c:spPr>
      </c:pivotFmt>
      <c:pivotFmt>
        <c:idx val="2599"/>
        <c:spPr>
          <a:solidFill>
            <a:schemeClr val="accent1"/>
          </a:solidFill>
          <a:ln w="19050">
            <a:solidFill>
              <a:schemeClr val="lt1"/>
            </a:solidFill>
          </a:ln>
          <a:effectLst/>
        </c:spPr>
      </c:pivotFmt>
      <c:pivotFmt>
        <c:idx val="2600"/>
        <c:spPr>
          <a:solidFill>
            <a:schemeClr val="accent1"/>
          </a:solidFill>
          <a:ln w="19050">
            <a:solidFill>
              <a:schemeClr val="lt1"/>
            </a:solidFill>
          </a:ln>
          <a:effectLst/>
        </c:spPr>
      </c:pivotFmt>
      <c:pivotFmt>
        <c:idx val="2601"/>
        <c:spPr>
          <a:solidFill>
            <a:schemeClr val="accent1"/>
          </a:solidFill>
          <a:ln w="19050">
            <a:solidFill>
              <a:schemeClr val="lt1"/>
            </a:solidFill>
          </a:ln>
          <a:effectLst/>
        </c:spPr>
      </c:pivotFmt>
      <c:pivotFmt>
        <c:idx val="2602"/>
        <c:spPr>
          <a:solidFill>
            <a:schemeClr val="accent1"/>
          </a:solidFill>
          <a:ln w="19050">
            <a:solidFill>
              <a:schemeClr val="lt1"/>
            </a:solidFill>
          </a:ln>
          <a:effectLst/>
        </c:spPr>
      </c:pivotFmt>
      <c:pivotFmt>
        <c:idx val="2603"/>
        <c:spPr>
          <a:solidFill>
            <a:schemeClr val="accent1"/>
          </a:solidFill>
          <a:ln w="19050">
            <a:solidFill>
              <a:schemeClr val="lt1"/>
            </a:solidFill>
          </a:ln>
          <a:effectLst/>
        </c:spPr>
      </c:pivotFmt>
      <c:pivotFmt>
        <c:idx val="2604"/>
        <c:spPr>
          <a:solidFill>
            <a:schemeClr val="accent1"/>
          </a:solidFill>
          <a:ln w="19050">
            <a:solidFill>
              <a:schemeClr val="lt1"/>
            </a:solidFill>
          </a:ln>
          <a:effectLst/>
        </c:spPr>
      </c:pivotFmt>
      <c:pivotFmt>
        <c:idx val="2605"/>
        <c:spPr>
          <a:solidFill>
            <a:schemeClr val="accent1"/>
          </a:solidFill>
          <a:ln w="19050">
            <a:solidFill>
              <a:schemeClr val="lt1"/>
            </a:solidFill>
          </a:ln>
          <a:effectLst/>
        </c:spPr>
      </c:pivotFmt>
      <c:pivotFmt>
        <c:idx val="2606"/>
        <c:spPr>
          <a:solidFill>
            <a:schemeClr val="accent1"/>
          </a:solidFill>
          <a:ln w="19050">
            <a:solidFill>
              <a:schemeClr val="lt1"/>
            </a:solidFill>
          </a:ln>
          <a:effectLst/>
        </c:spPr>
      </c:pivotFmt>
      <c:pivotFmt>
        <c:idx val="2607"/>
        <c:spPr>
          <a:solidFill>
            <a:schemeClr val="accent1"/>
          </a:solidFill>
          <a:ln w="19050">
            <a:solidFill>
              <a:schemeClr val="lt1"/>
            </a:solidFill>
          </a:ln>
          <a:effectLst/>
        </c:spPr>
      </c:pivotFmt>
      <c:pivotFmt>
        <c:idx val="2608"/>
        <c:spPr>
          <a:solidFill>
            <a:schemeClr val="accent1"/>
          </a:solidFill>
          <a:ln w="19050">
            <a:solidFill>
              <a:schemeClr val="lt1"/>
            </a:solidFill>
          </a:ln>
          <a:effectLst/>
        </c:spPr>
      </c:pivotFmt>
      <c:pivotFmt>
        <c:idx val="2609"/>
        <c:spPr>
          <a:solidFill>
            <a:schemeClr val="accent1"/>
          </a:solidFill>
          <a:ln w="19050">
            <a:solidFill>
              <a:schemeClr val="lt1"/>
            </a:solidFill>
          </a:ln>
          <a:effectLst/>
        </c:spPr>
      </c:pivotFmt>
      <c:pivotFmt>
        <c:idx val="2610"/>
        <c:spPr>
          <a:solidFill>
            <a:schemeClr val="accent1"/>
          </a:solidFill>
          <a:ln w="19050">
            <a:solidFill>
              <a:schemeClr val="lt1"/>
            </a:solidFill>
          </a:ln>
          <a:effectLst/>
        </c:spPr>
      </c:pivotFmt>
      <c:pivotFmt>
        <c:idx val="2611"/>
        <c:spPr>
          <a:solidFill>
            <a:schemeClr val="accent1"/>
          </a:solidFill>
          <a:ln w="19050">
            <a:solidFill>
              <a:schemeClr val="lt1"/>
            </a:solidFill>
          </a:ln>
          <a:effectLst/>
        </c:spPr>
      </c:pivotFmt>
      <c:pivotFmt>
        <c:idx val="2612"/>
        <c:spPr>
          <a:solidFill>
            <a:schemeClr val="accent1"/>
          </a:solidFill>
          <a:ln w="19050">
            <a:solidFill>
              <a:schemeClr val="lt1"/>
            </a:solidFill>
          </a:ln>
          <a:effectLst/>
        </c:spPr>
      </c:pivotFmt>
      <c:pivotFmt>
        <c:idx val="2613"/>
        <c:spPr>
          <a:solidFill>
            <a:schemeClr val="accent1"/>
          </a:solidFill>
          <a:ln w="19050">
            <a:solidFill>
              <a:schemeClr val="lt1"/>
            </a:solidFill>
          </a:ln>
          <a:effectLst/>
        </c:spPr>
      </c:pivotFmt>
      <c:pivotFmt>
        <c:idx val="2614"/>
        <c:spPr>
          <a:solidFill>
            <a:schemeClr val="accent1"/>
          </a:solidFill>
          <a:ln w="19050">
            <a:solidFill>
              <a:schemeClr val="lt1"/>
            </a:solidFill>
          </a:ln>
          <a:effectLst/>
        </c:spPr>
      </c:pivotFmt>
      <c:pivotFmt>
        <c:idx val="2615"/>
        <c:spPr>
          <a:solidFill>
            <a:schemeClr val="accent1"/>
          </a:solidFill>
          <a:ln w="19050">
            <a:solidFill>
              <a:schemeClr val="lt1"/>
            </a:solidFill>
          </a:ln>
          <a:effectLst/>
        </c:spPr>
      </c:pivotFmt>
      <c:pivotFmt>
        <c:idx val="2616"/>
        <c:spPr>
          <a:solidFill>
            <a:schemeClr val="accent1"/>
          </a:solidFill>
          <a:ln w="19050">
            <a:solidFill>
              <a:schemeClr val="lt1"/>
            </a:solidFill>
          </a:ln>
          <a:effectLst/>
        </c:spPr>
      </c:pivotFmt>
      <c:pivotFmt>
        <c:idx val="2617"/>
        <c:spPr>
          <a:solidFill>
            <a:schemeClr val="accent1"/>
          </a:solidFill>
          <a:ln w="19050">
            <a:solidFill>
              <a:schemeClr val="lt1"/>
            </a:solidFill>
          </a:ln>
          <a:effectLst/>
        </c:spPr>
      </c:pivotFmt>
      <c:pivotFmt>
        <c:idx val="2618"/>
        <c:spPr>
          <a:solidFill>
            <a:schemeClr val="accent1"/>
          </a:solidFill>
          <a:ln w="19050">
            <a:solidFill>
              <a:schemeClr val="lt1"/>
            </a:solidFill>
          </a:ln>
          <a:effectLst/>
        </c:spPr>
      </c:pivotFmt>
      <c:pivotFmt>
        <c:idx val="2619"/>
        <c:spPr>
          <a:solidFill>
            <a:schemeClr val="accent1"/>
          </a:solidFill>
          <a:ln w="19050">
            <a:solidFill>
              <a:schemeClr val="lt1"/>
            </a:solidFill>
          </a:ln>
          <a:effectLst/>
        </c:spPr>
      </c:pivotFmt>
      <c:pivotFmt>
        <c:idx val="2620"/>
        <c:spPr>
          <a:solidFill>
            <a:schemeClr val="accent1"/>
          </a:solidFill>
          <a:ln w="19050">
            <a:solidFill>
              <a:schemeClr val="lt1"/>
            </a:solidFill>
          </a:ln>
          <a:effectLst/>
        </c:spPr>
      </c:pivotFmt>
      <c:pivotFmt>
        <c:idx val="2621"/>
        <c:spPr>
          <a:solidFill>
            <a:schemeClr val="accent1"/>
          </a:solidFill>
          <a:ln w="19050">
            <a:solidFill>
              <a:schemeClr val="lt1"/>
            </a:solidFill>
          </a:ln>
          <a:effectLst/>
        </c:spPr>
      </c:pivotFmt>
      <c:pivotFmt>
        <c:idx val="2622"/>
        <c:spPr>
          <a:solidFill>
            <a:schemeClr val="accent1"/>
          </a:solidFill>
          <a:ln w="19050">
            <a:solidFill>
              <a:schemeClr val="lt1"/>
            </a:solidFill>
          </a:ln>
          <a:effectLst/>
        </c:spPr>
      </c:pivotFmt>
      <c:pivotFmt>
        <c:idx val="2623"/>
        <c:spPr>
          <a:solidFill>
            <a:schemeClr val="accent1"/>
          </a:solidFill>
          <a:ln w="19050">
            <a:solidFill>
              <a:schemeClr val="lt1"/>
            </a:solidFill>
          </a:ln>
          <a:effectLst/>
        </c:spPr>
      </c:pivotFmt>
      <c:pivotFmt>
        <c:idx val="2624"/>
        <c:spPr>
          <a:solidFill>
            <a:schemeClr val="accent1"/>
          </a:solidFill>
          <a:ln w="19050">
            <a:solidFill>
              <a:schemeClr val="lt1"/>
            </a:solidFill>
          </a:ln>
          <a:effectLst/>
        </c:spPr>
      </c:pivotFmt>
      <c:pivotFmt>
        <c:idx val="2625"/>
        <c:spPr>
          <a:solidFill>
            <a:schemeClr val="accent1"/>
          </a:solidFill>
          <a:ln w="19050">
            <a:solidFill>
              <a:schemeClr val="lt1"/>
            </a:solidFill>
          </a:ln>
          <a:effectLst/>
        </c:spPr>
      </c:pivotFmt>
      <c:pivotFmt>
        <c:idx val="2626"/>
        <c:spPr>
          <a:solidFill>
            <a:schemeClr val="accent1"/>
          </a:solidFill>
          <a:ln w="19050">
            <a:solidFill>
              <a:schemeClr val="lt1"/>
            </a:solidFill>
          </a:ln>
          <a:effectLst/>
        </c:spPr>
      </c:pivotFmt>
      <c:pivotFmt>
        <c:idx val="2627"/>
        <c:spPr>
          <a:solidFill>
            <a:schemeClr val="accent1"/>
          </a:solidFill>
          <a:ln w="19050">
            <a:solidFill>
              <a:schemeClr val="lt1"/>
            </a:solidFill>
          </a:ln>
          <a:effectLst/>
        </c:spPr>
      </c:pivotFmt>
      <c:pivotFmt>
        <c:idx val="2628"/>
        <c:spPr>
          <a:solidFill>
            <a:schemeClr val="accent1"/>
          </a:solidFill>
          <a:ln w="19050">
            <a:solidFill>
              <a:schemeClr val="lt1"/>
            </a:solidFill>
          </a:ln>
          <a:effectLst/>
        </c:spPr>
      </c:pivotFmt>
      <c:pivotFmt>
        <c:idx val="2629"/>
        <c:spPr>
          <a:solidFill>
            <a:schemeClr val="accent1"/>
          </a:solidFill>
          <a:ln w="19050">
            <a:solidFill>
              <a:schemeClr val="lt1"/>
            </a:solidFill>
          </a:ln>
          <a:effectLst/>
        </c:spPr>
      </c:pivotFmt>
      <c:pivotFmt>
        <c:idx val="2630"/>
        <c:spPr>
          <a:solidFill>
            <a:schemeClr val="accent1"/>
          </a:solidFill>
          <a:ln w="19050">
            <a:solidFill>
              <a:schemeClr val="lt1"/>
            </a:solidFill>
          </a:ln>
          <a:effectLst/>
        </c:spPr>
      </c:pivotFmt>
      <c:pivotFmt>
        <c:idx val="2631"/>
        <c:spPr>
          <a:solidFill>
            <a:schemeClr val="accent1"/>
          </a:solidFill>
          <a:ln w="19050">
            <a:solidFill>
              <a:schemeClr val="lt1"/>
            </a:solidFill>
          </a:ln>
          <a:effectLst/>
        </c:spPr>
      </c:pivotFmt>
      <c:pivotFmt>
        <c:idx val="2632"/>
        <c:spPr>
          <a:solidFill>
            <a:schemeClr val="accent1"/>
          </a:solidFill>
          <a:ln w="19050">
            <a:solidFill>
              <a:schemeClr val="lt1"/>
            </a:solidFill>
          </a:ln>
          <a:effectLst/>
        </c:spPr>
      </c:pivotFmt>
      <c:pivotFmt>
        <c:idx val="2633"/>
        <c:spPr>
          <a:solidFill>
            <a:schemeClr val="accent1"/>
          </a:solidFill>
          <a:ln w="19050">
            <a:solidFill>
              <a:schemeClr val="lt1"/>
            </a:solidFill>
          </a:ln>
          <a:effectLst/>
        </c:spPr>
      </c:pivotFmt>
      <c:pivotFmt>
        <c:idx val="2634"/>
        <c:spPr>
          <a:solidFill>
            <a:schemeClr val="accent1"/>
          </a:solidFill>
          <a:ln w="19050">
            <a:solidFill>
              <a:schemeClr val="lt1"/>
            </a:solidFill>
          </a:ln>
          <a:effectLst/>
        </c:spPr>
      </c:pivotFmt>
      <c:pivotFmt>
        <c:idx val="2635"/>
        <c:spPr>
          <a:solidFill>
            <a:schemeClr val="accent1"/>
          </a:solidFill>
          <a:ln w="19050">
            <a:solidFill>
              <a:schemeClr val="lt1"/>
            </a:solidFill>
          </a:ln>
          <a:effectLst/>
        </c:spPr>
      </c:pivotFmt>
      <c:pivotFmt>
        <c:idx val="2636"/>
        <c:spPr>
          <a:solidFill>
            <a:schemeClr val="accent1"/>
          </a:solidFill>
          <a:ln w="19050">
            <a:solidFill>
              <a:schemeClr val="lt1"/>
            </a:solidFill>
          </a:ln>
          <a:effectLst/>
        </c:spPr>
      </c:pivotFmt>
      <c:pivotFmt>
        <c:idx val="2637"/>
        <c:spPr>
          <a:solidFill>
            <a:schemeClr val="accent1"/>
          </a:solidFill>
          <a:ln w="19050">
            <a:solidFill>
              <a:schemeClr val="lt1"/>
            </a:solidFill>
          </a:ln>
          <a:effectLst/>
        </c:spPr>
      </c:pivotFmt>
      <c:pivotFmt>
        <c:idx val="2638"/>
        <c:spPr>
          <a:solidFill>
            <a:schemeClr val="accent1"/>
          </a:solidFill>
          <a:ln w="19050">
            <a:solidFill>
              <a:schemeClr val="lt1"/>
            </a:solidFill>
          </a:ln>
          <a:effectLst/>
        </c:spPr>
      </c:pivotFmt>
      <c:pivotFmt>
        <c:idx val="2639"/>
        <c:spPr>
          <a:solidFill>
            <a:schemeClr val="accent1"/>
          </a:solidFill>
          <a:ln w="19050">
            <a:solidFill>
              <a:schemeClr val="lt1"/>
            </a:solidFill>
          </a:ln>
          <a:effectLst/>
        </c:spPr>
      </c:pivotFmt>
      <c:pivotFmt>
        <c:idx val="2640"/>
        <c:spPr>
          <a:solidFill>
            <a:schemeClr val="accent1"/>
          </a:solidFill>
          <a:ln w="19050">
            <a:solidFill>
              <a:schemeClr val="lt1"/>
            </a:solidFill>
          </a:ln>
          <a:effectLst/>
        </c:spPr>
      </c:pivotFmt>
      <c:pivotFmt>
        <c:idx val="2641"/>
        <c:spPr>
          <a:solidFill>
            <a:schemeClr val="accent1"/>
          </a:solidFill>
          <a:ln w="19050">
            <a:solidFill>
              <a:schemeClr val="lt1"/>
            </a:solidFill>
          </a:ln>
          <a:effectLst/>
        </c:spPr>
      </c:pivotFmt>
      <c:pivotFmt>
        <c:idx val="2642"/>
        <c:spPr>
          <a:solidFill>
            <a:schemeClr val="accent1"/>
          </a:solidFill>
          <a:ln w="19050">
            <a:solidFill>
              <a:schemeClr val="lt1"/>
            </a:solidFill>
          </a:ln>
          <a:effectLst/>
        </c:spPr>
      </c:pivotFmt>
      <c:pivotFmt>
        <c:idx val="2643"/>
        <c:spPr>
          <a:solidFill>
            <a:schemeClr val="accent1"/>
          </a:solidFill>
          <a:ln w="19050">
            <a:solidFill>
              <a:schemeClr val="lt1"/>
            </a:solidFill>
          </a:ln>
          <a:effectLst/>
        </c:spPr>
      </c:pivotFmt>
      <c:pivotFmt>
        <c:idx val="2644"/>
        <c:spPr>
          <a:solidFill>
            <a:schemeClr val="accent1"/>
          </a:solidFill>
          <a:ln w="19050">
            <a:solidFill>
              <a:schemeClr val="lt1"/>
            </a:solidFill>
          </a:ln>
          <a:effectLst/>
        </c:spPr>
      </c:pivotFmt>
      <c:pivotFmt>
        <c:idx val="2645"/>
        <c:spPr>
          <a:solidFill>
            <a:schemeClr val="accent1"/>
          </a:solidFill>
          <a:ln w="19050">
            <a:solidFill>
              <a:schemeClr val="lt1"/>
            </a:solidFill>
          </a:ln>
          <a:effectLst/>
        </c:spPr>
      </c:pivotFmt>
      <c:pivotFmt>
        <c:idx val="2646"/>
        <c:spPr>
          <a:solidFill>
            <a:schemeClr val="accent1"/>
          </a:solidFill>
          <a:ln w="19050">
            <a:solidFill>
              <a:schemeClr val="lt1"/>
            </a:solidFill>
          </a:ln>
          <a:effectLst/>
        </c:spPr>
      </c:pivotFmt>
      <c:pivotFmt>
        <c:idx val="2647"/>
        <c:spPr>
          <a:solidFill>
            <a:schemeClr val="accent1"/>
          </a:solidFill>
          <a:ln w="19050">
            <a:solidFill>
              <a:schemeClr val="lt1"/>
            </a:solidFill>
          </a:ln>
          <a:effectLst/>
        </c:spPr>
      </c:pivotFmt>
      <c:pivotFmt>
        <c:idx val="2648"/>
        <c:spPr>
          <a:solidFill>
            <a:schemeClr val="accent1"/>
          </a:solidFill>
          <a:ln w="19050">
            <a:solidFill>
              <a:schemeClr val="lt1"/>
            </a:solidFill>
          </a:ln>
          <a:effectLst/>
        </c:spPr>
      </c:pivotFmt>
      <c:pivotFmt>
        <c:idx val="2649"/>
        <c:spPr>
          <a:solidFill>
            <a:schemeClr val="accent1"/>
          </a:solidFill>
          <a:ln w="19050">
            <a:solidFill>
              <a:schemeClr val="lt1"/>
            </a:solidFill>
          </a:ln>
          <a:effectLst/>
        </c:spPr>
      </c:pivotFmt>
      <c:pivotFmt>
        <c:idx val="2650"/>
        <c:spPr>
          <a:solidFill>
            <a:schemeClr val="accent1"/>
          </a:solidFill>
          <a:ln w="19050">
            <a:solidFill>
              <a:schemeClr val="lt1"/>
            </a:solidFill>
          </a:ln>
          <a:effectLst/>
        </c:spPr>
      </c:pivotFmt>
      <c:pivotFmt>
        <c:idx val="2651"/>
        <c:spPr>
          <a:solidFill>
            <a:schemeClr val="accent1"/>
          </a:solidFill>
          <a:ln w="19050">
            <a:solidFill>
              <a:schemeClr val="lt1"/>
            </a:solidFill>
          </a:ln>
          <a:effectLst/>
        </c:spPr>
      </c:pivotFmt>
      <c:pivotFmt>
        <c:idx val="2652"/>
        <c:spPr>
          <a:solidFill>
            <a:schemeClr val="accent1"/>
          </a:solidFill>
          <a:ln w="19050">
            <a:solidFill>
              <a:schemeClr val="lt1"/>
            </a:solidFill>
          </a:ln>
          <a:effectLst/>
        </c:spPr>
      </c:pivotFmt>
      <c:pivotFmt>
        <c:idx val="2653"/>
        <c:spPr>
          <a:solidFill>
            <a:schemeClr val="accent1"/>
          </a:solidFill>
          <a:ln w="19050">
            <a:solidFill>
              <a:schemeClr val="lt1"/>
            </a:solidFill>
          </a:ln>
          <a:effectLst/>
        </c:spPr>
      </c:pivotFmt>
      <c:pivotFmt>
        <c:idx val="2654"/>
        <c:spPr>
          <a:solidFill>
            <a:schemeClr val="accent1"/>
          </a:solidFill>
          <a:ln w="19050">
            <a:solidFill>
              <a:schemeClr val="lt1"/>
            </a:solidFill>
          </a:ln>
          <a:effectLst/>
        </c:spPr>
      </c:pivotFmt>
      <c:pivotFmt>
        <c:idx val="2655"/>
        <c:spPr>
          <a:solidFill>
            <a:schemeClr val="accent1"/>
          </a:solidFill>
          <a:ln w="19050">
            <a:solidFill>
              <a:schemeClr val="lt1"/>
            </a:solidFill>
          </a:ln>
          <a:effectLst/>
        </c:spPr>
      </c:pivotFmt>
      <c:pivotFmt>
        <c:idx val="2656"/>
        <c:spPr>
          <a:solidFill>
            <a:schemeClr val="accent1"/>
          </a:solidFill>
          <a:ln w="19050">
            <a:solidFill>
              <a:schemeClr val="lt1"/>
            </a:solidFill>
          </a:ln>
          <a:effectLst/>
        </c:spPr>
      </c:pivotFmt>
      <c:pivotFmt>
        <c:idx val="2657"/>
        <c:spPr>
          <a:solidFill>
            <a:schemeClr val="accent1"/>
          </a:solidFill>
          <a:ln w="19050">
            <a:solidFill>
              <a:schemeClr val="lt1"/>
            </a:solidFill>
          </a:ln>
          <a:effectLst/>
        </c:spPr>
      </c:pivotFmt>
      <c:pivotFmt>
        <c:idx val="2658"/>
        <c:spPr>
          <a:solidFill>
            <a:schemeClr val="accent1"/>
          </a:solidFill>
          <a:ln w="19050">
            <a:solidFill>
              <a:schemeClr val="lt1"/>
            </a:solidFill>
          </a:ln>
          <a:effectLst/>
        </c:spPr>
      </c:pivotFmt>
      <c:pivotFmt>
        <c:idx val="2659"/>
        <c:spPr>
          <a:solidFill>
            <a:schemeClr val="accent1"/>
          </a:solidFill>
          <a:ln w="19050">
            <a:solidFill>
              <a:schemeClr val="lt1"/>
            </a:solidFill>
          </a:ln>
          <a:effectLst/>
        </c:spPr>
      </c:pivotFmt>
      <c:pivotFmt>
        <c:idx val="2660"/>
        <c:spPr>
          <a:solidFill>
            <a:schemeClr val="accent1"/>
          </a:solidFill>
          <a:ln w="19050">
            <a:solidFill>
              <a:schemeClr val="lt1"/>
            </a:solidFill>
          </a:ln>
          <a:effectLst/>
        </c:spPr>
      </c:pivotFmt>
      <c:pivotFmt>
        <c:idx val="2661"/>
        <c:spPr>
          <a:solidFill>
            <a:schemeClr val="accent1"/>
          </a:solidFill>
          <a:ln w="19050">
            <a:solidFill>
              <a:schemeClr val="lt1"/>
            </a:solidFill>
          </a:ln>
          <a:effectLst/>
        </c:spPr>
      </c:pivotFmt>
      <c:pivotFmt>
        <c:idx val="2662"/>
        <c:spPr>
          <a:solidFill>
            <a:schemeClr val="accent1"/>
          </a:solidFill>
          <a:ln w="19050">
            <a:solidFill>
              <a:schemeClr val="lt1"/>
            </a:solidFill>
          </a:ln>
          <a:effectLst/>
        </c:spPr>
      </c:pivotFmt>
      <c:pivotFmt>
        <c:idx val="2663"/>
        <c:spPr>
          <a:solidFill>
            <a:schemeClr val="accent1"/>
          </a:solidFill>
          <a:ln w="19050">
            <a:solidFill>
              <a:schemeClr val="lt1"/>
            </a:solidFill>
          </a:ln>
          <a:effectLst/>
        </c:spPr>
      </c:pivotFmt>
      <c:pivotFmt>
        <c:idx val="2664"/>
        <c:spPr>
          <a:solidFill>
            <a:schemeClr val="accent1"/>
          </a:solidFill>
          <a:ln w="19050">
            <a:solidFill>
              <a:schemeClr val="lt1"/>
            </a:solidFill>
          </a:ln>
          <a:effectLst/>
        </c:spPr>
      </c:pivotFmt>
      <c:pivotFmt>
        <c:idx val="2665"/>
        <c:spPr>
          <a:solidFill>
            <a:schemeClr val="accent1"/>
          </a:solidFill>
          <a:ln w="19050">
            <a:solidFill>
              <a:schemeClr val="lt1"/>
            </a:solidFill>
          </a:ln>
          <a:effectLst/>
        </c:spPr>
      </c:pivotFmt>
      <c:pivotFmt>
        <c:idx val="2666"/>
        <c:spPr>
          <a:solidFill>
            <a:schemeClr val="accent1"/>
          </a:solidFill>
          <a:ln w="19050">
            <a:solidFill>
              <a:schemeClr val="lt1"/>
            </a:solidFill>
          </a:ln>
          <a:effectLst/>
        </c:spPr>
      </c:pivotFmt>
      <c:pivotFmt>
        <c:idx val="2667"/>
        <c:spPr>
          <a:solidFill>
            <a:schemeClr val="accent1"/>
          </a:solidFill>
          <a:ln w="19050">
            <a:solidFill>
              <a:schemeClr val="lt1"/>
            </a:solidFill>
          </a:ln>
          <a:effectLst/>
        </c:spPr>
      </c:pivotFmt>
      <c:pivotFmt>
        <c:idx val="2668"/>
        <c:spPr>
          <a:solidFill>
            <a:schemeClr val="accent1"/>
          </a:solidFill>
          <a:ln w="19050">
            <a:solidFill>
              <a:schemeClr val="lt1"/>
            </a:solidFill>
          </a:ln>
          <a:effectLst/>
        </c:spPr>
      </c:pivotFmt>
      <c:pivotFmt>
        <c:idx val="2669"/>
        <c:spPr>
          <a:solidFill>
            <a:schemeClr val="accent1"/>
          </a:solidFill>
          <a:ln w="19050">
            <a:solidFill>
              <a:schemeClr val="lt1"/>
            </a:solidFill>
          </a:ln>
          <a:effectLst/>
        </c:spPr>
      </c:pivotFmt>
      <c:pivotFmt>
        <c:idx val="2670"/>
        <c:spPr>
          <a:solidFill>
            <a:schemeClr val="accent1"/>
          </a:solidFill>
          <a:ln w="19050">
            <a:solidFill>
              <a:schemeClr val="lt1"/>
            </a:solidFill>
          </a:ln>
          <a:effectLst/>
        </c:spPr>
      </c:pivotFmt>
      <c:pivotFmt>
        <c:idx val="2671"/>
        <c:spPr>
          <a:solidFill>
            <a:schemeClr val="accent1"/>
          </a:solidFill>
          <a:ln w="19050">
            <a:solidFill>
              <a:schemeClr val="lt1"/>
            </a:solidFill>
          </a:ln>
          <a:effectLst/>
        </c:spPr>
      </c:pivotFmt>
      <c:pivotFmt>
        <c:idx val="2672"/>
        <c:spPr>
          <a:solidFill>
            <a:schemeClr val="accent1"/>
          </a:solidFill>
          <a:ln w="19050">
            <a:solidFill>
              <a:schemeClr val="lt1"/>
            </a:solidFill>
          </a:ln>
          <a:effectLst/>
        </c:spPr>
      </c:pivotFmt>
      <c:pivotFmt>
        <c:idx val="2673"/>
        <c:spPr>
          <a:solidFill>
            <a:schemeClr val="accent1"/>
          </a:solidFill>
          <a:ln w="19050">
            <a:solidFill>
              <a:schemeClr val="lt1"/>
            </a:solidFill>
          </a:ln>
          <a:effectLst/>
        </c:spPr>
      </c:pivotFmt>
      <c:pivotFmt>
        <c:idx val="2674"/>
        <c:spPr>
          <a:solidFill>
            <a:schemeClr val="accent1"/>
          </a:solidFill>
          <a:ln w="19050">
            <a:solidFill>
              <a:schemeClr val="lt1"/>
            </a:solidFill>
          </a:ln>
          <a:effectLst/>
        </c:spPr>
      </c:pivotFmt>
      <c:pivotFmt>
        <c:idx val="2675"/>
        <c:spPr>
          <a:solidFill>
            <a:schemeClr val="accent1"/>
          </a:solidFill>
          <a:ln w="19050">
            <a:solidFill>
              <a:schemeClr val="lt1"/>
            </a:solidFill>
          </a:ln>
          <a:effectLst/>
        </c:spPr>
      </c:pivotFmt>
      <c:pivotFmt>
        <c:idx val="2676"/>
        <c:spPr>
          <a:solidFill>
            <a:schemeClr val="accent1"/>
          </a:solidFill>
          <a:ln w="19050">
            <a:solidFill>
              <a:schemeClr val="lt1"/>
            </a:solidFill>
          </a:ln>
          <a:effectLst/>
        </c:spPr>
      </c:pivotFmt>
      <c:pivotFmt>
        <c:idx val="2677"/>
        <c:spPr>
          <a:solidFill>
            <a:schemeClr val="accent1"/>
          </a:solidFill>
          <a:ln w="19050">
            <a:solidFill>
              <a:schemeClr val="lt1"/>
            </a:solidFill>
          </a:ln>
          <a:effectLst/>
        </c:spPr>
      </c:pivotFmt>
      <c:pivotFmt>
        <c:idx val="2678"/>
        <c:spPr>
          <a:solidFill>
            <a:schemeClr val="accent1"/>
          </a:solidFill>
          <a:ln w="19050">
            <a:solidFill>
              <a:schemeClr val="lt1"/>
            </a:solidFill>
          </a:ln>
          <a:effectLst/>
        </c:spPr>
      </c:pivotFmt>
      <c:pivotFmt>
        <c:idx val="2679"/>
        <c:spPr>
          <a:solidFill>
            <a:schemeClr val="accent1"/>
          </a:solidFill>
          <a:ln w="19050">
            <a:solidFill>
              <a:schemeClr val="lt1"/>
            </a:solidFill>
          </a:ln>
          <a:effectLst/>
        </c:spPr>
      </c:pivotFmt>
      <c:pivotFmt>
        <c:idx val="2680"/>
        <c:spPr>
          <a:solidFill>
            <a:schemeClr val="accent1"/>
          </a:solidFill>
          <a:ln w="19050">
            <a:solidFill>
              <a:schemeClr val="lt1"/>
            </a:solidFill>
          </a:ln>
          <a:effectLst/>
        </c:spPr>
      </c:pivotFmt>
      <c:pivotFmt>
        <c:idx val="2681"/>
        <c:spPr>
          <a:solidFill>
            <a:schemeClr val="accent1"/>
          </a:solidFill>
          <a:ln w="19050">
            <a:solidFill>
              <a:schemeClr val="lt1"/>
            </a:solidFill>
          </a:ln>
          <a:effectLst/>
        </c:spPr>
      </c:pivotFmt>
      <c:pivotFmt>
        <c:idx val="2682"/>
        <c:spPr>
          <a:solidFill>
            <a:schemeClr val="accent1"/>
          </a:solidFill>
          <a:ln w="19050">
            <a:solidFill>
              <a:schemeClr val="lt1"/>
            </a:solidFill>
          </a:ln>
          <a:effectLst/>
        </c:spPr>
      </c:pivotFmt>
      <c:pivotFmt>
        <c:idx val="2683"/>
        <c:spPr>
          <a:solidFill>
            <a:schemeClr val="accent1"/>
          </a:solidFill>
          <a:ln w="19050">
            <a:solidFill>
              <a:schemeClr val="lt1"/>
            </a:solidFill>
          </a:ln>
          <a:effectLst/>
        </c:spPr>
        <c:marker>
          <c:symbol val="none"/>
        </c:marker>
      </c:pivotFmt>
      <c:pivotFmt>
        <c:idx val="2684"/>
        <c:spPr>
          <a:solidFill>
            <a:schemeClr val="accent1"/>
          </a:solidFill>
          <a:ln w="19050">
            <a:solidFill>
              <a:schemeClr val="lt1"/>
            </a:solidFill>
          </a:ln>
          <a:effectLst/>
        </c:spPr>
      </c:pivotFmt>
      <c:pivotFmt>
        <c:idx val="2685"/>
        <c:spPr>
          <a:solidFill>
            <a:schemeClr val="accent1"/>
          </a:solidFill>
          <a:ln w="19050">
            <a:solidFill>
              <a:schemeClr val="lt1"/>
            </a:solidFill>
          </a:ln>
          <a:effectLst/>
        </c:spPr>
      </c:pivotFmt>
      <c:pivotFmt>
        <c:idx val="2686"/>
        <c:spPr>
          <a:solidFill>
            <a:schemeClr val="accent1"/>
          </a:solidFill>
          <a:ln w="19050">
            <a:solidFill>
              <a:schemeClr val="lt1"/>
            </a:solidFill>
          </a:ln>
          <a:effectLst/>
        </c:spPr>
      </c:pivotFmt>
      <c:pivotFmt>
        <c:idx val="2687"/>
        <c:spPr>
          <a:solidFill>
            <a:schemeClr val="accent1"/>
          </a:solidFill>
          <a:ln w="19050">
            <a:solidFill>
              <a:schemeClr val="lt1"/>
            </a:solidFill>
          </a:ln>
          <a:effectLst/>
        </c:spPr>
      </c:pivotFmt>
      <c:pivotFmt>
        <c:idx val="2688"/>
        <c:spPr>
          <a:solidFill>
            <a:schemeClr val="accent1"/>
          </a:solidFill>
          <a:ln w="19050">
            <a:solidFill>
              <a:schemeClr val="lt1"/>
            </a:solidFill>
          </a:ln>
          <a:effectLst/>
        </c:spPr>
      </c:pivotFmt>
      <c:pivotFmt>
        <c:idx val="2689"/>
        <c:spPr>
          <a:solidFill>
            <a:schemeClr val="accent1"/>
          </a:solidFill>
          <a:ln w="19050">
            <a:solidFill>
              <a:schemeClr val="lt1"/>
            </a:solidFill>
          </a:ln>
          <a:effectLst/>
        </c:spPr>
      </c:pivotFmt>
      <c:pivotFmt>
        <c:idx val="2690"/>
        <c:spPr>
          <a:solidFill>
            <a:schemeClr val="accent1"/>
          </a:solidFill>
          <a:ln w="19050">
            <a:solidFill>
              <a:schemeClr val="lt1"/>
            </a:solidFill>
          </a:ln>
          <a:effectLst/>
        </c:spPr>
      </c:pivotFmt>
      <c:pivotFmt>
        <c:idx val="2691"/>
        <c:spPr>
          <a:solidFill>
            <a:schemeClr val="accent1"/>
          </a:solidFill>
          <a:ln w="19050">
            <a:solidFill>
              <a:schemeClr val="lt1"/>
            </a:solidFill>
          </a:ln>
          <a:effectLst/>
        </c:spPr>
      </c:pivotFmt>
      <c:pivotFmt>
        <c:idx val="2692"/>
        <c:spPr>
          <a:solidFill>
            <a:schemeClr val="accent1"/>
          </a:solidFill>
          <a:ln w="19050">
            <a:solidFill>
              <a:schemeClr val="lt1"/>
            </a:solidFill>
          </a:ln>
          <a:effectLst/>
        </c:spPr>
      </c:pivotFmt>
      <c:pivotFmt>
        <c:idx val="2693"/>
        <c:spPr>
          <a:solidFill>
            <a:schemeClr val="accent1"/>
          </a:solidFill>
          <a:ln w="19050">
            <a:solidFill>
              <a:schemeClr val="lt1"/>
            </a:solidFill>
          </a:ln>
          <a:effectLst/>
        </c:spPr>
      </c:pivotFmt>
      <c:pivotFmt>
        <c:idx val="2694"/>
        <c:spPr>
          <a:solidFill>
            <a:schemeClr val="accent1"/>
          </a:solidFill>
          <a:ln w="19050">
            <a:solidFill>
              <a:schemeClr val="lt1"/>
            </a:solidFill>
          </a:ln>
          <a:effectLst/>
        </c:spPr>
      </c:pivotFmt>
      <c:pivotFmt>
        <c:idx val="2695"/>
        <c:spPr>
          <a:solidFill>
            <a:schemeClr val="accent1"/>
          </a:solidFill>
          <a:ln w="19050">
            <a:solidFill>
              <a:schemeClr val="lt1"/>
            </a:solidFill>
          </a:ln>
          <a:effectLst/>
        </c:spPr>
      </c:pivotFmt>
      <c:pivotFmt>
        <c:idx val="2696"/>
        <c:spPr>
          <a:solidFill>
            <a:schemeClr val="accent1"/>
          </a:solidFill>
          <a:ln w="19050">
            <a:solidFill>
              <a:schemeClr val="lt1"/>
            </a:solidFill>
          </a:ln>
          <a:effectLst/>
        </c:spPr>
      </c:pivotFmt>
      <c:pivotFmt>
        <c:idx val="2697"/>
        <c:spPr>
          <a:solidFill>
            <a:schemeClr val="accent1"/>
          </a:solidFill>
          <a:ln w="19050">
            <a:solidFill>
              <a:schemeClr val="lt1"/>
            </a:solidFill>
          </a:ln>
          <a:effectLst/>
        </c:spPr>
      </c:pivotFmt>
      <c:pivotFmt>
        <c:idx val="2698"/>
        <c:spPr>
          <a:solidFill>
            <a:schemeClr val="accent1"/>
          </a:solidFill>
          <a:ln w="19050">
            <a:solidFill>
              <a:schemeClr val="lt1"/>
            </a:solidFill>
          </a:ln>
          <a:effectLst/>
        </c:spPr>
      </c:pivotFmt>
      <c:pivotFmt>
        <c:idx val="2699"/>
        <c:spPr>
          <a:solidFill>
            <a:schemeClr val="accent1"/>
          </a:solidFill>
          <a:ln w="19050">
            <a:solidFill>
              <a:schemeClr val="lt1"/>
            </a:solidFill>
          </a:ln>
          <a:effectLst/>
        </c:spPr>
      </c:pivotFmt>
      <c:pivotFmt>
        <c:idx val="2700"/>
        <c:spPr>
          <a:solidFill>
            <a:schemeClr val="accent1"/>
          </a:solidFill>
          <a:ln w="19050">
            <a:solidFill>
              <a:schemeClr val="lt1"/>
            </a:solidFill>
          </a:ln>
          <a:effectLst/>
        </c:spPr>
      </c:pivotFmt>
      <c:pivotFmt>
        <c:idx val="2701"/>
        <c:spPr>
          <a:solidFill>
            <a:schemeClr val="accent1"/>
          </a:solidFill>
          <a:ln w="19050">
            <a:solidFill>
              <a:schemeClr val="lt1"/>
            </a:solidFill>
          </a:ln>
          <a:effectLst/>
        </c:spPr>
      </c:pivotFmt>
      <c:pivotFmt>
        <c:idx val="2702"/>
        <c:spPr>
          <a:solidFill>
            <a:schemeClr val="accent1"/>
          </a:solidFill>
          <a:ln w="19050">
            <a:solidFill>
              <a:schemeClr val="lt1"/>
            </a:solidFill>
          </a:ln>
          <a:effectLst/>
        </c:spPr>
      </c:pivotFmt>
      <c:pivotFmt>
        <c:idx val="2703"/>
        <c:spPr>
          <a:solidFill>
            <a:schemeClr val="accent1"/>
          </a:solidFill>
          <a:ln w="19050">
            <a:solidFill>
              <a:schemeClr val="lt1"/>
            </a:solidFill>
          </a:ln>
          <a:effectLst/>
        </c:spPr>
      </c:pivotFmt>
      <c:pivotFmt>
        <c:idx val="2704"/>
        <c:spPr>
          <a:solidFill>
            <a:schemeClr val="accent1"/>
          </a:solidFill>
          <a:ln w="19050">
            <a:solidFill>
              <a:schemeClr val="lt1"/>
            </a:solidFill>
          </a:ln>
          <a:effectLst/>
        </c:spPr>
      </c:pivotFmt>
      <c:pivotFmt>
        <c:idx val="2705"/>
        <c:spPr>
          <a:solidFill>
            <a:schemeClr val="accent1"/>
          </a:solidFill>
          <a:ln w="19050">
            <a:solidFill>
              <a:schemeClr val="lt1"/>
            </a:solidFill>
          </a:ln>
          <a:effectLst/>
        </c:spPr>
      </c:pivotFmt>
      <c:pivotFmt>
        <c:idx val="2706"/>
        <c:spPr>
          <a:solidFill>
            <a:schemeClr val="accent1"/>
          </a:solidFill>
          <a:ln w="19050">
            <a:solidFill>
              <a:schemeClr val="lt1"/>
            </a:solidFill>
          </a:ln>
          <a:effectLst/>
        </c:spPr>
      </c:pivotFmt>
      <c:pivotFmt>
        <c:idx val="2707"/>
        <c:spPr>
          <a:solidFill>
            <a:schemeClr val="accent1"/>
          </a:solidFill>
          <a:ln w="19050">
            <a:solidFill>
              <a:schemeClr val="lt1"/>
            </a:solidFill>
          </a:ln>
          <a:effectLst/>
        </c:spPr>
      </c:pivotFmt>
      <c:pivotFmt>
        <c:idx val="2708"/>
        <c:spPr>
          <a:solidFill>
            <a:schemeClr val="accent1"/>
          </a:solidFill>
          <a:ln w="19050">
            <a:solidFill>
              <a:schemeClr val="lt1"/>
            </a:solidFill>
          </a:ln>
          <a:effectLst/>
        </c:spPr>
      </c:pivotFmt>
      <c:pivotFmt>
        <c:idx val="2709"/>
        <c:spPr>
          <a:solidFill>
            <a:schemeClr val="accent1"/>
          </a:solidFill>
          <a:ln w="19050">
            <a:solidFill>
              <a:schemeClr val="lt1"/>
            </a:solidFill>
          </a:ln>
          <a:effectLst/>
        </c:spPr>
      </c:pivotFmt>
      <c:pivotFmt>
        <c:idx val="2710"/>
        <c:spPr>
          <a:solidFill>
            <a:schemeClr val="accent1"/>
          </a:solidFill>
          <a:ln w="19050">
            <a:solidFill>
              <a:schemeClr val="lt1"/>
            </a:solidFill>
          </a:ln>
          <a:effectLst/>
        </c:spPr>
      </c:pivotFmt>
      <c:pivotFmt>
        <c:idx val="2711"/>
        <c:spPr>
          <a:solidFill>
            <a:schemeClr val="accent1"/>
          </a:solidFill>
          <a:ln w="19050">
            <a:solidFill>
              <a:schemeClr val="lt1"/>
            </a:solidFill>
          </a:ln>
          <a:effectLst/>
        </c:spPr>
      </c:pivotFmt>
      <c:pivotFmt>
        <c:idx val="2712"/>
        <c:spPr>
          <a:solidFill>
            <a:schemeClr val="accent1"/>
          </a:solidFill>
          <a:ln w="19050">
            <a:solidFill>
              <a:schemeClr val="lt1"/>
            </a:solidFill>
          </a:ln>
          <a:effectLst/>
        </c:spPr>
      </c:pivotFmt>
      <c:pivotFmt>
        <c:idx val="2713"/>
        <c:spPr>
          <a:solidFill>
            <a:schemeClr val="accent1"/>
          </a:solidFill>
          <a:ln w="19050">
            <a:solidFill>
              <a:schemeClr val="lt1"/>
            </a:solidFill>
          </a:ln>
          <a:effectLst/>
        </c:spPr>
      </c:pivotFmt>
      <c:pivotFmt>
        <c:idx val="2714"/>
        <c:spPr>
          <a:solidFill>
            <a:schemeClr val="accent1"/>
          </a:solidFill>
          <a:ln w="19050">
            <a:solidFill>
              <a:schemeClr val="lt1"/>
            </a:solidFill>
          </a:ln>
          <a:effectLst/>
        </c:spPr>
      </c:pivotFmt>
      <c:pivotFmt>
        <c:idx val="2715"/>
        <c:spPr>
          <a:solidFill>
            <a:schemeClr val="accent1"/>
          </a:solidFill>
          <a:ln w="19050">
            <a:solidFill>
              <a:schemeClr val="lt1"/>
            </a:solidFill>
          </a:ln>
          <a:effectLst/>
        </c:spPr>
      </c:pivotFmt>
      <c:pivotFmt>
        <c:idx val="2716"/>
        <c:spPr>
          <a:solidFill>
            <a:schemeClr val="accent1"/>
          </a:solidFill>
          <a:ln w="19050">
            <a:solidFill>
              <a:schemeClr val="lt1"/>
            </a:solidFill>
          </a:ln>
          <a:effectLst/>
        </c:spPr>
      </c:pivotFmt>
      <c:pivotFmt>
        <c:idx val="2717"/>
        <c:spPr>
          <a:solidFill>
            <a:schemeClr val="accent1"/>
          </a:solidFill>
          <a:ln w="19050">
            <a:solidFill>
              <a:schemeClr val="lt1"/>
            </a:solidFill>
          </a:ln>
          <a:effectLst/>
        </c:spPr>
      </c:pivotFmt>
      <c:pivotFmt>
        <c:idx val="2718"/>
        <c:spPr>
          <a:solidFill>
            <a:schemeClr val="accent1"/>
          </a:solidFill>
          <a:ln w="19050">
            <a:solidFill>
              <a:schemeClr val="lt1"/>
            </a:solidFill>
          </a:ln>
          <a:effectLst/>
        </c:spPr>
      </c:pivotFmt>
      <c:pivotFmt>
        <c:idx val="2719"/>
        <c:spPr>
          <a:solidFill>
            <a:schemeClr val="accent1"/>
          </a:solidFill>
          <a:ln w="19050">
            <a:solidFill>
              <a:schemeClr val="lt1"/>
            </a:solidFill>
          </a:ln>
          <a:effectLst/>
        </c:spPr>
      </c:pivotFmt>
      <c:pivotFmt>
        <c:idx val="2720"/>
        <c:spPr>
          <a:solidFill>
            <a:schemeClr val="accent1"/>
          </a:solidFill>
          <a:ln w="19050">
            <a:solidFill>
              <a:schemeClr val="lt1"/>
            </a:solidFill>
          </a:ln>
          <a:effectLst/>
        </c:spPr>
      </c:pivotFmt>
      <c:pivotFmt>
        <c:idx val="2721"/>
        <c:spPr>
          <a:solidFill>
            <a:schemeClr val="accent1"/>
          </a:solidFill>
          <a:ln w="19050">
            <a:solidFill>
              <a:schemeClr val="lt1"/>
            </a:solidFill>
          </a:ln>
          <a:effectLst/>
        </c:spPr>
      </c:pivotFmt>
      <c:pivotFmt>
        <c:idx val="2722"/>
        <c:spPr>
          <a:solidFill>
            <a:schemeClr val="accent1"/>
          </a:solidFill>
          <a:ln w="19050">
            <a:solidFill>
              <a:schemeClr val="lt1"/>
            </a:solidFill>
          </a:ln>
          <a:effectLst/>
        </c:spPr>
      </c:pivotFmt>
      <c:pivotFmt>
        <c:idx val="2723"/>
        <c:spPr>
          <a:solidFill>
            <a:schemeClr val="accent1"/>
          </a:solidFill>
          <a:ln w="19050">
            <a:solidFill>
              <a:schemeClr val="lt1"/>
            </a:solidFill>
          </a:ln>
          <a:effectLst/>
        </c:spPr>
      </c:pivotFmt>
      <c:pivotFmt>
        <c:idx val="2724"/>
        <c:spPr>
          <a:solidFill>
            <a:schemeClr val="accent1"/>
          </a:solidFill>
          <a:ln w="19050">
            <a:solidFill>
              <a:schemeClr val="lt1"/>
            </a:solidFill>
          </a:ln>
          <a:effectLst/>
        </c:spPr>
      </c:pivotFmt>
      <c:pivotFmt>
        <c:idx val="2725"/>
        <c:spPr>
          <a:solidFill>
            <a:schemeClr val="accent1"/>
          </a:solidFill>
          <a:ln w="19050">
            <a:solidFill>
              <a:schemeClr val="lt1"/>
            </a:solidFill>
          </a:ln>
          <a:effectLst/>
        </c:spPr>
      </c:pivotFmt>
      <c:pivotFmt>
        <c:idx val="2726"/>
        <c:spPr>
          <a:solidFill>
            <a:schemeClr val="accent1"/>
          </a:solidFill>
          <a:ln w="19050">
            <a:solidFill>
              <a:schemeClr val="lt1"/>
            </a:solidFill>
          </a:ln>
          <a:effectLst/>
        </c:spPr>
      </c:pivotFmt>
      <c:pivotFmt>
        <c:idx val="2727"/>
        <c:spPr>
          <a:solidFill>
            <a:schemeClr val="accent1"/>
          </a:solidFill>
          <a:ln w="19050">
            <a:solidFill>
              <a:schemeClr val="lt1"/>
            </a:solidFill>
          </a:ln>
          <a:effectLst/>
        </c:spPr>
      </c:pivotFmt>
      <c:pivotFmt>
        <c:idx val="2728"/>
        <c:spPr>
          <a:solidFill>
            <a:schemeClr val="accent1"/>
          </a:solidFill>
          <a:ln w="19050">
            <a:solidFill>
              <a:schemeClr val="lt1"/>
            </a:solidFill>
          </a:ln>
          <a:effectLst/>
        </c:spPr>
      </c:pivotFmt>
      <c:pivotFmt>
        <c:idx val="2729"/>
        <c:spPr>
          <a:solidFill>
            <a:schemeClr val="accent1"/>
          </a:solidFill>
          <a:ln w="19050">
            <a:solidFill>
              <a:schemeClr val="lt1"/>
            </a:solidFill>
          </a:ln>
          <a:effectLst/>
        </c:spPr>
      </c:pivotFmt>
      <c:pivotFmt>
        <c:idx val="2730"/>
        <c:spPr>
          <a:solidFill>
            <a:schemeClr val="accent1"/>
          </a:solidFill>
          <a:ln w="19050">
            <a:solidFill>
              <a:schemeClr val="lt1"/>
            </a:solidFill>
          </a:ln>
          <a:effectLst/>
        </c:spPr>
      </c:pivotFmt>
      <c:pivotFmt>
        <c:idx val="2731"/>
        <c:spPr>
          <a:solidFill>
            <a:schemeClr val="accent1"/>
          </a:solidFill>
          <a:ln w="19050">
            <a:solidFill>
              <a:schemeClr val="lt1"/>
            </a:solidFill>
          </a:ln>
          <a:effectLst/>
        </c:spPr>
      </c:pivotFmt>
      <c:pivotFmt>
        <c:idx val="2732"/>
        <c:spPr>
          <a:solidFill>
            <a:schemeClr val="accent1"/>
          </a:solidFill>
          <a:ln w="19050">
            <a:solidFill>
              <a:schemeClr val="lt1"/>
            </a:solidFill>
          </a:ln>
          <a:effectLst/>
        </c:spPr>
      </c:pivotFmt>
      <c:pivotFmt>
        <c:idx val="2733"/>
        <c:spPr>
          <a:solidFill>
            <a:schemeClr val="accent1"/>
          </a:solidFill>
          <a:ln w="19050">
            <a:solidFill>
              <a:schemeClr val="lt1"/>
            </a:solidFill>
          </a:ln>
          <a:effectLst/>
        </c:spPr>
      </c:pivotFmt>
      <c:pivotFmt>
        <c:idx val="2734"/>
        <c:spPr>
          <a:solidFill>
            <a:schemeClr val="accent1"/>
          </a:solidFill>
          <a:ln w="19050">
            <a:solidFill>
              <a:schemeClr val="lt1"/>
            </a:solidFill>
          </a:ln>
          <a:effectLst/>
        </c:spPr>
      </c:pivotFmt>
      <c:pivotFmt>
        <c:idx val="2735"/>
        <c:spPr>
          <a:solidFill>
            <a:schemeClr val="accent1"/>
          </a:solidFill>
          <a:ln w="19050">
            <a:solidFill>
              <a:schemeClr val="lt1"/>
            </a:solidFill>
          </a:ln>
          <a:effectLst/>
        </c:spPr>
      </c:pivotFmt>
      <c:pivotFmt>
        <c:idx val="2736"/>
        <c:spPr>
          <a:solidFill>
            <a:schemeClr val="accent1"/>
          </a:solidFill>
          <a:ln w="19050">
            <a:solidFill>
              <a:schemeClr val="lt1"/>
            </a:solidFill>
          </a:ln>
          <a:effectLst/>
        </c:spPr>
      </c:pivotFmt>
      <c:pivotFmt>
        <c:idx val="2737"/>
        <c:spPr>
          <a:solidFill>
            <a:schemeClr val="accent1"/>
          </a:solidFill>
          <a:ln w="19050">
            <a:solidFill>
              <a:schemeClr val="lt1"/>
            </a:solidFill>
          </a:ln>
          <a:effectLst/>
        </c:spPr>
      </c:pivotFmt>
      <c:pivotFmt>
        <c:idx val="2738"/>
        <c:spPr>
          <a:solidFill>
            <a:schemeClr val="accent1"/>
          </a:solidFill>
          <a:ln w="19050">
            <a:solidFill>
              <a:schemeClr val="lt1"/>
            </a:solidFill>
          </a:ln>
          <a:effectLst/>
        </c:spPr>
      </c:pivotFmt>
      <c:pivotFmt>
        <c:idx val="2739"/>
        <c:spPr>
          <a:solidFill>
            <a:schemeClr val="accent1"/>
          </a:solidFill>
          <a:ln w="19050">
            <a:solidFill>
              <a:schemeClr val="lt1"/>
            </a:solidFill>
          </a:ln>
          <a:effectLst/>
        </c:spPr>
      </c:pivotFmt>
      <c:pivotFmt>
        <c:idx val="2740"/>
        <c:spPr>
          <a:solidFill>
            <a:schemeClr val="accent1"/>
          </a:solidFill>
          <a:ln w="19050">
            <a:solidFill>
              <a:schemeClr val="lt1"/>
            </a:solidFill>
          </a:ln>
          <a:effectLst/>
        </c:spPr>
      </c:pivotFmt>
      <c:pivotFmt>
        <c:idx val="2741"/>
        <c:spPr>
          <a:solidFill>
            <a:schemeClr val="accent1"/>
          </a:solidFill>
          <a:ln w="19050">
            <a:solidFill>
              <a:schemeClr val="lt1"/>
            </a:solidFill>
          </a:ln>
          <a:effectLst/>
        </c:spPr>
      </c:pivotFmt>
      <c:pivotFmt>
        <c:idx val="2742"/>
        <c:spPr>
          <a:solidFill>
            <a:schemeClr val="accent1"/>
          </a:solidFill>
          <a:ln w="19050">
            <a:solidFill>
              <a:schemeClr val="lt1"/>
            </a:solidFill>
          </a:ln>
          <a:effectLst/>
        </c:spPr>
      </c:pivotFmt>
      <c:pivotFmt>
        <c:idx val="2743"/>
        <c:spPr>
          <a:solidFill>
            <a:schemeClr val="accent1"/>
          </a:solidFill>
          <a:ln w="19050">
            <a:solidFill>
              <a:schemeClr val="lt1"/>
            </a:solidFill>
          </a:ln>
          <a:effectLst/>
        </c:spPr>
      </c:pivotFmt>
      <c:pivotFmt>
        <c:idx val="2744"/>
        <c:spPr>
          <a:solidFill>
            <a:schemeClr val="accent1"/>
          </a:solidFill>
          <a:ln w="19050">
            <a:solidFill>
              <a:schemeClr val="lt1"/>
            </a:solidFill>
          </a:ln>
          <a:effectLst/>
        </c:spPr>
      </c:pivotFmt>
      <c:pivotFmt>
        <c:idx val="2745"/>
        <c:spPr>
          <a:solidFill>
            <a:schemeClr val="accent1"/>
          </a:solidFill>
          <a:ln w="19050">
            <a:solidFill>
              <a:schemeClr val="lt1"/>
            </a:solidFill>
          </a:ln>
          <a:effectLst/>
        </c:spPr>
      </c:pivotFmt>
      <c:pivotFmt>
        <c:idx val="2746"/>
        <c:spPr>
          <a:solidFill>
            <a:schemeClr val="accent1"/>
          </a:solidFill>
          <a:ln w="19050">
            <a:solidFill>
              <a:schemeClr val="lt1"/>
            </a:solidFill>
          </a:ln>
          <a:effectLst/>
        </c:spPr>
      </c:pivotFmt>
      <c:pivotFmt>
        <c:idx val="2747"/>
        <c:spPr>
          <a:solidFill>
            <a:schemeClr val="accent1"/>
          </a:solidFill>
          <a:ln w="19050">
            <a:solidFill>
              <a:schemeClr val="lt1"/>
            </a:solidFill>
          </a:ln>
          <a:effectLst/>
        </c:spPr>
      </c:pivotFmt>
      <c:pivotFmt>
        <c:idx val="2748"/>
        <c:spPr>
          <a:solidFill>
            <a:schemeClr val="accent1"/>
          </a:solidFill>
          <a:ln w="19050">
            <a:solidFill>
              <a:schemeClr val="lt1"/>
            </a:solidFill>
          </a:ln>
          <a:effectLst/>
        </c:spPr>
      </c:pivotFmt>
      <c:pivotFmt>
        <c:idx val="2749"/>
        <c:spPr>
          <a:solidFill>
            <a:schemeClr val="accent1"/>
          </a:solidFill>
          <a:ln w="19050">
            <a:solidFill>
              <a:schemeClr val="lt1"/>
            </a:solidFill>
          </a:ln>
          <a:effectLst/>
        </c:spPr>
      </c:pivotFmt>
      <c:pivotFmt>
        <c:idx val="2750"/>
        <c:spPr>
          <a:solidFill>
            <a:schemeClr val="accent1"/>
          </a:solidFill>
          <a:ln w="19050">
            <a:solidFill>
              <a:schemeClr val="lt1"/>
            </a:solidFill>
          </a:ln>
          <a:effectLst/>
        </c:spPr>
      </c:pivotFmt>
      <c:pivotFmt>
        <c:idx val="2751"/>
        <c:spPr>
          <a:solidFill>
            <a:schemeClr val="accent1"/>
          </a:solidFill>
          <a:ln w="19050">
            <a:solidFill>
              <a:schemeClr val="lt1"/>
            </a:solidFill>
          </a:ln>
          <a:effectLst/>
        </c:spPr>
      </c:pivotFmt>
      <c:pivotFmt>
        <c:idx val="2752"/>
        <c:spPr>
          <a:solidFill>
            <a:schemeClr val="accent1"/>
          </a:solidFill>
          <a:ln w="19050">
            <a:solidFill>
              <a:schemeClr val="lt1"/>
            </a:solidFill>
          </a:ln>
          <a:effectLst/>
        </c:spPr>
      </c:pivotFmt>
      <c:pivotFmt>
        <c:idx val="2753"/>
        <c:spPr>
          <a:solidFill>
            <a:schemeClr val="accent1"/>
          </a:solidFill>
          <a:ln w="19050">
            <a:solidFill>
              <a:schemeClr val="lt1"/>
            </a:solidFill>
          </a:ln>
          <a:effectLst/>
        </c:spPr>
      </c:pivotFmt>
      <c:pivotFmt>
        <c:idx val="2754"/>
        <c:spPr>
          <a:solidFill>
            <a:schemeClr val="accent1"/>
          </a:solidFill>
          <a:ln w="19050">
            <a:solidFill>
              <a:schemeClr val="lt1"/>
            </a:solidFill>
          </a:ln>
          <a:effectLst/>
        </c:spPr>
      </c:pivotFmt>
      <c:pivotFmt>
        <c:idx val="2755"/>
        <c:spPr>
          <a:solidFill>
            <a:schemeClr val="accent1"/>
          </a:solidFill>
          <a:ln w="19050">
            <a:solidFill>
              <a:schemeClr val="lt1"/>
            </a:solidFill>
          </a:ln>
          <a:effectLst/>
        </c:spPr>
      </c:pivotFmt>
      <c:pivotFmt>
        <c:idx val="2756"/>
        <c:spPr>
          <a:solidFill>
            <a:schemeClr val="accent1"/>
          </a:solidFill>
          <a:ln w="19050">
            <a:solidFill>
              <a:schemeClr val="lt1"/>
            </a:solidFill>
          </a:ln>
          <a:effectLst/>
        </c:spPr>
      </c:pivotFmt>
      <c:pivotFmt>
        <c:idx val="2757"/>
        <c:spPr>
          <a:solidFill>
            <a:schemeClr val="accent1"/>
          </a:solidFill>
          <a:ln w="19050">
            <a:solidFill>
              <a:schemeClr val="lt1"/>
            </a:solidFill>
          </a:ln>
          <a:effectLst/>
        </c:spPr>
      </c:pivotFmt>
      <c:pivotFmt>
        <c:idx val="2758"/>
        <c:spPr>
          <a:solidFill>
            <a:schemeClr val="accent1"/>
          </a:solidFill>
          <a:ln w="19050">
            <a:solidFill>
              <a:schemeClr val="lt1"/>
            </a:solidFill>
          </a:ln>
          <a:effectLst/>
        </c:spPr>
      </c:pivotFmt>
      <c:pivotFmt>
        <c:idx val="2759"/>
        <c:spPr>
          <a:solidFill>
            <a:schemeClr val="accent1"/>
          </a:solidFill>
          <a:ln w="19050">
            <a:solidFill>
              <a:schemeClr val="lt1"/>
            </a:solidFill>
          </a:ln>
          <a:effectLst/>
        </c:spPr>
      </c:pivotFmt>
      <c:pivotFmt>
        <c:idx val="2760"/>
        <c:spPr>
          <a:solidFill>
            <a:schemeClr val="accent1"/>
          </a:solidFill>
          <a:ln w="19050">
            <a:solidFill>
              <a:schemeClr val="lt1"/>
            </a:solidFill>
          </a:ln>
          <a:effectLst/>
        </c:spPr>
      </c:pivotFmt>
      <c:pivotFmt>
        <c:idx val="2761"/>
        <c:spPr>
          <a:solidFill>
            <a:schemeClr val="accent1"/>
          </a:solidFill>
          <a:ln w="19050">
            <a:solidFill>
              <a:schemeClr val="lt1"/>
            </a:solidFill>
          </a:ln>
          <a:effectLst/>
        </c:spPr>
      </c:pivotFmt>
      <c:pivotFmt>
        <c:idx val="2762"/>
        <c:spPr>
          <a:solidFill>
            <a:schemeClr val="accent1"/>
          </a:solidFill>
          <a:ln w="19050">
            <a:solidFill>
              <a:schemeClr val="lt1"/>
            </a:solidFill>
          </a:ln>
          <a:effectLst/>
        </c:spPr>
      </c:pivotFmt>
      <c:pivotFmt>
        <c:idx val="2763"/>
        <c:spPr>
          <a:solidFill>
            <a:schemeClr val="accent1"/>
          </a:solidFill>
          <a:ln w="19050">
            <a:solidFill>
              <a:schemeClr val="lt1"/>
            </a:solidFill>
          </a:ln>
          <a:effectLst/>
        </c:spPr>
      </c:pivotFmt>
      <c:pivotFmt>
        <c:idx val="2764"/>
        <c:spPr>
          <a:solidFill>
            <a:schemeClr val="accent1"/>
          </a:solidFill>
          <a:ln w="19050">
            <a:solidFill>
              <a:schemeClr val="lt1"/>
            </a:solidFill>
          </a:ln>
          <a:effectLst/>
        </c:spPr>
      </c:pivotFmt>
      <c:pivotFmt>
        <c:idx val="2765"/>
        <c:spPr>
          <a:solidFill>
            <a:schemeClr val="accent1"/>
          </a:solidFill>
          <a:ln w="19050">
            <a:solidFill>
              <a:schemeClr val="lt1"/>
            </a:solidFill>
          </a:ln>
          <a:effectLst/>
        </c:spPr>
      </c:pivotFmt>
      <c:pivotFmt>
        <c:idx val="2766"/>
        <c:spPr>
          <a:solidFill>
            <a:schemeClr val="accent1"/>
          </a:solidFill>
          <a:ln w="19050">
            <a:solidFill>
              <a:schemeClr val="lt1"/>
            </a:solidFill>
          </a:ln>
          <a:effectLst/>
        </c:spPr>
      </c:pivotFmt>
      <c:pivotFmt>
        <c:idx val="2767"/>
        <c:spPr>
          <a:solidFill>
            <a:schemeClr val="accent1"/>
          </a:solidFill>
          <a:ln w="19050">
            <a:solidFill>
              <a:schemeClr val="lt1"/>
            </a:solidFill>
          </a:ln>
          <a:effectLst/>
        </c:spPr>
      </c:pivotFmt>
      <c:pivotFmt>
        <c:idx val="2768"/>
        <c:spPr>
          <a:solidFill>
            <a:schemeClr val="accent1"/>
          </a:solidFill>
          <a:ln w="19050">
            <a:solidFill>
              <a:schemeClr val="lt1"/>
            </a:solidFill>
          </a:ln>
          <a:effectLst/>
        </c:spPr>
      </c:pivotFmt>
      <c:pivotFmt>
        <c:idx val="2769"/>
        <c:spPr>
          <a:solidFill>
            <a:schemeClr val="accent1"/>
          </a:solidFill>
          <a:ln w="19050">
            <a:solidFill>
              <a:schemeClr val="lt1"/>
            </a:solidFill>
          </a:ln>
          <a:effectLst/>
        </c:spPr>
      </c:pivotFmt>
      <c:pivotFmt>
        <c:idx val="2770"/>
        <c:spPr>
          <a:solidFill>
            <a:schemeClr val="accent1"/>
          </a:solidFill>
          <a:ln w="19050">
            <a:solidFill>
              <a:schemeClr val="lt1"/>
            </a:solidFill>
          </a:ln>
          <a:effectLst/>
        </c:spPr>
      </c:pivotFmt>
      <c:pivotFmt>
        <c:idx val="2771"/>
        <c:spPr>
          <a:solidFill>
            <a:schemeClr val="accent1"/>
          </a:solidFill>
          <a:ln w="19050">
            <a:solidFill>
              <a:schemeClr val="lt1"/>
            </a:solidFill>
          </a:ln>
          <a:effectLst/>
        </c:spPr>
      </c:pivotFmt>
      <c:pivotFmt>
        <c:idx val="2772"/>
        <c:spPr>
          <a:solidFill>
            <a:schemeClr val="accent1"/>
          </a:solidFill>
          <a:ln w="19050">
            <a:solidFill>
              <a:schemeClr val="lt1"/>
            </a:solidFill>
          </a:ln>
          <a:effectLst/>
        </c:spPr>
      </c:pivotFmt>
      <c:pivotFmt>
        <c:idx val="2773"/>
        <c:spPr>
          <a:solidFill>
            <a:schemeClr val="accent1"/>
          </a:solidFill>
          <a:ln w="19050">
            <a:solidFill>
              <a:schemeClr val="lt1"/>
            </a:solidFill>
          </a:ln>
          <a:effectLst/>
        </c:spPr>
      </c:pivotFmt>
      <c:pivotFmt>
        <c:idx val="2774"/>
        <c:spPr>
          <a:solidFill>
            <a:schemeClr val="accent1"/>
          </a:solidFill>
          <a:ln w="19050">
            <a:solidFill>
              <a:schemeClr val="lt1"/>
            </a:solidFill>
          </a:ln>
          <a:effectLst/>
        </c:spPr>
      </c:pivotFmt>
      <c:pivotFmt>
        <c:idx val="2775"/>
        <c:spPr>
          <a:solidFill>
            <a:schemeClr val="accent1"/>
          </a:solidFill>
          <a:ln w="19050">
            <a:solidFill>
              <a:schemeClr val="lt1"/>
            </a:solidFill>
          </a:ln>
          <a:effectLst/>
        </c:spPr>
      </c:pivotFmt>
      <c:pivotFmt>
        <c:idx val="2776"/>
        <c:spPr>
          <a:solidFill>
            <a:schemeClr val="accent1"/>
          </a:solidFill>
          <a:ln w="19050">
            <a:solidFill>
              <a:schemeClr val="lt1"/>
            </a:solidFill>
          </a:ln>
          <a:effectLst/>
        </c:spPr>
      </c:pivotFmt>
      <c:pivotFmt>
        <c:idx val="2777"/>
        <c:spPr>
          <a:solidFill>
            <a:schemeClr val="accent1"/>
          </a:solidFill>
          <a:ln w="19050">
            <a:solidFill>
              <a:schemeClr val="lt1"/>
            </a:solidFill>
          </a:ln>
          <a:effectLst/>
        </c:spPr>
      </c:pivotFmt>
      <c:pivotFmt>
        <c:idx val="2778"/>
        <c:spPr>
          <a:solidFill>
            <a:schemeClr val="accent1"/>
          </a:solidFill>
          <a:ln w="19050">
            <a:solidFill>
              <a:schemeClr val="lt1"/>
            </a:solidFill>
          </a:ln>
          <a:effectLst/>
        </c:spPr>
      </c:pivotFmt>
      <c:pivotFmt>
        <c:idx val="2779"/>
        <c:spPr>
          <a:solidFill>
            <a:schemeClr val="accent1"/>
          </a:solidFill>
          <a:ln w="19050">
            <a:solidFill>
              <a:schemeClr val="lt1"/>
            </a:solidFill>
          </a:ln>
          <a:effectLst/>
        </c:spPr>
      </c:pivotFmt>
      <c:pivotFmt>
        <c:idx val="2780"/>
        <c:spPr>
          <a:solidFill>
            <a:schemeClr val="accent1"/>
          </a:solidFill>
          <a:ln w="19050">
            <a:solidFill>
              <a:schemeClr val="lt1"/>
            </a:solidFill>
          </a:ln>
          <a:effectLst/>
        </c:spPr>
      </c:pivotFmt>
      <c:pivotFmt>
        <c:idx val="2781"/>
        <c:spPr>
          <a:solidFill>
            <a:schemeClr val="accent1"/>
          </a:solidFill>
          <a:ln w="19050">
            <a:solidFill>
              <a:schemeClr val="lt1"/>
            </a:solidFill>
          </a:ln>
          <a:effectLst/>
        </c:spPr>
      </c:pivotFmt>
      <c:pivotFmt>
        <c:idx val="2782"/>
        <c:spPr>
          <a:solidFill>
            <a:schemeClr val="accent1"/>
          </a:solidFill>
          <a:ln w="19050">
            <a:solidFill>
              <a:schemeClr val="lt1"/>
            </a:solidFill>
          </a:ln>
          <a:effectLst/>
        </c:spPr>
      </c:pivotFmt>
      <c:pivotFmt>
        <c:idx val="2783"/>
        <c:spPr>
          <a:solidFill>
            <a:schemeClr val="accent1"/>
          </a:solidFill>
          <a:ln w="19050">
            <a:solidFill>
              <a:schemeClr val="lt1"/>
            </a:solidFill>
          </a:ln>
          <a:effectLst/>
        </c:spPr>
      </c:pivotFmt>
      <c:pivotFmt>
        <c:idx val="2784"/>
        <c:spPr>
          <a:solidFill>
            <a:schemeClr val="accent1"/>
          </a:solidFill>
          <a:ln w="19050">
            <a:solidFill>
              <a:schemeClr val="lt1"/>
            </a:solidFill>
          </a:ln>
          <a:effectLst/>
        </c:spPr>
      </c:pivotFmt>
      <c:pivotFmt>
        <c:idx val="2785"/>
        <c:spPr>
          <a:solidFill>
            <a:schemeClr val="accent1"/>
          </a:solidFill>
          <a:ln w="19050">
            <a:solidFill>
              <a:schemeClr val="lt1"/>
            </a:solidFill>
          </a:ln>
          <a:effectLst/>
        </c:spPr>
      </c:pivotFmt>
      <c:pivotFmt>
        <c:idx val="2786"/>
        <c:spPr>
          <a:solidFill>
            <a:schemeClr val="accent1"/>
          </a:solidFill>
          <a:ln w="19050">
            <a:solidFill>
              <a:schemeClr val="lt1"/>
            </a:solidFill>
          </a:ln>
          <a:effectLst/>
        </c:spPr>
      </c:pivotFmt>
      <c:pivotFmt>
        <c:idx val="2787"/>
        <c:spPr>
          <a:solidFill>
            <a:schemeClr val="accent1"/>
          </a:solidFill>
          <a:ln w="19050">
            <a:solidFill>
              <a:schemeClr val="lt1"/>
            </a:solidFill>
          </a:ln>
          <a:effectLst/>
        </c:spPr>
      </c:pivotFmt>
      <c:pivotFmt>
        <c:idx val="2788"/>
        <c:spPr>
          <a:solidFill>
            <a:schemeClr val="accent1"/>
          </a:solidFill>
          <a:ln w="19050">
            <a:solidFill>
              <a:schemeClr val="lt1"/>
            </a:solidFill>
          </a:ln>
          <a:effectLst/>
        </c:spPr>
      </c:pivotFmt>
      <c:pivotFmt>
        <c:idx val="2789"/>
        <c:spPr>
          <a:solidFill>
            <a:schemeClr val="accent1"/>
          </a:solidFill>
          <a:ln w="19050">
            <a:solidFill>
              <a:schemeClr val="lt1"/>
            </a:solidFill>
          </a:ln>
          <a:effectLst/>
        </c:spPr>
      </c:pivotFmt>
      <c:pivotFmt>
        <c:idx val="2790"/>
        <c:spPr>
          <a:solidFill>
            <a:schemeClr val="accent1"/>
          </a:solidFill>
          <a:ln w="19050">
            <a:solidFill>
              <a:schemeClr val="lt1"/>
            </a:solidFill>
          </a:ln>
          <a:effectLst/>
        </c:spPr>
      </c:pivotFmt>
      <c:pivotFmt>
        <c:idx val="2791"/>
        <c:spPr>
          <a:solidFill>
            <a:schemeClr val="accent1"/>
          </a:solidFill>
          <a:ln w="19050">
            <a:solidFill>
              <a:schemeClr val="lt1"/>
            </a:solidFill>
          </a:ln>
          <a:effectLst/>
        </c:spPr>
      </c:pivotFmt>
      <c:pivotFmt>
        <c:idx val="2792"/>
        <c:spPr>
          <a:solidFill>
            <a:schemeClr val="accent1"/>
          </a:solidFill>
          <a:ln w="19050">
            <a:solidFill>
              <a:schemeClr val="lt1"/>
            </a:solidFill>
          </a:ln>
          <a:effectLst/>
        </c:spPr>
      </c:pivotFmt>
      <c:pivotFmt>
        <c:idx val="2793"/>
        <c:spPr>
          <a:solidFill>
            <a:schemeClr val="accent1"/>
          </a:solidFill>
          <a:ln w="19050">
            <a:solidFill>
              <a:schemeClr val="lt1"/>
            </a:solidFill>
          </a:ln>
          <a:effectLst/>
        </c:spPr>
      </c:pivotFmt>
      <c:pivotFmt>
        <c:idx val="2794"/>
        <c:spPr>
          <a:solidFill>
            <a:schemeClr val="accent1"/>
          </a:solidFill>
          <a:ln w="19050">
            <a:solidFill>
              <a:schemeClr val="lt1"/>
            </a:solidFill>
          </a:ln>
          <a:effectLst/>
        </c:spPr>
      </c:pivotFmt>
      <c:pivotFmt>
        <c:idx val="2795"/>
        <c:spPr>
          <a:solidFill>
            <a:schemeClr val="accent1"/>
          </a:solidFill>
          <a:ln w="19050">
            <a:solidFill>
              <a:schemeClr val="lt1"/>
            </a:solidFill>
          </a:ln>
          <a:effectLst/>
        </c:spPr>
      </c:pivotFmt>
      <c:pivotFmt>
        <c:idx val="2796"/>
        <c:spPr>
          <a:solidFill>
            <a:schemeClr val="accent1"/>
          </a:solidFill>
          <a:ln w="19050">
            <a:solidFill>
              <a:schemeClr val="lt1"/>
            </a:solidFill>
          </a:ln>
          <a:effectLst/>
        </c:spPr>
      </c:pivotFmt>
      <c:pivotFmt>
        <c:idx val="2797"/>
        <c:spPr>
          <a:solidFill>
            <a:schemeClr val="accent1"/>
          </a:solidFill>
          <a:ln w="19050">
            <a:solidFill>
              <a:schemeClr val="lt1"/>
            </a:solidFill>
          </a:ln>
          <a:effectLst/>
        </c:spPr>
      </c:pivotFmt>
      <c:pivotFmt>
        <c:idx val="2798"/>
        <c:spPr>
          <a:solidFill>
            <a:schemeClr val="accent1"/>
          </a:solidFill>
          <a:ln w="19050">
            <a:solidFill>
              <a:schemeClr val="lt1"/>
            </a:solidFill>
          </a:ln>
          <a:effectLst/>
        </c:spPr>
      </c:pivotFmt>
      <c:pivotFmt>
        <c:idx val="2799"/>
        <c:spPr>
          <a:solidFill>
            <a:schemeClr val="accent1"/>
          </a:solidFill>
          <a:ln w="19050">
            <a:solidFill>
              <a:schemeClr val="lt1"/>
            </a:solidFill>
          </a:ln>
          <a:effectLst/>
        </c:spPr>
      </c:pivotFmt>
      <c:pivotFmt>
        <c:idx val="2800"/>
        <c:spPr>
          <a:solidFill>
            <a:schemeClr val="accent1"/>
          </a:solidFill>
          <a:ln w="19050">
            <a:solidFill>
              <a:schemeClr val="lt1"/>
            </a:solidFill>
          </a:ln>
          <a:effectLst/>
        </c:spPr>
      </c:pivotFmt>
      <c:pivotFmt>
        <c:idx val="2801"/>
        <c:spPr>
          <a:solidFill>
            <a:schemeClr val="accent1"/>
          </a:solidFill>
          <a:ln w="19050">
            <a:solidFill>
              <a:schemeClr val="lt1"/>
            </a:solidFill>
          </a:ln>
          <a:effectLst/>
        </c:spPr>
      </c:pivotFmt>
      <c:pivotFmt>
        <c:idx val="2802"/>
        <c:spPr>
          <a:solidFill>
            <a:schemeClr val="accent1"/>
          </a:solidFill>
          <a:ln w="19050">
            <a:solidFill>
              <a:schemeClr val="lt1"/>
            </a:solidFill>
          </a:ln>
          <a:effectLst/>
        </c:spPr>
      </c:pivotFmt>
      <c:pivotFmt>
        <c:idx val="2803"/>
        <c:spPr>
          <a:solidFill>
            <a:schemeClr val="accent1"/>
          </a:solidFill>
          <a:ln w="19050">
            <a:solidFill>
              <a:schemeClr val="lt1"/>
            </a:solidFill>
          </a:ln>
          <a:effectLst/>
        </c:spPr>
      </c:pivotFmt>
      <c:pivotFmt>
        <c:idx val="2804"/>
        <c:spPr>
          <a:solidFill>
            <a:schemeClr val="accent1"/>
          </a:solidFill>
          <a:ln w="19050">
            <a:solidFill>
              <a:schemeClr val="lt1"/>
            </a:solidFill>
          </a:ln>
          <a:effectLst/>
        </c:spPr>
      </c:pivotFmt>
      <c:pivotFmt>
        <c:idx val="2805"/>
        <c:spPr>
          <a:solidFill>
            <a:schemeClr val="accent1"/>
          </a:solidFill>
          <a:ln w="19050">
            <a:solidFill>
              <a:schemeClr val="lt1"/>
            </a:solidFill>
          </a:ln>
          <a:effectLst/>
        </c:spPr>
      </c:pivotFmt>
      <c:pivotFmt>
        <c:idx val="2806"/>
        <c:spPr>
          <a:solidFill>
            <a:schemeClr val="accent1"/>
          </a:solidFill>
          <a:ln w="19050">
            <a:solidFill>
              <a:schemeClr val="lt1"/>
            </a:solidFill>
          </a:ln>
          <a:effectLst/>
        </c:spPr>
      </c:pivotFmt>
      <c:pivotFmt>
        <c:idx val="2807"/>
        <c:spPr>
          <a:solidFill>
            <a:schemeClr val="accent1"/>
          </a:solidFill>
          <a:ln w="19050">
            <a:solidFill>
              <a:schemeClr val="lt1"/>
            </a:solidFill>
          </a:ln>
          <a:effectLst/>
        </c:spPr>
      </c:pivotFmt>
      <c:pivotFmt>
        <c:idx val="2808"/>
        <c:spPr>
          <a:solidFill>
            <a:schemeClr val="accent1"/>
          </a:solidFill>
          <a:ln w="19050">
            <a:solidFill>
              <a:schemeClr val="lt1"/>
            </a:solidFill>
          </a:ln>
          <a:effectLst/>
        </c:spPr>
      </c:pivotFmt>
      <c:pivotFmt>
        <c:idx val="2809"/>
        <c:spPr>
          <a:solidFill>
            <a:schemeClr val="accent1"/>
          </a:solidFill>
          <a:ln w="19050">
            <a:solidFill>
              <a:schemeClr val="lt1"/>
            </a:solidFill>
          </a:ln>
          <a:effectLst/>
        </c:spPr>
      </c:pivotFmt>
      <c:pivotFmt>
        <c:idx val="2810"/>
        <c:spPr>
          <a:solidFill>
            <a:schemeClr val="accent1"/>
          </a:solidFill>
          <a:ln w="19050">
            <a:solidFill>
              <a:schemeClr val="lt1"/>
            </a:solidFill>
          </a:ln>
          <a:effectLst/>
        </c:spPr>
      </c:pivotFmt>
      <c:pivotFmt>
        <c:idx val="2811"/>
        <c:spPr>
          <a:solidFill>
            <a:schemeClr val="accent1"/>
          </a:solidFill>
          <a:ln w="19050">
            <a:solidFill>
              <a:schemeClr val="lt1"/>
            </a:solidFill>
          </a:ln>
          <a:effectLst/>
        </c:spPr>
      </c:pivotFmt>
      <c:pivotFmt>
        <c:idx val="2812"/>
        <c:spPr>
          <a:solidFill>
            <a:schemeClr val="accent1"/>
          </a:solidFill>
          <a:ln w="19050">
            <a:solidFill>
              <a:schemeClr val="lt1"/>
            </a:solidFill>
          </a:ln>
          <a:effectLst/>
        </c:spPr>
      </c:pivotFmt>
      <c:pivotFmt>
        <c:idx val="2813"/>
        <c:spPr>
          <a:solidFill>
            <a:schemeClr val="accent1"/>
          </a:solidFill>
          <a:ln w="19050">
            <a:solidFill>
              <a:schemeClr val="lt1"/>
            </a:solidFill>
          </a:ln>
          <a:effectLst/>
        </c:spPr>
      </c:pivotFmt>
      <c:pivotFmt>
        <c:idx val="2814"/>
        <c:spPr>
          <a:solidFill>
            <a:schemeClr val="accent1"/>
          </a:solidFill>
          <a:ln w="19050">
            <a:solidFill>
              <a:schemeClr val="lt1"/>
            </a:solidFill>
          </a:ln>
          <a:effectLst/>
        </c:spPr>
      </c:pivotFmt>
      <c:pivotFmt>
        <c:idx val="2815"/>
        <c:spPr>
          <a:solidFill>
            <a:schemeClr val="accent1"/>
          </a:solidFill>
          <a:ln w="19050">
            <a:solidFill>
              <a:schemeClr val="lt1"/>
            </a:solidFill>
          </a:ln>
          <a:effectLst/>
        </c:spPr>
      </c:pivotFmt>
      <c:pivotFmt>
        <c:idx val="2816"/>
        <c:spPr>
          <a:solidFill>
            <a:schemeClr val="accent1"/>
          </a:solidFill>
          <a:ln w="19050">
            <a:solidFill>
              <a:schemeClr val="lt1"/>
            </a:solidFill>
          </a:ln>
          <a:effectLst/>
        </c:spPr>
      </c:pivotFmt>
      <c:pivotFmt>
        <c:idx val="2817"/>
        <c:spPr>
          <a:solidFill>
            <a:schemeClr val="accent1"/>
          </a:solidFill>
          <a:ln w="19050">
            <a:solidFill>
              <a:schemeClr val="lt1"/>
            </a:solidFill>
          </a:ln>
          <a:effectLst/>
        </c:spPr>
      </c:pivotFmt>
      <c:pivotFmt>
        <c:idx val="2818"/>
        <c:spPr>
          <a:solidFill>
            <a:schemeClr val="accent1"/>
          </a:solidFill>
          <a:ln w="19050">
            <a:solidFill>
              <a:schemeClr val="lt1"/>
            </a:solidFill>
          </a:ln>
          <a:effectLst/>
        </c:spPr>
      </c:pivotFmt>
      <c:pivotFmt>
        <c:idx val="2819"/>
        <c:spPr>
          <a:solidFill>
            <a:schemeClr val="accent1"/>
          </a:solidFill>
          <a:ln w="19050">
            <a:solidFill>
              <a:schemeClr val="lt1"/>
            </a:solidFill>
          </a:ln>
          <a:effectLst/>
        </c:spPr>
      </c:pivotFmt>
      <c:pivotFmt>
        <c:idx val="2820"/>
        <c:spPr>
          <a:solidFill>
            <a:schemeClr val="accent1"/>
          </a:solidFill>
          <a:ln w="19050">
            <a:solidFill>
              <a:schemeClr val="lt1"/>
            </a:solidFill>
          </a:ln>
          <a:effectLst/>
        </c:spPr>
      </c:pivotFmt>
      <c:pivotFmt>
        <c:idx val="2821"/>
        <c:spPr>
          <a:solidFill>
            <a:schemeClr val="accent1"/>
          </a:solidFill>
          <a:ln w="19050">
            <a:solidFill>
              <a:schemeClr val="lt1"/>
            </a:solidFill>
          </a:ln>
          <a:effectLst/>
        </c:spPr>
      </c:pivotFmt>
      <c:pivotFmt>
        <c:idx val="2822"/>
        <c:spPr>
          <a:solidFill>
            <a:schemeClr val="accent1"/>
          </a:solidFill>
          <a:ln w="19050">
            <a:solidFill>
              <a:schemeClr val="lt1"/>
            </a:solidFill>
          </a:ln>
          <a:effectLst/>
        </c:spPr>
      </c:pivotFmt>
      <c:pivotFmt>
        <c:idx val="2823"/>
        <c:spPr>
          <a:solidFill>
            <a:schemeClr val="accent1"/>
          </a:solidFill>
          <a:ln w="19050">
            <a:solidFill>
              <a:schemeClr val="lt1"/>
            </a:solidFill>
          </a:ln>
          <a:effectLst/>
        </c:spPr>
      </c:pivotFmt>
      <c:pivotFmt>
        <c:idx val="2824"/>
        <c:spPr>
          <a:solidFill>
            <a:schemeClr val="accent1"/>
          </a:solidFill>
          <a:ln w="19050">
            <a:solidFill>
              <a:schemeClr val="lt1"/>
            </a:solidFill>
          </a:ln>
          <a:effectLst/>
        </c:spPr>
      </c:pivotFmt>
      <c:pivotFmt>
        <c:idx val="2825"/>
        <c:spPr>
          <a:solidFill>
            <a:schemeClr val="accent1"/>
          </a:solidFill>
          <a:ln w="19050">
            <a:solidFill>
              <a:schemeClr val="lt1"/>
            </a:solidFill>
          </a:ln>
          <a:effectLst/>
        </c:spPr>
      </c:pivotFmt>
      <c:pivotFmt>
        <c:idx val="2826"/>
        <c:spPr>
          <a:solidFill>
            <a:schemeClr val="accent1"/>
          </a:solidFill>
          <a:ln w="19050">
            <a:solidFill>
              <a:schemeClr val="lt1"/>
            </a:solidFill>
          </a:ln>
          <a:effectLst/>
        </c:spPr>
      </c:pivotFmt>
      <c:pivotFmt>
        <c:idx val="2827"/>
        <c:spPr>
          <a:solidFill>
            <a:schemeClr val="accent1"/>
          </a:solidFill>
          <a:ln w="19050">
            <a:solidFill>
              <a:schemeClr val="lt1"/>
            </a:solidFill>
          </a:ln>
          <a:effectLst/>
        </c:spPr>
      </c:pivotFmt>
      <c:pivotFmt>
        <c:idx val="2828"/>
        <c:spPr>
          <a:solidFill>
            <a:schemeClr val="accent1"/>
          </a:solidFill>
          <a:ln w="19050">
            <a:solidFill>
              <a:schemeClr val="lt1"/>
            </a:solidFill>
          </a:ln>
          <a:effectLst/>
        </c:spPr>
      </c:pivotFmt>
      <c:pivotFmt>
        <c:idx val="2829"/>
        <c:spPr>
          <a:solidFill>
            <a:schemeClr val="accent1"/>
          </a:solidFill>
          <a:ln w="19050">
            <a:solidFill>
              <a:schemeClr val="lt1"/>
            </a:solidFill>
          </a:ln>
          <a:effectLst/>
        </c:spPr>
      </c:pivotFmt>
      <c:pivotFmt>
        <c:idx val="2830"/>
        <c:spPr>
          <a:solidFill>
            <a:schemeClr val="accent1"/>
          </a:solidFill>
          <a:ln w="19050">
            <a:solidFill>
              <a:schemeClr val="lt1"/>
            </a:solidFill>
          </a:ln>
          <a:effectLst/>
        </c:spPr>
      </c:pivotFmt>
      <c:pivotFmt>
        <c:idx val="2831"/>
        <c:spPr>
          <a:solidFill>
            <a:schemeClr val="accent1"/>
          </a:solidFill>
          <a:ln w="19050">
            <a:solidFill>
              <a:schemeClr val="lt1"/>
            </a:solidFill>
          </a:ln>
          <a:effectLst/>
        </c:spPr>
      </c:pivotFmt>
      <c:pivotFmt>
        <c:idx val="2832"/>
        <c:spPr>
          <a:solidFill>
            <a:schemeClr val="accent1"/>
          </a:solidFill>
          <a:ln w="19050">
            <a:solidFill>
              <a:schemeClr val="lt1"/>
            </a:solidFill>
          </a:ln>
          <a:effectLst/>
        </c:spPr>
      </c:pivotFmt>
      <c:pivotFmt>
        <c:idx val="2833"/>
        <c:spPr>
          <a:solidFill>
            <a:schemeClr val="accent1"/>
          </a:solidFill>
          <a:ln w="19050">
            <a:solidFill>
              <a:schemeClr val="lt1"/>
            </a:solidFill>
          </a:ln>
          <a:effectLst/>
        </c:spPr>
      </c:pivotFmt>
      <c:pivotFmt>
        <c:idx val="2834"/>
        <c:spPr>
          <a:solidFill>
            <a:schemeClr val="accent1"/>
          </a:solidFill>
          <a:ln w="19050">
            <a:solidFill>
              <a:schemeClr val="lt1"/>
            </a:solidFill>
          </a:ln>
          <a:effectLst/>
        </c:spPr>
      </c:pivotFmt>
      <c:pivotFmt>
        <c:idx val="2835"/>
        <c:spPr>
          <a:solidFill>
            <a:schemeClr val="accent1"/>
          </a:solidFill>
          <a:ln w="19050">
            <a:solidFill>
              <a:schemeClr val="lt1"/>
            </a:solidFill>
          </a:ln>
          <a:effectLst/>
        </c:spPr>
      </c:pivotFmt>
      <c:pivotFmt>
        <c:idx val="2836"/>
        <c:spPr>
          <a:solidFill>
            <a:schemeClr val="accent1"/>
          </a:solidFill>
          <a:ln w="19050">
            <a:solidFill>
              <a:schemeClr val="lt1"/>
            </a:solidFill>
          </a:ln>
          <a:effectLst/>
        </c:spPr>
      </c:pivotFmt>
      <c:pivotFmt>
        <c:idx val="2837"/>
        <c:spPr>
          <a:solidFill>
            <a:schemeClr val="accent1"/>
          </a:solidFill>
          <a:ln w="19050">
            <a:solidFill>
              <a:schemeClr val="lt1"/>
            </a:solidFill>
          </a:ln>
          <a:effectLst/>
        </c:spPr>
      </c:pivotFmt>
      <c:pivotFmt>
        <c:idx val="2838"/>
        <c:spPr>
          <a:solidFill>
            <a:schemeClr val="accent1"/>
          </a:solidFill>
          <a:ln w="19050">
            <a:solidFill>
              <a:schemeClr val="lt1"/>
            </a:solidFill>
          </a:ln>
          <a:effectLst/>
        </c:spPr>
      </c:pivotFmt>
      <c:pivotFmt>
        <c:idx val="2839"/>
        <c:spPr>
          <a:solidFill>
            <a:schemeClr val="accent1"/>
          </a:solidFill>
          <a:ln w="19050">
            <a:solidFill>
              <a:schemeClr val="lt1"/>
            </a:solidFill>
          </a:ln>
          <a:effectLst/>
        </c:spPr>
      </c:pivotFmt>
      <c:pivotFmt>
        <c:idx val="2840"/>
        <c:spPr>
          <a:solidFill>
            <a:schemeClr val="accent1"/>
          </a:solidFill>
          <a:ln w="19050">
            <a:solidFill>
              <a:schemeClr val="lt1"/>
            </a:solidFill>
          </a:ln>
          <a:effectLst/>
        </c:spPr>
      </c:pivotFmt>
      <c:pivotFmt>
        <c:idx val="2841"/>
        <c:spPr>
          <a:solidFill>
            <a:schemeClr val="accent1"/>
          </a:solidFill>
          <a:ln w="19050">
            <a:solidFill>
              <a:schemeClr val="lt1"/>
            </a:solidFill>
          </a:ln>
          <a:effectLst/>
        </c:spPr>
      </c:pivotFmt>
      <c:pivotFmt>
        <c:idx val="2842"/>
        <c:spPr>
          <a:solidFill>
            <a:schemeClr val="accent1"/>
          </a:solidFill>
          <a:ln w="19050">
            <a:solidFill>
              <a:schemeClr val="lt1"/>
            </a:solidFill>
          </a:ln>
          <a:effectLst/>
        </c:spPr>
      </c:pivotFmt>
      <c:pivotFmt>
        <c:idx val="2843"/>
        <c:spPr>
          <a:solidFill>
            <a:schemeClr val="accent1"/>
          </a:solidFill>
          <a:ln w="19050">
            <a:solidFill>
              <a:schemeClr val="lt1"/>
            </a:solidFill>
          </a:ln>
          <a:effectLst/>
        </c:spPr>
      </c:pivotFmt>
      <c:pivotFmt>
        <c:idx val="2844"/>
        <c:spPr>
          <a:solidFill>
            <a:schemeClr val="accent1"/>
          </a:solidFill>
          <a:ln w="19050">
            <a:solidFill>
              <a:schemeClr val="lt1"/>
            </a:solidFill>
          </a:ln>
          <a:effectLst/>
        </c:spPr>
      </c:pivotFmt>
      <c:pivotFmt>
        <c:idx val="2845"/>
        <c:spPr>
          <a:solidFill>
            <a:schemeClr val="accent1"/>
          </a:solidFill>
          <a:ln w="19050">
            <a:solidFill>
              <a:schemeClr val="lt1"/>
            </a:solidFill>
          </a:ln>
          <a:effectLst/>
        </c:spPr>
      </c:pivotFmt>
      <c:pivotFmt>
        <c:idx val="2846"/>
        <c:spPr>
          <a:solidFill>
            <a:schemeClr val="accent1"/>
          </a:solidFill>
          <a:ln w="19050">
            <a:solidFill>
              <a:schemeClr val="lt1"/>
            </a:solidFill>
          </a:ln>
          <a:effectLst/>
        </c:spPr>
      </c:pivotFmt>
      <c:pivotFmt>
        <c:idx val="2847"/>
        <c:spPr>
          <a:solidFill>
            <a:schemeClr val="accent1"/>
          </a:solidFill>
          <a:ln w="19050">
            <a:solidFill>
              <a:schemeClr val="lt1"/>
            </a:solidFill>
          </a:ln>
          <a:effectLst/>
        </c:spPr>
      </c:pivotFmt>
      <c:pivotFmt>
        <c:idx val="2848"/>
        <c:spPr>
          <a:solidFill>
            <a:schemeClr val="accent1"/>
          </a:solidFill>
          <a:ln w="19050">
            <a:solidFill>
              <a:schemeClr val="lt1"/>
            </a:solidFill>
          </a:ln>
          <a:effectLst/>
        </c:spPr>
      </c:pivotFmt>
      <c:pivotFmt>
        <c:idx val="2849"/>
        <c:spPr>
          <a:solidFill>
            <a:schemeClr val="accent1"/>
          </a:solidFill>
          <a:ln w="19050">
            <a:solidFill>
              <a:schemeClr val="lt1"/>
            </a:solidFill>
          </a:ln>
          <a:effectLst/>
        </c:spPr>
      </c:pivotFmt>
      <c:pivotFmt>
        <c:idx val="2850"/>
        <c:spPr>
          <a:solidFill>
            <a:schemeClr val="accent1"/>
          </a:solidFill>
          <a:ln w="19050">
            <a:solidFill>
              <a:schemeClr val="lt1"/>
            </a:solidFill>
          </a:ln>
          <a:effectLst/>
        </c:spPr>
      </c:pivotFmt>
      <c:pivotFmt>
        <c:idx val="2851"/>
        <c:spPr>
          <a:solidFill>
            <a:schemeClr val="accent1"/>
          </a:solidFill>
          <a:ln w="19050">
            <a:solidFill>
              <a:schemeClr val="lt1"/>
            </a:solidFill>
          </a:ln>
          <a:effectLst/>
        </c:spPr>
      </c:pivotFmt>
      <c:pivotFmt>
        <c:idx val="2852"/>
        <c:spPr>
          <a:solidFill>
            <a:schemeClr val="accent1"/>
          </a:solidFill>
          <a:ln w="19050">
            <a:solidFill>
              <a:schemeClr val="lt1"/>
            </a:solidFill>
          </a:ln>
          <a:effectLst/>
        </c:spPr>
      </c:pivotFmt>
      <c:pivotFmt>
        <c:idx val="2853"/>
        <c:spPr>
          <a:solidFill>
            <a:schemeClr val="accent1"/>
          </a:solidFill>
          <a:ln w="19050">
            <a:solidFill>
              <a:schemeClr val="lt1"/>
            </a:solidFill>
          </a:ln>
          <a:effectLst/>
        </c:spPr>
      </c:pivotFmt>
      <c:pivotFmt>
        <c:idx val="2854"/>
        <c:spPr>
          <a:solidFill>
            <a:schemeClr val="accent1"/>
          </a:solidFill>
          <a:ln w="19050">
            <a:solidFill>
              <a:schemeClr val="lt1"/>
            </a:solidFill>
          </a:ln>
          <a:effectLst/>
        </c:spPr>
      </c:pivotFmt>
      <c:pivotFmt>
        <c:idx val="2855"/>
        <c:spPr>
          <a:solidFill>
            <a:schemeClr val="accent1"/>
          </a:solidFill>
          <a:ln w="19050">
            <a:solidFill>
              <a:schemeClr val="lt1"/>
            </a:solidFill>
          </a:ln>
          <a:effectLst/>
        </c:spPr>
      </c:pivotFmt>
      <c:pivotFmt>
        <c:idx val="2856"/>
        <c:spPr>
          <a:solidFill>
            <a:schemeClr val="accent1"/>
          </a:solidFill>
          <a:ln w="19050">
            <a:solidFill>
              <a:schemeClr val="lt1"/>
            </a:solidFill>
          </a:ln>
          <a:effectLst/>
        </c:spPr>
      </c:pivotFmt>
      <c:pivotFmt>
        <c:idx val="2857"/>
        <c:spPr>
          <a:solidFill>
            <a:schemeClr val="accent1"/>
          </a:solidFill>
          <a:ln w="19050">
            <a:solidFill>
              <a:schemeClr val="lt1"/>
            </a:solidFill>
          </a:ln>
          <a:effectLst/>
        </c:spPr>
      </c:pivotFmt>
      <c:pivotFmt>
        <c:idx val="2858"/>
        <c:spPr>
          <a:solidFill>
            <a:schemeClr val="accent1"/>
          </a:solidFill>
          <a:ln w="19050">
            <a:solidFill>
              <a:schemeClr val="lt1"/>
            </a:solidFill>
          </a:ln>
          <a:effectLst/>
        </c:spPr>
      </c:pivotFmt>
      <c:pivotFmt>
        <c:idx val="2859"/>
        <c:spPr>
          <a:solidFill>
            <a:schemeClr val="accent1"/>
          </a:solidFill>
          <a:ln w="19050">
            <a:solidFill>
              <a:schemeClr val="lt1"/>
            </a:solidFill>
          </a:ln>
          <a:effectLst/>
        </c:spPr>
      </c:pivotFmt>
      <c:pivotFmt>
        <c:idx val="2860"/>
        <c:spPr>
          <a:solidFill>
            <a:schemeClr val="accent1"/>
          </a:solidFill>
          <a:ln w="19050">
            <a:solidFill>
              <a:schemeClr val="lt1"/>
            </a:solidFill>
          </a:ln>
          <a:effectLst/>
        </c:spPr>
      </c:pivotFmt>
      <c:pivotFmt>
        <c:idx val="2861"/>
        <c:spPr>
          <a:solidFill>
            <a:schemeClr val="accent1"/>
          </a:solidFill>
          <a:ln w="19050">
            <a:solidFill>
              <a:schemeClr val="lt1"/>
            </a:solidFill>
          </a:ln>
          <a:effectLst/>
        </c:spPr>
        <c:marker>
          <c:symbol val="none"/>
        </c:marker>
      </c:pivotFmt>
      <c:pivotFmt>
        <c:idx val="2862"/>
        <c:spPr>
          <a:solidFill>
            <a:schemeClr val="accent1"/>
          </a:solidFill>
          <a:ln w="19050">
            <a:solidFill>
              <a:schemeClr val="lt1"/>
            </a:solidFill>
          </a:ln>
          <a:effectLst/>
        </c:spPr>
      </c:pivotFmt>
      <c:pivotFmt>
        <c:idx val="2863"/>
        <c:spPr>
          <a:solidFill>
            <a:schemeClr val="accent1"/>
          </a:solidFill>
          <a:ln w="19050">
            <a:solidFill>
              <a:schemeClr val="lt1"/>
            </a:solidFill>
          </a:ln>
          <a:effectLst/>
        </c:spPr>
      </c:pivotFmt>
      <c:pivotFmt>
        <c:idx val="2864"/>
        <c:spPr>
          <a:solidFill>
            <a:schemeClr val="accent1"/>
          </a:solidFill>
          <a:ln w="19050">
            <a:solidFill>
              <a:schemeClr val="lt1"/>
            </a:solidFill>
          </a:ln>
          <a:effectLst/>
        </c:spPr>
      </c:pivotFmt>
      <c:pivotFmt>
        <c:idx val="2865"/>
        <c:spPr>
          <a:solidFill>
            <a:schemeClr val="accent1"/>
          </a:solidFill>
          <a:ln w="19050">
            <a:solidFill>
              <a:schemeClr val="lt1"/>
            </a:solidFill>
          </a:ln>
          <a:effectLst/>
        </c:spPr>
      </c:pivotFmt>
      <c:pivotFmt>
        <c:idx val="2866"/>
        <c:spPr>
          <a:solidFill>
            <a:schemeClr val="accent1"/>
          </a:solidFill>
          <a:ln w="19050">
            <a:solidFill>
              <a:schemeClr val="lt1"/>
            </a:solidFill>
          </a:ln>
          <a:effectLst/>
        </c:spPr>
      </c:pivotFmt>
      <c:pivotFmt>
        <c:idx val="2867"/>
        <c:spPr>
          <a:solidFill>
            <a:schemeClr val="accent1"/>
          </a:solidFill>
          <a:ln w="19050">
            <a:solidFill>
              <a:schemeClr val="lt1"/>
            </a:solidFill>
          </a:ln>
          <a:effectLst/>
        </c:spPr>
      </c:pivotFmt>
      <c:pivotFmt>
        <c:idx val="2868"/>
        <c:spPr>
          <a:solidFill>
            <a:schemeClr val="accent1"/>
          </a:solidFill>
          <a:ln w="19050">
            <a:solidFill>
              <a:schemeClr val="lt1"/>
            </a:solidFill>
          </a:ln>
          <a:effectLst/>
        </c:spPr>
      </c:pivotFmt>
      <c:pivotFmt>
        <c:idx val="2869"/>
        <c:spPr>
          <a:solidFill>
            <a:schemeClr val="accent1"/>
          </a:solidFill>
          <a:ln w="19050">
            <a:solidFill>
              <a:schemeClr val="lt1"/>
            </a:solidFill>
          </a:ln>
          <a:effectLst/>
        </c:spPr>
      </c:pivotFmt>
      <c:pivotFmt>
        <c:idx val="2870"/>
        <c:spPr>
          <a:solidFill>
            <a:schemeClr val="accent1"/>
          </a:solidFill>
          <a:ln w="19050">
            <a:solidFill>
              <a:schemeClr val="lt1"/>
            </a:solidFill>
          </a:ln>
          <a:effectLst/>
        </c:spPr>
      </c:pivotFmt>
      <c:pivotFmt>
        <c:idx val="2871"/>
        <c:spPr>
          <a:solidFill>
            <a:schemeClr val="accent1"/>
          </a:solidFill>
          <a:ln w="19050">
            <a:solidFill>
              <a:schemeClr val="lt1"/>
            </a:solidFill>
          </a:ln>
          <a:effectLst/>
        </c:spPr>
      </c:pivotFmt>
      <c:pivotFmt>
        <c:idx val="2872"/>
        <c:spPr>
          <a:solidFill>
            <a:schemeClr val="accent1"/>
          </a:solidFill>
          <a:ln w="19050">
            <a:solidFill>
              <a:schemeClr val="lt1"/>
            </a:solidFill>
          </a:ln>
          <a:effectLst/>
        </c:spPr>
      </c:pivotFmt>
      <c:pivotFmt>
        <c:idx val="2873"/>
        <c:spPr>
          <a:solidFill>
            <a:schemeClr val="accent1"/>
          </a:solidFill>
          <a:ln w="19050">
            <a:solidFill>
              <a:schemeClr val="lt1"/>
            </a:solidFill>
          </a:ln>
          <a:effectLst/>
        </c:spPr>
      </c:pivotFmt>
      <c:pivotFmt>
        <c:idx val="2874"/>
        <c:spPr>
          <a:solidFill>
            <a:schemeClr val="accent1"/>
          </a:solidFill>
          <a:ln w="19050">
            <a:solidFill>
              <a:schemeClr val="lt1"/>
            </a:solidFill>
          </a:ln>
          <a:effectLst/>
        </c:spPr>
      </c:pivotFmt>
      <c:pivotFmt>
        <c:idx val="2875"/>
        <c:spPr>
          <a:solidFill>
            <a:schemeClr val="accent1"/>
          </a:solidFill>
          <a:ln w="19050">
            <a:solidFill>
              <a:schemeClr val="lt1"/>
            </a:solidFill>
          </a:ln>
          <a:effectLst/>
        </c:spPr>
      </c:pivotFmt>
      <c:pivotFmt>
        <c:idx val="2876"/>
        <c:spPr>
          <a:solidFill>
            <a:schemeClr val="accent1"/>
          </a:solidFill>
          <a:ln w="19050">
            <a:solidFill>
              <a:schemeClr val="lt1"/>
            </a:solidFill>
          </a:ln>
          <a:effectLst/>
        </c:spPr>
      </c:pivotFmt>
      <c:pivotFmt>
        <c:idx val="2877"/>
        <c:spPr>
          <a:solidFill>
            <a:schemeClr val="accent1"/>
          </a:solidFill>
          <a:ln w="19050">
            <a:solidFill>
              <a:schemeClr val="lt1"/>
            </a:solidFill>
          </a:ln>
          <a:effectLst/>
        </c:spPr>
      </c:pivotFmt>
      <c:pivotFmt>
        <c:idx val="2878"/>
        <c:spPr>
          <a:solidFill>
            <a:schemeClr val="accent1"/>
          </a:solidFill>
          <a:ln w="19050">
            <a:solidFill>
              <a:schemeClr val="lt1"/>
            </a:solidFill>
          </a:ln>
          <a:effectLst/>
        </c:spPr>
      </c:pivotFmt>
      <c:pivotFmt>
        <c:idx val="2879"/>
        <c:spPr>
          <a:solidFill>
            <a:schemeClr val="accent1"/>
          </a:solidFill>
          <a:ln w="19050">
            <a:solidFill>
              <a:schemeClr val="lt1"/>
            </a:solidFill>
          </a:ln>
          <a:effectLst/>
        </c:spPr>
      </c:pivotFmt>
      <c:pivotFmt>
        <c:idx val="2880"/>
        <c:spPr>
          <a:solidFill>
            <a:schemeClr val="accent1"/>
          </a:solidFill>
          <a:ln w="19050">
            <a:solidFill>
              <a:schemeClr val="lt1"/>
            </a:solidFill>
          </a:ln>
          <a:effectLst/>
        </c:spPr>
      </c:pivotFmt>
      <c:pivotFmt>
        <c:idx val="2881"/>
        <c:spPr>
          <a:solidFill>
            <a:schemeClr val="accent1"/>
          </a:solidFill>
          <a:ln w="19050">
            <a:solidFill>
              <a:schemeClr val="lt1"/>
            </a:solidFill>
          </a:ln>
          <a:effectLst/>
        </c:spPr>
      </c:pivotFmt>
      <c:pivotFmt>
        <c:idx val="2882"/>
        <c:spPr>
          <a:solidFill>
            <a:schemeClr val="accent1"/>
          </a:solidFill>
          <a:ln w="19050">
            <a:solidFill>
              <a:schemeClr val="lt1"/>
            </a:solidFill>
          </a:ln>
          <a:effectLst/>
        </c:spPr>
      </c:pivotFmt>
      <c:pivotFmt>
        <c:idx val="2883"/>
        <c:spPr>
          <a:solidFill>
            <a:schemeClr val="accent1"/>
          </a:solidFill>
          <a:ln w="19050">
            <a:solidFill>
              <a:schemeClr val="lt1"/>
            </a:solidFill>
          </a:ln>
          <a:effectLst/>
        </c:spPr>
      </c:pivotFmt>
      <c:pivotFmt>
        <c:idx val="2884"/>
        <c:spPr>
          <a:solidFill>
            <a:schemeClr val="accent1"/>
          </a:solidFill>
          <a:ln w="19050">
            <a:solidFill>
              <a:schemeClr val="lt1"/>
            </a:solidFill>
          </a:ln>
          <a:effectLst/>
        </c:spPr>
      </c:pivotFmt>
      <c:pivotFmt>
        <c:idx val="2885"/>
        <c:spPr>
          <a:solidFill>
            <a:schemeClr val="accent1"/>
          </a:solidFill>
          <a:ln w="19050">
            <a:solidFill>
              <a:schemeClr val="lt1"/>
            </a:solidFill>
          </a:ln>
          <a:effectLst/>
        </c:spPr>
      </c:pivotFmt>
      <c:pivotFmt>
        <c:idx val="2886"/>
        <c:spPr>
          <a:solidFill>
            <a:schemeClr val="accent1"/>
          </a:solidFill>
          <a:ln w="19050">
            <a:solidFill>
              <a:schemeClr val="lt1"/>
            </a:solidFill>
          </a:ln>
          <a:effectLst/>
        </c:spPr>
      </c:pivotFmt>
      <c:pivotFmt>
        <c:idx val="2887"/>
        <c:spPr>
          <a:solidFill>
            <a:schemeClr val="accent1"/>
          </a:solidFill>
          <a:ln w="19050">
            <a:solidFill>
              <a:schemeClr val="lt1"/>
            </a:solidFill>
          </a:ln>
          <a:effectLst/>
        </c:spPr>
      </c:pivotFmt>
      <c:pivotFmt>
        <c:idx val="2888"/>
        <c:spPr>
          <a:solidFill>
            <a:schemeClr val="accent1"/>
          </a:solidFill>
          <a:ln w="19050">
            <a:solidFill>
              <a:schemeClr val="lt1"/>
            </a:solidFill>
          </a:ln>
          <a:effectLst/>
        </c:spPr>
      </c:pivotFmt>
      <c:pivotFmt>
        <c:idx val="2889"/>
        <c:spPr>
          <a:solidFill>
            <a:schemeClr val="accent1"/>
          </a:solidFill>
          <a:ln w="19050">
            <a:solidFill>
              <a:schemeClr val="lt1"/>
            </a:solidFill>
          </a:ln>
          <a:effectLst/>
        </c:spPr>
      </c:pivotFmt>
      <c:pivotFmt>
        <c:idx val="2890"/>
        <c:spPr>
          <a:solidFill>
            <a:schemeClr val="accent1"/>
          </a:solidFill>
          <a:ln w="19050">
            <a:solidFill>
              <a:schemeClr val="lt1"/>
            </a:solidFill>
          </a:ln>
          <a:effectLst/>
        </c:spPr>
      </c:pivotFmt>
      <c:pivotFmt>
        <c:idx val="2891"/>
        <c:spPr>
          <a:solidFill>
            <a:schemeClr val="accent1"/>
          </a:solidFill>
          <a:ln w="19050">
            <a:solidFill>
              <a:schemeClr val="lt1"/>
            </a:solidFill>
          </a:ln>
          <a:effectLst/>
        </c:spPr>
      </c:pivotFmt>
      <c:pivotFmt>
        <c:idx val="2892"/>
        <c:spPr>
          <a:solidFill>
            <a:schemeClr val="accent1"/>
          </a:solidFill>
          <a:ln w="19050">
            <a:solidFill>
              <a:schemeClr val="lt1"/>
            </a:solidFill>
          </a:ln>
          <a:effectLst/>
        </c:spPr>
      </c:pivotFmt>
      <c:pivotFmt>
        <c:idx val="2893"/>
        <c:spPr>
          <a:solidFill>
            <a:schemeClr val="accent1"/>
          </a:solidFill>
          <a:ln w="19050">
            <a:solidFill>
              <a:schemeClr val="lt1"/>
            </a:solidFill>
          </a:ln>
          <a:effectLst/>
        </c:spPr>
      </c:pivotFmt>
      <c:pivotFmt>
        <c:idx val="2894"/>
        <c:spPr>
          <a:solidFill>
            <a:schemeClr val="accent1"/>
          </a:solidFill>
          <a:ln w="19050">
            <a:solidFill>
              <a:schemeClr val="lt1"/>
            </a:solidFill>
          </a:ln>
          <a:effectLst/>
        </c:spPr>
      </c:pivotFmt>
      <c:pivotFmt>
        <c:idx val="2895"/>
        <c:spPr>
          <a:solidFill>
            <a:schemeClr val="accent1"/>
          </a:solidFill>
          <a:ln w="19050">
            <a:solidFill>
              <a:schemeClr val="lt1"/>
            </a:solidFill>
          </a:ln>
          <a:effectLst/>
        </c:spPr>
      </c:pivotFmt>
      <c:pivotFmt>
        <c:idx val="2896"/>
        <c:spPr>
          <a:solidFill>
            <a:schemeClr val="accent1"/>
          </a:solidFill>
          <a:ln w="19050">
            <a:solidFill>
              <a:schemeClr val="lt1"/>
            </a:solidFill>
          </a:ln>
          <a:effectLst/>
        </c:spPr>
      </c:pivotFmt>
      <c:pivotFmt>
        <c:idx val="2897"/>
        <c:spPr>
          <a:solidFill>
            <a:schemeClr val="accent1"/>
          </a:solidFill>
          <a:ln w="19050">
            <a:solidFill>
              <a:schemeClr val="lt1"/>
            </a:solidFill>
          </a:ln>
          <a:effectLst/>
        </c:spPr>
      </c:pivotFmt>
      <c:pivotFmt>
        <c:idx val="2898"/>
        <c:spPr>
          <a:solidFill>
            <a:schemeClr val="accent1"/>
          </a:solidFill>
          <a:ln w="19050">
            <a:solidFill>
              <a:schemeClr val="lt1"/>
            </a:solidFill>
          </a:ln>
          <a:effectLst/>
        </c:spPr>
      </c:pivotFmt>
      <c:pivotFmt>
        <c:idx val="2899"/>
        <c:spPr>
          <a:solidFill>
            <a:schemeClr val="accent1"/>
          </a:solidFill>
          <a:ln w="19050">
            <a:solidFill>
              <a:schemeClr val="lt1"/>
            </a:solidFill>
          </a:ln>
          <a:effectLst/>
        </c:spPr>
      </c:pivotFmt>
      <c:pivotFmt>
        <c:idx val="2900"/>
        <c:spPr>
          <a:solidFill>
            <a:schemeClr val="accent1"/>
          </a:solidFill>
          <a:ln w="19050">
            <a:solidFill>
              <a:schemeClr val="lt1"/>
            </a:solidFill>
          </a:ln>
          <a:effectLst/>
        </c:spPr>
      </c:pivotFmt>
      <c:pivotFmt>
        <c:idx val="2901"/>
        <c:spPr>
          <a:solidFill>
            <a:schemeClr val="accent1"/>
          </a:solidFill>
          <a:ln w="19050">
            <a:solidFill>
              <a:schemeClr val="lt1"/>
            </a:solidFill>
          </a:ln>
          <a:effectLst/>
        </c:spPr>
      </c:pivotFmt>
      <c:pivotFmt>
        <c:idx val="2902"/>
        <c:spPr>
          <a:solidFill>
            <a:schemeClr val="accent1"/>
          </a:solidFill>
          <a:ln w="19050">
            <a:solidFill>
              <a:schemeClr val="lt1"/>
            </a:solidFill>
          </a:ln>
          <a:effectLst/>
        </c:spPr>
      </c:pivotFmt>
      <c:pivotFmt>
        <c:idx val="2903"/>
        <c:spPr>
          <a:solidFill>
            <a:schemeClr val="accent1"/>
          </a:solidFill>
          <a:ln w="19050">
            <a:solidFill>
              <a:schemeClr val="lt1"/>
            </a:solidFill>
          </a:ln>
          <a:effectLst/>
        </c:spPr>
      </c:pivotFmt>
      <c:pivotFmt>
        <c:idx val="2904"/>
        <c:spPr>
          <a:solidFill>
            <a:schemeClr val="accent1"/>
          </a:solidFill>
          <a:ln w="19050">
            <a:solidFill>
              <a:schemeClr val="lt1"/>
            </a:solidFill>
          </a:ln>
          <a:effectLst/>
        </c:spPr>
      </c:pivotFmt>
      <c:pivotFmt>
        <c:idx val="2905"/>
        <c:spPr>
          <a:solidFill>
            <a:schemeClr val="accent1"/>
          </a:solidFill>
          <a:ln w="19050">
            <a:solidFill>
              <a:schemeClr val="lt1"/>
            </a:solidFill>
          </a:ln>
          <a:effectLst/>
        </c:spPr>
      </c:pivotFmt>
      <c:pivotFmt>
        <c:idx val="2906"/>
        <c:spPr>
          <a:solidFill>
            <a:schemeClr val="accent1"/>
          </a:solidFill>
          <a:ln w="19050">
            <a:solidFill>
              <a:schemeClr val="lt1"/>
            </a:solidFill>
          </a:ln>
          <a:effectLst/>
        </c:spPr>
      </c:pivotFmt>
      <c:pivotFmt>
        <c:idx val="2907"/>
        <c:spPr>
          <a:solidFill>
            <a:schemeClr val="accent1"/>
          </a:solidFill>
          <a:ln w="19050">
            <a:solidFill>
              <a:schemeClr val="lt1"/>
            </a:solidFill>
          </a:ln>
          <a:effectLst/>
        </c:spPr>
      </c:pivotFmt>
      <c:pivotFmt>
        <c:idx val="2908"/>
        <c:spPr>
          <a:solidFill>
            <a:schemeClr val="accent1"/>
          </a:solidFill>
          <a:ln w="19050">
            <a:solidFill>
              <a:schemeClr val="lt1"/>
            </a:solidFill>
          </a:ln>
          <a:effectLst/>
        </c:spPr>
      </c:pivotFmt>
      <c:pivotFmt>
        <c:idx val="2909"/>
        <c:spPr>
          <a:solidFill>
            <a:schemeClr val="accent1"/>
          </a:solidFill>
          <a:ln w="19050">
            <a:solidFill>
              <a:schemeClr val="lt1"/>
            </a:solidFill>
          </a:ln>
          <a:effectLst/>
        </c:spPr>
      </c:pivotFmt>
      <c:pivotFmt>
        <c:idx val="2910"/>
        <c:spPr>
          <a:solidFill>
            <a:schemeClr val="accent1"/>
          </a:solidFill>
          <a:ln w="19050">
            <a:solidFill>
              <a:schemeClr val="lt1"/>
            </a:solidFill>
          </a:ln>
          <a:effectLst/>
        </c:spPr>
      </c:pivotFmt>
      <c:pivotFmt>
        <c:idx val="2911"/>
        <c:spPr>
          <a:solidFill>
            <a:schemeClr val="accent1"/>
          </a:solidFill>
          <a:ln w="19050">
            <a:solidFill>
              <a:schemeClr val="lt1"/>
            </a:solidFill>
          </a:ln>
          <a:effectLst/>
        </c:spPr>
      </c:pivotFmt>
      <c:pivotFmt>
        <c:idx val="2912"/>
        <c:spPr>
          <a:solidFill>
            <a:schemeClr val="accent1"/>
          </a:solidFill>
          <a:ln w="19050">
            <a:solidFill>
              <a:schemeClr val="lt1"/>
            </a:solidFill>
          </a:ln>
          <a:effectLst/>
        </c:spPr>
      </c:pivotFmt>
      <c:pivotFmt>
        <c:idx val="2913"/>
        <c:spPr>
          <a:solidFill>
            <a:schemeClr val="accent1"/>
          </a:solidFill>
          <a:ln w="19050">
            <a:solidFill>
              <a:schemeClr val="lt1"/>
            </a:solidFill>
          </a:ln>
          <a:effectLst/>
        </c:spPr>
      </c:pivotFmt>
      <c:pivotFmt>
        <c:idx val="2914"/>
        <c:spPr>
          <a:solidFill>
            <a:schemeClr val="accent1"/>
          </a:solidFill>
          <a:ln w="19050">
            <a:solidFill>
              <a:schemeClr val="lt1"/>
            </a:solidFill>
          </a:ln>
          <a:effectLst/>
        </c:spPr>
      </c:pivotFmt>
      <c:pivotFmt>
        <c:idx val="2915"/>
        <c:spPr>
          <a:solidFill>
            <a:schemeClr val="accent1"/>
          </a:solidFill>
          <a:ln w="19050">
            <a:solidFill>
              <a:schemeClr val="lt1"/>
            </a:solidFill>
          </a:ln>
          <a:effectLst/>
        </c:spPr>
      </c:pivotFmt>
      <c:pivotFmt>
        <c:idx val="2916"/>
        <c:spPr>
          <a:solidFill>
            <a:schemeClr val="accent1"/>
          </a:solidFill>
          <a:ln w="19050">
            <a:solidFill>
              <a:schemeClr val="lt1"/>
            </a:solidFill>
          </a:ln>
          <a:effectLst/>
        </c:spPr>
      </c:pivotFmt>
      <c:pivotFmt>
        <c:idx val="2917"/>
        <c:spPr>
          <a:solidFill>
            <a:schemeClr val="accent1"/>
          </a:solidFill>
          <a:ln w="19050">
            <a:solidFill>
              <a:schemeClr val="lt1"/>
            </a:solidFill>
          </a:ln>
          <a:effectLst/>
        </c:spPr>
      </c:pivotFmt>
      <c:pivotFmt>
        <c:idx val="2918"/>
        <c:spPr>
          <a:solidFill>
            <a:schemeClr val="accent1"/>
          </a:solidFill>
          <a:ln w="19050">
            <a:solidFill>
              <a:schemeClr val="lt1"/>
            </a:solidFill>
          </a:ln>
          <a:effectLst/>
        </c:spPr>
      </c:pivotFmt>
      <c:pivotFmt>
        <c:idx val="2919"/>
        <c:spPr>
          <a:solidFill>
            <a:schemeClr val="accent1"/>
          </a:solidFill>
          <a:ln w="19050">
            <a:solidFill>
              <a:schemeClr val="lt1"/>
            </a:solidFill>
          </a:ln>
          <a:effectLst/>
        </c:spPr>
      </c:pivotFmt>
      <c:pivotFmt>
        <c:idx val="2920"/>
        <c:spPr>
          <a:solidFill>
            <a:schemeClr val="accent1"/>
          </a:solidFill>
          <a:ln w="19050">
            <a:solidFill>
              <a:schemeClr val="lt1"/>
            </a:solidFill>
          </a:ln>
          <a:effectLst/>
        </c:spPr>
      </c:pivotFmt>
      <c:pivotFmt>
        <c:idx val="2921"/>
        <c:spPr>
          <a:solidFill>
            <a:schemeClr val="accent1"/>
          </a:solidFill>
          <a:ln w="19050">
            <a:solidFill>
              <a:schemeClr val="lt1"/>
            </a:solidFill>
          </a:ln>
          <a:effectLst/>
        </c:spPr>
      </c:pivotFmt>
      <c:pivotFmt>
        <c:idx val="2922"/>
        <c:spPr>
          <a:solidFill>
            <a:schemeClr val="accent1"/>
          </a:solidFill>
          <a:ln w="19050">
            <a:solidFill>
              <a:schemeClr val="lt1"/>
            </a:solidFill>
          </a:ln>
          <a:effectLst/>
        </c:spPr>
      </c:pivotFmt>
      <c:pivotFmt>
        <c:idx val="2923"/>
        <c:spPr>
          <a:solidFill>
            <a:schemeClr val="accent1"/>
          </a:solidFill>
          <a:ln w="19050">
            <a:solidFill>
              <a:schemeClr val="lt1"/>
            </a:solidFill>
          </a:ln>
          <a:effectLst/>
        </c:spPr>
      </c:pivotFmt>
      <c:pivotFmt>
        <c:idx val="2924"/>
        <c:spPr>
          <a:solidFill>
            <a:schemeClr val="accent1"/>
          </a:solidFill>
          <a:ln w="19050">
            <a:solidFill>
              <a:schemeClr val="lt1"/>
            </a:solidFill>
          </a:ln>
          <a:effectLst/>
        </c:spPr>
      </c:pivotFmt>
      <c:pivotFmt>
        <c:idx val="2925"/>
        <c:spPr>
          <a:solidFill>
            <a:schemeClr val="accent1"/>
          </a:solidFill>
          <a:ln w="19050">
            <a:solidFill>
              <a:schemeClr val="lt1"/>
            </a:solidFill>
          </a:ln>
          <a:effectLst/>
        </c:spPr>
      </c:pivotFmt>
      <c:pivotFmt>
        <c:idx val="2926"/>
        <c:spPr>
          <a:solidFill>
            <a:schemeClr val="accent1"/>
          </a:solidFill>
          <a:ln w="19050">
            <a:solidFill>
              <a:schemeClr val="lt1"/>
            </a:solidFill>
          </a:ln>
          <a:effectLst/>
        </c:spPr>
      </c:pivotFmt>
      <c:pivotFmt>
        <c:idx val="2927"/>
        <c:spPr>
          <a:solidFill>
            <a:schemeClr val="accent1"/>
          </a:solidFill>
          <a:ln w="19050">
            <a:solidFill>
              <a:schemeClr val="lt1"/>
            </a:solidFill>
          </a:ln>
          <a:effectLst/>
        </c:spPr>
      </c:pivotFmt>
      <c:pivotFmt>
        <c:idx val="2928"/>
        <c:spPr>
          <a:solidFill>
            <a:schemeClr val="accent1"/>
          </a:solidFill>
          <a:ln w="19050">
            <a:solidFill>
              <a:schemeClr val="lt1"/>
            </a:solidFill>
          </a:ln>
          <a:effectLst/>
        </c:spPr>
      </c:pivotFmt>
      <c:pivotFmt>
        <c:idx val="2929"/>
        <c:spPr>
          <a:solidFill>
            <a:schemeClr val="accent1"/>
          </a:solidFill>
          <a:ln w="19050">
            <a:solidFill>
              <a:schemeClr val="lt1"/>
            </a:solidFill>
          </a:ln>
          <a:effectLst/>
        </c:spPr>
      </c:pivotFmt>
      <c:pivotFmt>
        <c:idx val="2930"/>
        <c:spPr>
          <a:solidFill>
            <a:schemeClr val="accent1"/>
          </a:solidFill>
          <a:ln w="19050">
            <a:solidFill>
              <a:schemeClr val="lt1"/>
            </a:solidFill>
          </a:ln>
          <a:effectLst/>
        </c:spPr>
      </c:pivotFmt>
      <c:pivotFmt>
        <c:idx val="2931"/>
        <c:spPr>
          <a:solidFill>
            <a:schemeClr val="accent1"/>
          </a:solidFill>
          <a:ln w="19050">
            <a:solidFill>
              <a:schemeClr val="lt1"/>
            </a:solidFill>
          </a:ln>
          <a:effectLst/>
        </c:spPr>
      </c:pivotFmt>
      <c:pivotFmt>
        <c:idx val="2932"/>
        <c:spPr>
          <a:solidFill>
            <a:schemeClr val="accent1"/>
          </a:solidFill>
          <a:ln w="19050">
            <a:solidFill>
              <a:schemeClr val="lt1"/>
            </a:solidFill>
          </a:ln>
          <a:effectLst/>
        </c:spPr>
      </c:pivotFmt>
      <c:pivotFmt>
        <c:idx val="2933"/>
        <c:spPr>
          <a:solidFill>
            <a:schemeClr val="accent1"/>
          </a:solidFill>
          <a:ln w="19050">
            <a:solidFill>
              <a:schemeClr val="lt1"/>
            </a:solidFill>
          </a:ln>
          <a:effectLst/>
        </c:spPr>
      </c:pivotFmt>
      <c:pivotFmt>
        <c:idx val="2934"/>
        <c:spPr>
          <a:solidFill>
            <a:schemeClr val="accent1"/>
          </a:solidFill>
          <a:ln w="19050">
            <a:solidFill>
              <a:schemeClr val="lt1"/>
            </a:solidFill>
          </a:ln>
          <a:effectLst/>
        </c:spPr>
      </c:pivotFmt>
      <c:pivotFmt>
        <c:idx val="2935"/>
        <c:spPr>
          <a:solidFill>
            <a:schemeClr val="accent1"/>
          </a:solidFill>
          <a:ln w="19050">
            <a:solidFill>
              <a:schemeClr val="lt1"/>
            </a:solidFill>
          </a:ln>
          <a:effectLst/>
        </c:spPr>
      </c:pivotFmt>
      <c:pivotFmt>
        <c:idx val="2936"/>
        <c:spPr>
          <a:solidFill>
            <a:schemeClr val="accent1"/>
          </a:solidFill>
          <a:ln w="19050">
            <a:solidFill>
              <a:schemeClr val="lt1"/>
            </a:solidFill>
          </a:ln>
          <a:effectLst/>
        </c:spPr>
      </c:pivotFmt>
      <c:pivotFmt>
        <c:idx val="2937"/>
        <c:spPr>
          <a:solidFill>
            <a:schemeClr val="accent1"/>
          </a:solidFill>
          <a:ln w="19050">
            <a:solidFill>
              <a:schemeClr val="lt1"/>
            </a:solidFill>
          </a:ln>
          <a:effectLst/>
        </c:spPr>
      </c:pivotFmt>
      <c:pivotFmt>
        <c:idx val="2938"/>
        <c:spPr>
          <a:solidFill>
            <a:schemeClr val="accent1"/>
          </a:solidFill>
          <a:ln w="19050">
            <a:solidFill>
              <a:schemeClr val="lt1"/>
            </a:solidFill>
          </a:ln>
          <a:effectLst/>
        </c:spPr>
      </c:pivotFmt>
      <c:pivotFmt>
        <c:idx val="2939"/>
        <c:spPr>
          <a:solidFill>
            <a:schemeClr val="accent1"/>
          </a:solidFill>
          <a:ln w="19050">
            <a:solidFill>
              <a:schemeClr val="lt1"/>
            </a:solidFill>
          </a:ln>
          <a:effectLst/>
        </c:spPr>
      </c:pivotFmt>
      <c:pivotFmt>
        <c:idx val="2940"/>
        <c:spPr>
          <a:solidFill>
            <a:schemeClr val="accent1"/>
          </a:solidFill>
          <a:ln w="19050">
            <a:solidFill>
              <a:schemeClr val="lt1"/>
            </a:solidFill>
          </a:ln>
          <a:effectLst/>
        </c:spPr>
      </c:pivotFmt>
      <c:pivotFmt>
        <c:idx val="2941"/>
        <c:spPr>
          <a:solidFill>
            <a:schemeClr val="accent1"/>
          </a:solidFill>
          <a:ln w="19050">
            <a:solidFill>
              <a:schemeClr val="lt1"/>
            </a:solidFill>
          </a:ln>
          <a:effectLst/>
        </c:spPr>
      </c:pivotFmt>
      <c:pivotFmt>
        <c:idx val="2942"/>
        <c:spPr>
          <a:solidFill>
            <a:schemeClr val="accent1"/>
          </a:solidFill>
          <a:ln w="19050">
            <a:solidFill>
              <a:schemeClr val="lt1"/>
            </a:solidFill>
          </a:ln>
          <a:effectLst/>
        </c:spPr>
      </c:pivotFmt>
      <c:pivotFmt>
        <c:idx val="2943"/>
        <c:spPr>
          <a:solidFill>
            <a:schemeClr val="accent1"/>
          </a:solidFill>
          <a:ln w="19050">
            <a:solidFill>
              <a:schemeClr val="lt1"/>
            </a:solidFill>
          </a:ln>
          <a:effectLst/>
        </c:spPr>
      </c:pivotFmt>
      <c:pivotFmt>
        <c:idx val="2944"/>
        <c:spPr>
          <a:solidFill>
            <a:schemeClr val="accent1"/>
          </a:solidFill>
          <a:ln w="19050">
            <a:solidFill>
              <a:schemeClr val="lt1"/>
            </a:solidFill>
          </a:ln>
          <a:effectLst/>
        </c:spPr>
      </c:pivotFmt>
      <c:pivotFmt>
        <c:idx val="2945"/>
        <c:spPr>
          <a:solidFill>
            <a:schemeClr val="accent1"/>
          </a:solidFill>
          <a:ln w="19050">
            <a:solidFill>
              <a:schemeClr val="lt1"/>
            </a:solidFill>
          </a:ln>
          <a:effectLst/>
        </c:spPr>
      </c:pivotFmt>
      <c:pivotFmt>
        <c:idx val="2946"/>
        <c:spPr>
          <a:solidFill>
            <a:schemeClr val="accent1"/>
          </a:solidFill>
          <a:ln w="19050">
            <a:solidFill>
              <a:schemeClr val="lt1"/>
            </a:solidFill>
          </a:ln>
          <a:effectLst/>
        </c:spPr>
      </c:pivotFmt>
      <c:pivotFmt>
        <c:idx val="2947"/>
        <c:spPr>
          <a:solidFill>
            <a:schemeClr val="accent1"/>
          </a:solidFill>
          <a:ln w="19050">
            <a:solidFill>
              <a:schemeClr val="lt1"/>
            </a:solidFill>
          </a:ln>
          <a:effectLst/>
        </c:spPr>
      </c:pivotFmt>
      <c:pivotFmt>
        <c:idx val="2948"/>
        <c:spPr>
          <a:solidFill>
            <a:schemeClr val="accent1"/>
          </a:solidFill>
          <a:ln w="19050">
            <a:solidFill>
              <a:schemeClr val="lt1"/>
            </a:solidFill>
          </a:ln>
          <a:effectLst/>
        </c:spPr>
      </c:pivotFmt>
      <c:pivotFmt>
        <c:idx val="2949"/>
        <c:spPr>
          <a:solidFill>
            <a:schemeClr val="accent1"/>
          </a:solidFill>
          <a:ln w="19050">
            <a:solidFill>
              <a:schemeClr val="lt1"/>
            </a:solidFill>
          </a:ln>
          <a:effectLst/>
        </c:spPr>
      </c:pivotFmt>
      <c:pivotFmt>
        <c:idx val="2950"/>
        <c:spPr>
          <a:solidFill>
            <a:schemeClr val="accent1"/>
          </a:solidFill>
          <a:ln w="19050">
            <a:solidFill>
              <a:schemeClr val="lt1"/>
            </a:solidFill>
          </a:ln>
          <a:effectLst/>
        </c:spPr>
      </c:pivotFmt>
      <c:pivotFmt>
        <c:idx val="2951"/>
        <c:spPr>
          <a:solidFill>
            <a:schemeClr val="accent1"/>
          </a:solidFill>
          <a:ln w="19050">
            <a:solidFill>
              <a:schemeClr val="lt1"/>
            </a:solidFill>
          </a:ln>
          <a:effectLst/>
        </c:spPr>
      </c:pivotFmt>
      <c:pivotFmt>
        <c:idx val="2952"/>
        <c:spPr>
          <a:solidFill>
            <a:schemeClr val="accent1"/>
          </a:solidFill>
          <a:ln w="19050">
            <a:solidFill>
              <a:schemeClr val="lt1"/>
            </a:solidFill>
          </a:ln>
          <a:effectLst/>
        </c:spPr>
      </c:pivotFmt>
      <c:pivotFmt>
        <c:idx val="2953"/>
        <c:spPr>
          <a:solidFill>
            <a:schemeClr val="accent1"/>
          </a:solidFill>
          <a:ln w="19050">
            <a:solidFill>
              <a:schemeClr val="lt1"/>
            </a:solidFill>
          </a:ln>
          <a:effectLst/>
        </c:spPr>
      </c:pivotFmt>
      <c:pivotFmt>
        <c:idx val="2954"/>
        <c:spPr>
          <a:solidFill>
            <a:schemeClr val="accent1"/>
          </a:solidFill>
          <a:ln w="19050">
            <a:solidFill>
              <a:schemeClr val="lt1"/>
            </a:solidFill>
          </a:ln>
          <a:effectLst/>
        </c:spPr>
      </c:pivotFmt>
      <c:pivotFmt>
        <c:idx val="2955"/>
        <c:spPr>
          <a:solidFill>
            <a:schemeClr val="accent1"/>
          </a:solidFill>
          <a:ln w="19050">
            <a:solidFill>
              <a:schemeClr val="lt1"/>
            </a:solidFill>
          </a:ln>
          <a:effectLst/>
        </c:spPr>
      </c:pivotFmt>
      <c:pivotFmt>
        <c:idx val="2956"/>
        <c:spPr>
          <a:solidFill>
            <a:schemeClr val="accent1"/>
          </a:solidFill>
          <a:ln w="19050">
            <a:solidFill>
              <a:schemeClr val="lt1"/>
            </a:solidFill>
          </a:ln>
          <a:effectLst/>
        </c:spPr>
      </c:pivotFmt>
      <c:pivotFmt>
        <c:idx val="2957"/>
        <c:spPr>
          <a:solidFill>
            <a:schemeClr val="accent1"/>
          </a:solidFill>
          <a:ln w="19050">
            <a:solidFill>
              <a:schemeClr val="lt1"/>
            </a:solidFill>
          </a:ln>
          <a:effectLst/>
        </c:spPr>
      </c:pivotFmt>
      <c:pivotFmt>
        <c:idx val="2958"/>
        <c:spPr>
          <a:solidFill>
            <a:schemeClr val="accent1"/>
          </a:solidFill>
          <a:ln w="19050">
            <a:solidFill>
              <a:schemeClr val="lt1"/>
            </a:solidFill>
          </a:ln>
          <a:effectLst/>
        </c:spPr>
      </c:pivotFmt>
      <c:pivotFmt>
        <c:idx val="2959"/>
        <c:spPr>
          <a:solidFill>
            <a:schemeClr val="accent1"/>
          </a:solidFill>
          <a:ln w="19050">
            <a:solidFill>
              <a:schemeClr val="lt1"/>
            </a:solidFill>
          </a:ln>
          <a:effectLst/>
        </c:spPr>
      </c:pivotFmt>
      <c:pivotFmt>
        <c:idx val="2960"/>
        <c:spPr>
          <a:solidFill>
            <a:schemeClr val="accent1"/>
          </a:solidFill>
          <a:ln w="19050">
            <a:solidFill>
              <a:schemeClr val="lt1"/>
            </a:solidFill>
          </a:ln>
          <a:effectLst/>
        </c:spPr>
      </c:pivotFmt>
      <c:pivotFmt>
        <c:idx val="2961"/>
        <c:spPr>
          <a:solidFill>
            <a:schemeClr val="accent1"/>
          </a:solidFill>
          <a:ln w="19050">
            <a:solidFill>
              <a:schemeClr val="lt1"/>
            </a:solidFill>
          </a:ln>
          <a:effectLst/>
        </c:spPr>
      </c:pivotFmt>
      <c:pivotFmt>
        <c:idx val="2962"/>
        <c:spPr>
          <a:solidFill>
            <a:schemeClr val="accent1"/>
          </a:solidFill>
          <a:ln w="19050">
            <a:solidFill>
              <a:schemeClr val="lt1"/>
            </a:solidFill>
          </a:ln>
          <a:effectLst/>
        </c:spPr>
      </c:pivotFmt>
      <c:pivotFmt>
        <c:idx val="2963"/>
        <c:spPr>
          <a:solidFill>
            <a:schemeClr val="accent1"/>
          </a:solidFill>
          <a:ln w="19050">
            <a:solidFill>
              <a:schemeClr val="lt1"/>
            </a:solidFill>
          </a:ln>
          <a:effectLst/>
        </c:spPr>
      </c:pivotFmt>
      <c:pivotFmt>
        <c:idx val="2964"/>
        <c:spPr>
          <a:solidFill>
            <a:schemeClr val="accent1"/>
          </a:solidFill>
          <a:ln w="19050">
            <a:solidFill>
              <a:schemeClr val="lt1"/>
            </a:solidFill>
          </a:ln>
          <a:effectLst/>
        </c:spPr>
      </c:pivotFmt>
      <c:pivotFmt>
        <c:idx val="2965"/>
        <c:spPr>
          <a:solidFill>
            <a:schemeClr val="accent1"/>
          </a:solidFill>
          <a:ln w="19050">
            <a:solidFill>
              <a:schemeClr val="lt1"/>
            </a:solidFill>
          </a:ln>
          <a:effectLst/>
        </c:spPr>
      </c:pivotFmt>
      <c:pivotFmt>
        <c:idx val="2966"/>
        <c:spPr>
          <a:solidFill>
            <a:schemeClr val="accent1"/>
          </a:solidFill>
          <a:ln w="19050">
            <a:solidFill>
              <a:schemeClr val="lt1"/>
            </a:solidFill>
          </a:ln>
          <a:effectLst/>
        </c:spPr>
      </c:pivotFmt>
      <c:pivotFmt>
        <c:idx val="2967"/>
        <c:spPr>
          <a:solidFill>
            <a:schemeClr val="accent1"/>
          </a:solidFill>
          <a:ln w="19050">
            <a:solidFill>
              <a:schemeClr val="lt1"/>
            </a:solidFill>
          </a:ln>
          <a:effectLst/>
        </c:spPr>
      </c:pivotFmt>
      <c:pivotFmt>
        <c:idx val="2968"/>
        <c:spPr>
          <a:solidFill>
            <a:schemeClr val="accent1"/>
          </a:solidFill>
          <a:ln w="19050">
            <a:solidFill>
              <a:schemeClr val="lt1"/>
            </a:solidFill>
          </a:ln>
          <a:effectLst/>
        </c:spPr>
      </c:pivotFmt>
      <c:pivotFmt>
        <c:idx val="2969"/>
        <c:spPr>
          <a:solidFill>
            <a:schemeClr val="accent1"/>
          </a:solidFill>
          <a:ln w="19050">
            <a:solidFill>
              <a:schemeClr val="lt1"/>
            </a:solidFill>
          </a:ln>
          <a:effectLst/>
        </c:spPr>
      </c:pivotFmt>
      <c:pivotFmt>
        <c:idx val="2970"/>
        <c:spPr>
          <a:solidFill>
            <a:schemeClr val="accent1"/>
          </a:solidFill>
          <a:ln w="19050">
            <a:solidFill>
              <a:schemeClr val="lt1"/>
            </a:solidFill>
          </a:ln>
          <a:effectLst/>
        </c:spPr>
      </c:pivotFmt>
      <c:pivotFmt>
        <c:idx val="2971"/>
        <c:spPr>
          <a:solidFill>
            <a:schemeClr val="accent1"/>
          </a:solidFill>
          <a:ln w="19050">
            <a:solidFill>
              <a:schemeClr val="lt1"/>
            </a:solidFill>
          </a:ln>
          <a:effectLst/>
        </c:spPr>
      </c:pivotFmt>
      <c:pivotFmt>
        <c:idx val="2972"/>
        <c:spPr>
          <a:solidFill>
            <a:schemeClr val="accent1"/>
          </a:solidFill>
          <a:ln w="19050">
            <a:solidFill>
              <a:schemeClr val="lt1"/>
            </a:solidFill>
          </a:ln>
          <a:effectLst/>
        </c:spPr>
      </c:pivotFmt>
      <c:pivotFmt>
        <c:idx val="2973"/>
        <c:spPr>
          <a:solidFill>
            <a:schemeClr val="accent1"/>
          </a:solidFill>
          <a:ln w="19050">
            <a:solidFill>
              <a:schemeClr val="lt1"/>
            </a:solidFill>
          </a:ln>
          <a:effectLst/>
        </c:spPr>
      </c:pivotFmt>
      <c:pivotFmt>
        <c:idx val="2974"/>
        <c:spPr>
          <a:solidFill>
            <a:schemeClr val="accent1"/>
          </a:solidFill>
          <a:ln w="19050">
            <a:solidFill>
              <a:schemeClr val="lt1"/>
            </a:solidFill>
          </a:ln>
          <a:effectLst/>
        </c:spPr>
      </c:pivotFmt>
      <c:pivotFmt>
        <c:idx val="2975"/>
        <c:spPr>
          <a:solidFill>
            <a:schemeClr val="accent1"/>
          </a:solidFill>
          <a:ln w="19050">
            <a:solidFill>
              <a:schemeClr val="lt1"/>
            </a:solidFill>
          </a:ln>
          <a:effectLst/>
        </c:spPr>
      </c:pivotFmt>
      <c:pivotFmt>
        <c:idx val="2976"/>
        <c:spPr>
          <a:solidFill>
            <a:schemeClr val="accent1"/>
          </a:solidFill>
          <a:ln w="19050">
            <a:solidFill>
              <a:schemeClr val="lt1"/>
            </a:solidFill>
          </a:ln>
          <a:effectLst/>
        </c:spPr>
      </c:pivotFmt>
      <c:pivotFmt>
        <c:idx val="2977"/>
        <c:spPr>
          <a:solidFill>
            <a:schemeClr val="accent1"/>
          </a:solidFill>
          <a:ln w="19050">
            <a:solidFill>
              <a:schemeClr val="lt1"/>
            </a:solidFill>
          </a:ln>
          <a:effectLst/>
        </c:spPr>
      </c:pivotFmt>
      <c:pivotFmt>
        <c:idx val="2978"/>
        <c:spPr>
          <a:solidFill>
            <a:schemeClr val="accent1"/>
          </a:solidFill>
          <a:ln w="19050">
            <a:solidFill>
              <a:schemeClr val="lt1"/>
            </a:solidFill>
          </a:ln>
          <a:effectLst/>
        </c:spPr>
      </c:pivotFmt>
      <c:pivotFmt>
        <c:idx val="2979"/>
        <c:spPr>
          <a:solidFill>
            <a:schemeClr val="accent1"/>
          </a:solidFill>
          <a:ln w="19050">
            <a:solidFill>
              <a:schemeClr val="lt1"/>
            </a:solidFill>
          </a:ln>
          <a:effectLst/>
        </c:spPr>
      </c:pivotFmt>
      <c:pivotFmt>
        <c:idx val="2980"/>
        <c:spPr>
          <a:solidFill>
            <a:schemeClr val="accent1"/>
          </a:solidFill>
          <a:ln w="19050">
            <a:solidFill>
              <a:schemeClr val="lt1"/>
            </a:solidFill>
          </a:ln>
          <a:effectLst/>
        </c:spPr>
      </c:pivotFmt>
      <c:pivotFmt>
        <c:idx val="2981"/>
        <c:spPr>
          <a:solidFill>
            <a:schemeClr val="accent1"/>
          </a:solidFill>
          <a:ln w="19050">
            <a:solidFill>
              <a:schemeClr val="lt1"/>
            </a:solidFill>
          </a:ln>
          <a:effectLst/>
        </c:spPr>
      </c:pivotFmt>
      <c:pivotFmt>
        <c:idx val="2982"/>
        <c:spPr>
          <a:solidFill>
            <a:schemeClr val="accent1"/>
          </a:solidFill>
          <a:ln w="19050">
            <a:solidFill>
              <a:schemeClr val="lt1"/>
            </a:solidFill>
          </a:ln>
          <a:effectLst/>
        </c:spPr>
      </c:pivotFmt>
      <c:pivotFmt>
        <c:idx val="2983"/>
        <c:spPr>
          <a:solidFill>
            <a:schemeClr val="accent1"/>
          </a:solidFill>
          <a:ln w="19050">
            <a:solidFill>
              <a:schemeClr val="lt1"/>
            </a:solidFill>
          </a:ln>
          <a:effectLst/>
        </c:spPr>
      </c:pivotFmt>
      <c:pivotFmt>
        <c:idx val="2984"/>
        <c:spPr>
          <a:solidFill>
            <a:schemeClr val="accent1"/>
          </a:solidFill>
          <a:ln w="19050">
            <a:solidFill>
              <a:schemeClr val="lt1"/>
            </a:solidFill>
          </a:ln>
          <a:effectLst/>
        </c:spPr>
      </c:pivotFmt>
      <c:pivotFmt>
        <c:idx val="2985"/>
        <c:spPr>
          <a:solidFill>
            <a:schemeClr val="accent1"/>
          </a:solidFill>
          <a:ln w="19050">
            <a:solidFill>
              <a:schemeClr val="lt1"/>
            </a:solidFill>
          </a:ln>
          <a:effectLst/>
        </c:spPr>
      </c:pivotFmt>
      <c:pivotFmt>
        <c:idx val="2986"/>
        <c:spPr>
          <a:solidFill>
            <a:schemeClr val="accent1"/>
          </a:solidFill>
          <a:ln w="19050">
            <a:solidFill>
              <a:schemeClr val="lt1"/>
            </a:solidFill>
          </a:ln>
          <a:effectLst/>
        </c:spPr>
      </c:pivotFmt>
      <c:pivotFmt>
        <c:idx val="2987"/>
        <c:spPr>
          <a:solidFill>
            <a:schemeClr val="accent1"/>
          </a:solidFill>
          <a:ln w="19050">
            <a:solidFill>
              <a:schemeClr val="lt1"/>
            </a:solidFill>
          </a:ln>
          <a:effectLst/>
        </c:spPr>
      </c:pivotFmt>
      <c:pivotFmt>
        <c:idx val="2988"/>
        <c:spPr>
          <a:solidFill>
            <a:schemeClr val="accent1"/>
          </a:solidFill>
          <a:ln w="19050">
            <a:solidFill>
              <a:schemeClr val="lt1"/>
            </a:solidFill>
          </a:ln>
          <a:effectLst/>
        </c:spPr>
      </c:pivotFmt>
      <c:pivotFmt>
        <c:idx val="2989"/>
        <c:spPr>
          <a:solidFill>
            <a:schemeClr val="accent1"/>
          </a:solidFill>
          <a:ln w="19050">
            <a:solidFill>
              <a:schemeClr val="lt1"/>
            </a:solidFill>
          </a:ln>
          <a:effectLst/>
        </c:spPr>
      </c:pivotFmt>
      <c:pivotFmt>
        <c:idx val="2990"/>
        <c:spPr>
          <a:solidFill>
            <a:schemeClr val="accent1"/>
          </a:solidFill>
          <a:ln w="19050">
            <a:solidFill>
              <a:schemeClr val="lt1"/>
            </a:solidFill>
          </a:ln>
          <a:effectLst/>
        </c:spPr>
      </c:pivotFmt>
      <c:pivotFmt>
        <c:idx val="2991"/>
        <c:spPr>
          <a:solidFill>
            <a:schemeClr val="accent1"/>
          </a:solidFill>
          <a:ln w="19050">
            <a:solidFill>
              <a:schemeClr val="lt1"/>
            </a:solidFill>
          </a:ln>
          <a:effectLst/>
        </c:spPr>
      </c:pivotFmt>
      <c:pivotFmt>
        <c:idx val="2992"/>
        <c:spPr>
          <a:solidFill>
            <a:schemeClr val="accent1"/>
          </a:solidFill>
          <a:ln w="19050">
            <a:solidFill>
              <a:schemeClr val="lt1"/>
            </a:solidFill>
          </a:ln>
          <a:effectLst/>
        </c:spPr>
      </c:pivotFmt>
      <c:pivotFmt>
        <c:idx val="2993"/>
        <c:spPr>
          <a:solidFill>
            <a:schemeClr val="accent1"/>
          </a:solidFill>
          <a:ln w="19050">
            <a:solidFill>
              <a:schemeClr val="lt1"/>
            </a:solidFill>
          </a:ln>
          <a:effectLst/>
        </c:spPr>
      </c:pivotFmt>
      <c:pivotFmt>
        <c:idx val="2994"/>
        <c:spPr>
          <a:solidFill>
            <a:schemeClr val="accent1"/>
          </a:solidFill>
          <a:ln w="19050">
            <a:solidFill>
              <a:schemeClr val="lt1"/>
            </a:solidFill>
          </a:ln>
          <a:effectLst/>
        </c:spPr>
      </c:pivotFmt>
      <c:pivotFmt>
        <c:idx val="2995"/>
        <c:spPr>
          <a:solidFill>
            <a:schemeClr val="accent1"/>
          </a:solidFill>
          <a:ln w="19050">
            <a:solidFill>
              <a:schemeClr val="lt1"/>
            </a:solidFill>
          </a:ln>
          <a:effectLst/>
        </c:spPr>
      </c:pivotFmt>
      <c:pivotFmt>
        <c:idx val="2996"/>
        <c:spPr>
          <a:solidFill>
            <a:schemeClr val="accent1"/>
          </a:solidFill>
          <a:ln w="19050">
            <a:solidFill>
              <a:schemeClr val="lt1"/>
            </a:solidFill>
          </a:ln>
          <a:effectLst/>
        </c:spPr>
      </c:pivotFmt>
      <c:pivotFmt>
        <c:idx val="2997"/>
        <c:spPr>
          <a:solidFill>
            <a:schemeClr val="accent1"/>
          </a:solidFill>
          <a:ln w="19050">
            <a:solidFill>
              <a:schemeClr val="lt1"/>
            </a:solidFill>
          </a:ln>
          <a:effectLst/>
        </c:spPr>
      </c:pivotFmt>
      <c:pivotFmt>
        <c:idx val="2998"/>
        <c:spPr>
          <a:solidFill>
            <a:schemeClr val="accent1"/>
          </a:solidFill>
          <a:ln w="19050">
            <a:solidFill>
              <a:schemeClr val="lt1"/>
            </a:solidFill>
          </a:ln>
          <a:effectLst/>
        </c:spPr>
      </c:pivotFmt>
      <c:pivotFmt>
        <c:idx val="2999"/>
        <c:spPr>
          <a:solidFill>
            <a:schemeClr val="accent1"/>
          </a:solidFill>
          <a:ln w="19050">
            <a:solidFill>
              <a:schemeClr val="lt1"/>
            </a:solidFill>
          </a:ln>
          <a:effectLst/>
        </c:spPr>
      </c:pivotFmt>
      <c:pivotFmt>
        <c:idx val="3000"/>
        <c:spPr>
          <a:solidFill>
            <a:schemeClr val="accent1"/>
          </a:solidFill>
          <a:ln w="19050">
            <a:solidFill>
              <a:schemeClr val="lt1"/>
            </a:solidFill>
          </a:ln>
          <a:effectLst/>
        </c:spPr>
      </c:pivotFmt>
      <c:pivotFmt>
        <c:idx val="3001"/>
        <c:spPr>
          <a:solidFill>
            <a:schemeClr val="accent1"/>
          </a:solidFill>
          <a:ln w="19050">
            <a:solidFill>
              <a:schemeClr val="lt1"/>
            </a:solidFill>
          </a:ln>
          <a:effectLst/>
        </c:spPr>
      </c:pivotFmt>
      <c:pivotFmt>
        <c:idx val="3002"/>
        <c:spPr>
          <a:solidFill>
            <a:schemeClr val="accent1"/>
          </a:solidFill>
          <a:ln w="19050">
            <a:solidFill>
              <a:schemeClr val="lt1"/>
            </a:solidFill>
          </a:ln>
          <a:effectLst/>
        </c:spPr>
      </c:pivotFmt>
      <c:pivotFmt>
        <c:idx val="3003"/>
        <c:spPr>
          <a:solidFill>
            <a:schemeClr val="accent1"/>
          </a:solidFill>
          <a:ln w="19050">
            <a:solidFill>
              <a:schemeClr val="lt1"/>
            </a:solidFill>
          </a:ln>
          <a:effectLst/>
        </c:spPr>
      </c:pivotFmt>
      <c:pivotFmt>
        <c:idx val="3004"/>
        <c:spPr>
          <a:solidFill>
            <a:schemeClr val="accent1"/>
          </a:solidFill>
          <a:ln w="19050">
            <a:solidFill>
              <a:schemeClr val="lt1"/>
            </a:solidFill>
          </a:ln>
          <a:effectLst/>
        </c:spPr>
      </c:pivotFmt>
      <c:pivotFmt>
        <c:idx val="3005"/>
        <c:spPr>
          <a:solidFill>
            <a:schemeClr val="accent1"/>
          </a:solidFill>
          <a:ln w="19050">
            <a:solidFill>
              <a:schemeClr val="lt1"/>
            </a:solidFill>
          </a:ln>
          <a:effectLst/>
        </c:spPr>
      </c:pivotFmt>
      <c:pivotFmt>
        <c:idx val="3006"/>
        <c:spPr>
          <a:solidFill>
            <a:schemeClr val="accent1"/>
          </a:solidFill>
          <a:ln w="19050">
            <a:solidFill>
              <a:schemeClr val="lt1"/>
            </a:solidFill>
          </a:ln>
          <a:effectLst/>
        </c:spPr>
      </c:pivotFmt>
      <c:pivotFmt>
        <c:idx val="3007"/>
        <c:spPr>
          <a:solidFill>
            <a:schemeClr val="accent1"/>
          </a:solidFill>
          <a:ln w="19050">
            <a:solidFill>
              <a:schemeClr val="lt1"/>
            </a:solidFill>
          </a:ln>
          <a:effectLst/>
        </c:spPr>
      </c:pivotFmt>
      <c:pivotFmt>
        <c:idx val="3008"/>
        <c:spPr>
          <a:solidFill>
            <a:schemeClr val="accent1"/>
          </a:solidFill>
          <a:ln w="19050">
            <a:solidFill>
              <a:schemeClr val="lt1"/>
            </a:solidFill>
          </a:ln>
          <a:effectLst/>
        </c:spPr>
      </c:pivotFmt>
      <c:pivotFmt>
        <c:idx val="3009"/>
        <c:spPr>
          <a:solidFill>
            <a:schemeClr val="accent1"/>
          </a:solidFill>
          <a:ln w="19050">
            <a:solidFill>
              <a:schemeClr val="lt1"/>
            </a:solidFill>
          </a:ln>
          <a:effectLst/>
        </c:spPr>
      </c:pivotFmt>
      <c:pivotFmt>
        <c:idx val="3010"/>
        <c:spPr>
          <a:solidFill>
            <a:schemeClr val="accent1"/>
          </a:solidFill>
          <a:ln w="19050">
            <a:solidFill>
              <a:schemeClr val="lt1"/>
            </a:solidFill>
          </a:ln>
          <a:effectLst/>
        </c:spPr>
      </c:pivotFmt>
      <c:pivotFmt>
        <c:idx val="3011"/>
        <c:spPr>
          <a:solidFill>
            <a:schemeClr val="accent1"/>
          </a:solidFill>
          <a:ln w="19050">
            <a:solidFill>
              <a:schemeClr val="lt1"/>
            </a:solidFill>
          </a:ln>
          <a:effectLst/>
        </c:spPr>
      </c:pivotFmt>
      <c:pivotFmt>
        <c:idx val="3012"/>
        <c:spPr>
          <a:solidFill>
            <a:schemeClr val="accent1"/>
          </a:solidFill>
          <a:ln w="19050">
            <a:solidFill>
              <a:schemeClr val="lt1"/>
            </a:solidFill>
          </a:ln>
          <a:effectLst/>
        </c:spPr>
      </c:pivotFmt>
      <c:pivotFmt>
        <c:idx val="3013"/>
        <c:spPr>
          <a:solidFill>
            <a:schemeClr val="accent1"/>
          </a:solidFill>
          <a:ln w="19050">
            <a:solidFill>
              <a:schemeClr val="lt1"/>
            </a:solidFill>
          </a:ln>
          <a:effectLst/>
        </c:spPr>
      </c:pivotFmt>
      <c:pivotFmt>
        <c:idx val="3014"/>
        <c:spPr>
          <a:solidFill>
            <a:schemeClr val="accent1"/>
          </a:solidFill>
          <a:ln w="19050">
            <a:solidFill>
              <a:schemeClr val="lt1"/>
            </a:solidFill>
          </a:ln>
          <a:effectLst/>
        </c:spPr>
      </c:pivotFmt>
      <c:pivotFmt>
        <c:idx val="3015"/>
        <c:spPr>
          <a:solidFill>
            <a:schemeClr val="accent1"/>
          </a:solidFill>
          <a:ln w="19050">
            <a:solidFill>
              <a:schemeClr val="lt1"/>
            </a:solidFill>
          </a:ln>
          <a:effectLst/>
        </c:spPr>
      </c:pivotFmt>
      <c:pivotFmt>
        <c:idx val="3016"/>
        <c:spPr>
          <a:solidFill>
            <a:schemeClr val="accent1"/>
          </a:solidFill>
          <a:ln w="19050">
            <a:solidFill>
              <a:schemeClr val="lt1"/>
            </a:solidFill>
          </a:ln>
          <a:effectLst/>
        </c:spPr>
      </c:pivotFmt>
      <c:pivotFmt>
        <c:idx val="3017"/>
        <c:spPr>
          <a:solidFill>
            <a:schemeClr val="accent1"/>
          </a:solidFill>
          <a:ln w="19050">
            <a:solidFill>
              <a:schemeClr val="lt1"/>
            </a:solidFill>
          </a:ln>
          <a:effectLst/>
        </c:spPr>
      </c:pivotFmt>
      <c:pivotFmt>
        <c:idx val="3018"/>
        <c:spPr>
          <a:solidFill>
            <a:schemeClr val="accent1"/>
          </a:solidFill>
          <a:ln w="19050">
            <a:solidFill>
              <a:schemeClr val="lt1"/>
            </a:solidFill>
          </a:ln>
          <a:effectLst/>
        </c:spPr>
      </c:pivotFmt>
      <c:pivotFmt>
        <c:idx val="3019"/>
        <c:spPr>
          <a:solidFill>
            <a:schemeClr val="accent1"/>
          </a:solidFill>
          <a:ln w="19050">
            <a:solidFill>
              <a:schemeClr val="lt1"/>
            </a:solidFill>
          </a:ln>
          <a:effectLst/>
        </c:spPr>
      </c:pivotFmt>
      <c:pivotFmt>
        <c:idx val="3020"/>
        <c:spPr>
          <a:solidFill>
            <a:schemeClr val="accent1"/>
          </a:solidFill>
          <a:ln w="19050">
            <a:solidFill>
              <a:schemeClr val="lt1"/>
            </a:solidFill>
          </a:ln>
          <a:effectLst/>
        </c:spPr>
      </c:pivotFmt>
      <c:pivotFmt>
        <c:idx val="3021"/>
        <c:spPr>
          <a:solidFill>
            <a:schemeClr val="accent1"/>
          </a:solidFill>
          <a:ln w="19050">
            <a:solidFill>
              <a:schemeClr val="lt1"/>
            </a:solidFill>
          </a:ln>
          <a:effectLst/>
        </c:spPr>
      </c:pivotFmt>
      <c:pivotFmt>
        <c:idx val="3022"/>
        <c:spPr>
          <a:solidFill>
            <a:schemeClr val="accent1"/>
          </a:solidFill>
          <a:ln w="19050">
            <a:solidFill>
              <a:schemeClr val="lt1"/>
            </a:solidFill>
          </a:ln>
          <a:effectLst/>
        </c:spPr>
      </c:pivotFmt>
      <c:pivotFmt>
        <c:idx val="3023"/>
        <c:spPr>
          <a:solidFill>
            <a:schemeClr val="accent1"/>
          </a:solidFill>
          <a:ln w="19050">
            <a:solidFill>
              <a:schemeClr val="lt1"/>
            </a:solidFill>
          </a:ln>
          <a:effectLst/>
        </c:spPr>
      </c:pivotFmt>
      <c:pivotFmt>
        <c:idx val="3024"/>
        <c:spPr>
          <a:solidFill>
            <a:schemeClr val="accent1"/>
          </a:solidFill>
          <a:ln w="19050">
            <a:solidFill>
              <a:schemeClr val="lt1"/>
            </a:solidFill>
          </a:ln>
          <a:effectLst/>
        </c:spPr>
      </c:pivotFmt>
      <c:pivotFmt>
        <c:idx val="3025"/>
        <c:spPr>
          <a:solidFill>
            <a:schemeClr val="accent1"/>
          </a:solidFill>
          <a:ln w="19050">
            <a:solidFill>
              <a:schemeClr val="lt1"/>
            </a:solidFill>
          </a:ln>
          <a:effectLst/>
        </c:spPr>
      </c:pivotFmt>
      <c:pivotFmt>
        <c:idx val="3026"/>
        <c:spPr>
          <a:solidFill>
            <a:schemeClr val="accent1"/>
          </a:solidFill>
          <a:ln w="19050">
            <a:solidFill>
              <a:schemeClr val="lt1"/>
            </a:solidFill>
          </a:ln>
          <a:effectLst/>
        </c:spPr>
      </c:pivotFmt>
      <c:pivotFmt>
        <c:idx val="3027"/>
        <c:spPr>
          <a:solidFill>
            <a:schemeClr val="accent1"/>
          </a:solidFill>
          <a:ln w="19050">
            <a:solidFill>
              <a:schemeClr val="lt1"/>
            </a:solidFill>
          </a:ln>
          <a:effectLst/>
        </c:spPr>
      </c:pivotFmt>
      <c:pivotFmt>
        <c:idx val="3028"/>
        <c:spPr>
          <a:solidFill>
            <a:schemeClr val="accent1"/>
          </a:solidFill>
          <a:ln w="19050">
            <a:solidFill>
              <a:schemeClr val="lt1"/>
            </a:solidFill>
          </a:ln>
          <a:effectLst/>
        </c:spPr>
      </c:pivotFmt>
      <c:pivotFmt>
        <c:idx val="3029"/>
        <c:spPr>
          <a:solidFill>
            <a:schemeClr val="accent1"/>
          </a:solidFill>
          <a:ln w="19050">
            <a:solidFill>
              <a:schemeClr val="lt1"/>
            </a:solidFill>
          </a:ln>
          <a:effectLst/>
        </c:spPr>
      </c:pivotFmt>
      <c:pivotFmt>
        <c:idx val="3030"/>
        <c:spPr>
          <a:solidFill>
            <a:schemeClr val="accent1"/>
          </a:solidFill>
          <a:ln w="19050">
            <a:solidFill>
              <a:schemeClr val="lt1"/>
            </a:solidFill>
          </a:ln>
          <a:effectLst/>
        </c:spPr>
      </c:pivotFmt>
      <c:pivotFmt>
        <c:idx val="3031"/>
        <c:spPr>
          <a:solidFill>
            <a:schemeClr val="accent1"/>
          </a:solidFill>
          <a:ln w="19050">
            <a:solidFill>
              <a:schemeClr val="lt1"/>
            </a:solidFill>
          </a:ln>
          <a:effectLst/>
        </c:spPr>
      </c:pivotFmt>
      <c:pivotFmt>
        <c:idx val="3032"/>
        <c:spPr>
          <a:solidFill>
            <a:schemeClr val="accent1"/>
          </a:solidFill>
          <a:ln w="19050">
            <a:solidFill>
              <a:schemeClr val="lt1"/>
            </a:solidFill>
          </a:ln>
          <a:effectLst/>
        </c:spPr>
      </c:pivotFmt>
      <c:pivotFmt>
        <c:idx val="3033"/>
        <c:spPr>
          <a:solidFill>
            <a:schemeClr val="accent1"/>
          </a:solidFill>
          <a:ln w="19050">
            <a:solidFill>
              <a:schemeClr val="lt1"/>
            </a:solidFill>
          </a:ln>
          <a:effectLst/>
        </c:spPr>
      </c:pivotFmt>
      <c:pivotFmt>
        <c:idx val="3034"/>
        <c:spPr>
          <a:solidFill>
            <a:schemeClr val="accent1"/>
          </a:solidFill>
          <a:ln w="19050">
            <a:solidFill>
              <a:schemeClr val="lt1"/>
            </a:solidFill>
          </a:ln>
          <a:effectLst/>
        </c:spPr>
      </c:pivotFmt>
      <c:pivotFmt>
        <c:idx val="3035"/>
        <c:spPr>
          <a:solidFill>
            <a:schemeClr val="accent1"/>
          </a:solidFill>
          <a:ln w="19050">
            <a:solidFill>
              <a:schemeClr val="lt1"/>
            </a:solidFill>
          </a:ln>
          <a:effectLst/>
        </c:spPr>
      </c:pivotFmt>
      <c:pivotFmt>
        <c:idx val="3036"/>
        <c:spPr>
          <a:solidFill>
            <a:schemeClr val="accent1"/>
          </a:solidFill>
          <a:ln w="19050">
            <a:solidFill>
              <a:schemeClr val="lt1"/>
            </a:solidFill>
          </a:ln>
          <a:effectLst/>
        </c:spPr>
      </c:pivotFmt>
      <c:pivotFmt>
        <c:idx val="3037"/>
        <c:spPr>
          <a:solidFill>
            <a:schemeClr val="accent1"/>
          </a:solidFill>
          <a:ln w="19050">
            <a:solidFill>
              <a:schemeClr val="lt1"/>
            </a:solidFill>
          </a:ln>
          <a:effectLst/>
        </c:spPr>
      </c:pivotFmt>
      <c:pivotFmt>
        <c:idx val="3038"/>
        <c:spPr>
          <a:solidFill>
            <a:schemeClr val="accent1"/>
          </a:solidFill>
          <a:ln w="19050">
            <a:solidFill>
              <a:schemeClr val="lt1"/>
            </a:solidFill>
          </a:ln>
          <a:effectLst/>
        </c:spPr>
      </c:pivotFmt>
      <c:pivotFmt>
        <c:idx val="3039"/>
        <c:spPr>
          <a:solidFill>
            <a:schemeClr val="accent1"/>
          </a:solidFill>
          <a:ln w="19050">
            <a:solidFill>
              <a:schemeClr val="lt1"/>
            </a:solidFill>
          </a:ln>
          <a:effectLst/>
        </c:spPr>
        <c:marker>
          <c:symbol val="none"/>
        </c:marker>
      </c:pivotFmt>
      <c:pivotFmt>
        <c:idx val="3040"/>
        <c:spPr>
          <a:solidFill>
            <a:schemeClr val="accent1"/>
          </a:solidFill>
          <a:ln w="19050">
            <a:solidFill>
              <a:schemeClr val="lt1"/>
            </a:solidFill>
          </a:ln>
          <a:effectLst/>
        </c:spPr>
      </c:pivotFmt>
      <c:pivotFmt>
        <c:idx val="3041"/>
        <c:spPr>
          <a:solidFill>
            <a:schemeClr val="accent1"/>
          </a:solidFill>
          <a:ln w="19050">
            <a:solidFill>
              <a:schemeClr val="lt1"/>
            </a:solidFill>
          </a:ln>
          <a:effectLst/>
        </c:spPr>
      </c:pivotFmt>
      <c:pivotFmt>
        <c:idx val="3042"/>
        <c:spPr>
          <a:solidFill>
            <a:schemeClr val="accent1"/>
          </a:solidFill>
          <a:ln w="19050">
            <a:solidFill>
              <a:schemeClr val="lt1"/>
            </a:solidFill>
          </a:ln>
          <a:effectLst/>
        </c:spPr>
      </c:pivotFmt>
      <c:pivotFmt>
        <c:idx val="3043"/>
        <c:spPr>
          <a:solidFill>
            <a:schemeClr val="accent1"/>
          </a:solidFill>
          <a:ln w="19050">
            <a:solidFill>
              <a:schemeClr val="lt1"/>
            </a:solidFill>
          </a:ln>
          <a:effectLst/>
        </c:spPr>
      </c:pivotFmt>
      <c:pivotFmt>
        <c:idx val="3044"/>
        <c:spPr>
          <a:solidFill>
            <a:schemeClr val="accent1"/>
          </a:solidFill>
          <a:ln w="19050">
            <a:solidFill>
              <a:schemeClr val="lt1"/>
            </a:solidFill>
          </a:ln>
          <a:effectLst/>
        </c:spPr>
      </c:pivotFmt>
      <c:pivotFmt>
        <c:idx val="3045"/>
        <c:spPr>
          <a:solidFill>
            <a:schemeClr val="accent1"/>
          </a:solidFill>
          <a:ln w="19050">
            <a:solidFill>
              <a:schemeClr val="lt1"/>
            </a:solidFill>
          </a:ln>
          <a:effectLst/>
        </c:spPr>
      </c:pivotFmt>
      <c:pivotFmt>
        <c:idx val="3046"/>
        <c:spPr>
          <a:solidFill>
            <a:schemeClr val="accent1"/>
          </a:solidFill>
          <a:ln w="19050">
            <a:solidFill>
              <a:schemeClr val="lt1"/>
            </a:solidFill>
          </a:ln>
          <a:effectLst/>
        </c:spPr>
      </c:pivotFmt>
      <c:pivotFmt>
        <c:idx val="3047"/>
        <c:spPr>
          <a:solidFill>
            <a:schemeClr val="accent1"/>
          </a:solidFill>
          <a:ln w="19050">
            <a:solidFill>
              <a:schemeClr val="lt1"/>
            </a:solidFill>
          </a:ln>
          <a:effectLst/>
        </c:spPr>
      </c:pivotFmt>
      <c:pivotFmt>
        <c:idx val="3048"/>
        <c:spPr>
          <a:solidFill>
            <a:schemeClr val="accent1"/>
          </a:solidFill>
          <a:ln w="19050">
            <a:solidFill>
              <a:schemeClr val="lt1"/>
            </a:solidFill>
          </a:ln>
          <a:effectLst/>
        </c:spPr>
      </c:pivotFmt>
      <c:pivotFmt>
        <c:idx val="3049"/>
        <c:spPr>
          <a:solidFill>
            <a:schemeClr val="accent1"/>
          </a:solidFill>
          <a:ln w="19050">
            <a:solidFill>
              <a:schemeClr val="lt1"/>
            </a:solidFill>
          </a:ln>
          <a:effectLst/>
        </c:spPr>
      </c:pivotFmt>
      <c:pivotFmt>
        <c:idx val="3050"/>
        <c:spPr>
          <a:solidFill>
            <a:schemeClr val="accent1"/>
          </a:solidFill>
          <a:ln w="19050">
            <a:solidFill>
              <a:schemeClr val="lt1"/>
            </a:solidFill>
          </a:ln>
          <a:effectLst/>
        </c:spPr>
      </c:pivotFmt>
      <c:pivotFmt>
        <c:idx val="3051"/>
        <c:spPr>
          <a:solidFill>
            <a:schemeClr val="accent1"/>
          </a:solidFill>
          <a:ln w="19050">
            <a:solidFill>
              <a:schemeClr val="lt1"/>
            </a:solidFill>
          </a:ln>
          <a:effectLst/>
        </c:spPr>
      </c:pivotFmt>
      <c:pivotFmt>
        <c:idx val="3052"/>
        <c:spPr>
          <a:solidFill>
            <a:schemeClr val="accent1"/>
          </a:solidFill>
          <a:ln w="19050">
            <a:solidFill>
              <a:schemeClr val="lt1"/>
            </a:solidFill>
          </a:ln>
          <a:effectLst/>
        </c:spPr>
      </c:pivotFmt>
      <c:pivotFmt>
        <c:idx val="3053"/>
        <c:spPr>
          <a:solidFill>
            <a:schemeClr val="accent1"/>
          </a:solidFill>
          <a:ln w="19050">
            <a:solidFill>
              <a:schemeClr val="lt1"/>
            </a:solidFill>
          </a:ln>
          <a:effectLst/>
        </c:spPr>
      </c:pivotFmt>
      <c:pivotFmt>
        <c:idx val="3054"/>
        <c:spPr>
          <a:solidFill>
            <a:schemeClr val="accent1"/>
          </a:solidFill>
          <a:ln w="19050">
            <a:solidFill>
              <a:schemeClr val="lt1"/>
            </a:solidFill>
          </a:ln>
          <a:effectLst/>
        </c:spPr>
      </c:pivotFmt>
      <c:pivotFmt>
        <c:idx val="3055"/>
        <c:spPr>
          <a:solidFill>
            <a:schemeClr val="accent1"/>
          </a:solidFill>
          <a:ln w="19050">
            <a:solidFill>
              <a:schemeClr val="lt1"/>
            </a:solidFill>
          </a:ln>
          <a:effectLst/>
        </c:spPr>
      </c:pivotFmt>
      <c:pivotFmt>
        <c:idx val="3056"/>
        <c:spPr>
          <a:solidFill>
            <a:schemeClr val="accent1"/>
          </a:solidFill>
          <a:ln w="19050">
            <a:solidFill>
              <a:schemeClr val="lt1"/>
            </a:solidFill>
          </a:ln>
          <a:effectLst/>
        </c:spPr>
      </c:pivotFmt>
      <c:pivotFmt>
        <c:idx val="3057"/>
        <c:spPr>
          <a:solidFill>
            <a:schemeClr val="accent1"/>
          </a:solidFill>
          <a:ln w="19050">
            <a:solidFill>
              <a:schemeClr val="lt1"/>
            </a:solidFill>
          </a:ln>
          <a:effectLst/>
        </c:spPr>
      </c:pivotFmt>
      <c:pivotFmt>
        <c:idx val="3058"/>
        <c:spPr>
          <a:solidFill>
            <a:schemeClr val="accent1"/>
          </a:solidFill>
          <a:ln w="19050">
            <a:solidFill>
              <a:schemeClr val="lt1"/>
            </a:solidFill>
          </a:ln>
          <a:effectLst/>
        </c:spPr>
      </c:pivotFmt>
      <c:pivotFmt>
        <c:idx val="3059"/>
        <c:spPr>
          <a:solidFill>
            <a:schemeClr val="accent1"/>
          </a:solidFill>
          <a:ln w="19050">
            <a:solidFill>
              <a:schemeClr val="lt1"/>
            </a:solidFill>
          </a:ln>
          <a:effectLst/>
        </c:spPr>
      </c:pivotFmt>
      <c:pivotFmt>
        <c:idx val="3060"/>
        <c:spPr>
          <a:solidFill>
            <a:schemeClr val="accent1"/>
          </a:solidFill>
          <a:ln w="19050">
            <a:solidFill>
              <a:schemeClr val="lt1"/>
            </a:solidFill>
          </a:ln>
          <a:effectLst/>
        </c:spPr>
      </c:pivotFmt>
      <c:pivotFmt>
        <c:idx val="3061"/>
        <c:spPr>
          <a:solidFill>
            <a:schemeClr val="accent1"/>
          </a:solidFill>
          <a:ln w="19050">
            <a:solidFill>
              <a:schemeClr val="lt1"/>
            </a:solidFill>
          </a:ln>
          <a:effectLst/>
        </c:spPr>
      </c:pivotFmt>
      <c:pivotFmt>
        <c:idx val="3062"/>
        <c:spPr>
          <a:solidFill>
            <a:schemeClr val="accent1"/>
          </a:solidFill>
          <a:ln w="19050">
            <a:solidFill>
              <a:schemeClr val="lt1"/>
            </a:solidFill>
          </a:ln>
          <a:effectLst/>
        </c:spPr>
      </c:pivotFmt>
      <c:pivotFmt>
        <c:idx val="3063"/>
        <c:spPr>
          <a:solidFill>
            <a:schemeClr val="accent1"/>
          </a:solidFill>
          <a:ln w="19050">
            <a:solidFill>
              <a:schemeClr val="lt1"/>
            </a:solidFill>
          </a:ln>
          <a:effectLst/>
        </c:spPr>
      </c:pivotFmt>
      <c:pivotFmt>
        <c:idx val="3064"/>
        <c:spPr>
          <a:solidFill>
            <a:schemeClr val="accent1"/>
          </a:solidFill>
          <a:ln w="19050">
            <a:solidFill>
              <a:schemeClr val="lt1"/>
            </a:solidFill>
          </a:ln>
          <a:effectLst/>
        </c:spPr>
      </c:pivotFmt>
      <c:pivotFmt>
        <c:idx val="3065"/>
        <c:spPr>
          <a:solidFill>
            <a:schemeClr val="accent1"/>
          </a:solidFill>
          <a:ln w="19050">
            <a:solidFill>
              <a:schemeClr val="lt1"/>
            </a:solidFill>
          </a:ln>
          <a:effectLst/>
        </c:spPr>
      </c:pivotFmt>
      <c:pivotFmt>
        <c:idx val="3066"/>
        <c:spPr>
          <a:solidFill>
            <a:schemeClr val="accent1"/>
          </a:solidFill>
          <a:ln w="19050">
            <a:solidFill>
              <a:schemeClr val="lt1"/>
            </a:solidFill>
          </a:ln>
          <a:effectLst/>
        </c:spPr>
      </c:pivotFmt>
      <c:pivotFmt>
        <c:idx val="3067"/>
        <c:spPr>
          <a:solidFill>
            <a:schemeClr val="accent1"/>
          </a:solidFill>
          <a:ln w="19050">
            <a:solidFill>
              <a:schemeClr val="lt1"/>
            </a:solidFill>
          </a:ln>
          <a:effectLst/>
        </c:spPr>
      </c:pivotFmt>
      <c:pivotFmt>
        <c:idx val="3068"/>
        <c:spPr>
          <a:solidFill>
            <a:schemeClr val="accent1"/>
          </a:solidFill>
          <a:ln w="19050">
            <a:solidFill>
              <a:schemeClr val="lt1"/>
            </a:solidFill>
          </a:ln>
          <a:effectLst/>
        </c:spPr>
      </c:pivotFmt>
      <c:pivotFmt>
        <c:idx val="3069"/>
        <c:spPr>
          <a:solidFill>
            <a:schemeClr val="accent1"/>
          </a:solidFill>
          <a:ln w="19050">
            <a:solidFill>
              <a:schemeClr val="lt1"/>
            </a:solidFill>
          </a:ln>
          <a:effectLst/>
        </c:spPr>
      </c:pivotFmt>
      <c:pivotFmt>
        <c:idx val="3070"/>
        <c:spPr>
          <a:solidFill>
            <a:schemeClr val="accent1"/>
          </a:solidFill>
          <a:ln w="19050">
            <a:solidFill>
              <a:schemeClr val="lt1"/>
            </a:solidFill>
          </a:ln>
          <a:effectLst/>
        </c:spPr>
      </c:pivotFmt>
      <c:pivotFmt>
        <c:idx val="3071"/>
        <c:spPr>
          <a:solidFill>
            <a:schemeClr val="accent1"/>
          </a:solidFill>
          <a:ln w="19050">
            <a:solidFill>
              <a:schemeClr val="lt1"/>
            </a:solidFill>
          </a:ln>
          <a:effectLst/>
        </c:spPr>
      </c:pivotFmt>
      <c:pivotFmt>
        <c:idx val="3072"/>
        <c:spPr>
          <a:solidFill>
            <a:schemeClr val="accent1"/>
          </a:solidFill>
          <a:ln w="19050">
            <a:solidFill>
              <a:schemeClr val="lt1"/>
            </a:solidFill>
          </a:ln>
          <a:effectLst/>
        </c:spPr>
      </c:pivotFmt>
      <c:pivotFmt>
        <c:idx val="3073"/>
        <c:spPr>
          <a:solidFill>
            <a:schemeClr val="accent1"/>
          </a:solidFill>
          <a:ln w="19050">
            <a:solidFill>
              <a:schemeClr val="lt1"/>
            </a:solidFill>
          </a:ln>
          <a:effectLst/>
        </c:spPr>
      </c:pivotFmt>
      <c:pivotFmt>
        <c:idx val="3074"/>
        <c:spPr>
          <a:solidFill>
            <a:schemeClr val="accent1"/>
          </a:solidFill>
          <a:ln w="19050">
            <a:solidFill>
              <a:schemeClr val="lt1"/>
            </a:solidFill>
          </a:ln>
          <a:effectLst/>
        </c:spPr>
      </c:pivotFmt>
      <c:pivotFmt>
        <c:idx val="3075"/>
        <c:spPr>
          <a:solidFill>
            <a:schemeClr val="accent1"/>
          </a:solidFill>
          <a:ln w="19050">
            <a:solidFill>
              <a:schemeClr val="lt1"/>
            </a:solidFill>
          </a:ln>
          <a:effectLst/>
        </c:spPr>
      </c:pivotFmt>
      <c:pivotFmt>
        <c:idx val="3076"/>
        <c:spPr>
          <a:solidFill>
            <a:schemeClr val="accent1"/>
          </a:solidFill>
          <a:ln w="19050">
            <a:solidFill>
              <a:schemeClr val="lt1"/>
            </a:solidFill>
          </a:ln>
          <a:effectLst/>
        </c:spPr>
      </c:pivotFmt>
      <c:pivotFmt>
        <c:idx val="3077"/>
        <c:spPr>
          <a:solidFill>
            <a:schemeClr val="accent1"/>
          </a:solidFill>
          <a:ln w="19050">
            <a:solidFill>
              <a:schemeClr val="lt1"/>
            </a:solidFill>
          </a:ln>
          <a:effectLst/>
        </c:spPr>
      </c:pivotFmt>
      <c:pivotFmt>
        <c:idx val="3078"/>
        <c:spPr>
          <a:solidFill>
            <a:schemeClr val="accent1"/>
          </a:solidFill>
          <a:ln w="19050">
            <a:solidFill>
              <a:schemeClr val="lt1"/>
            </a:solidFill>
          </a:ln>
          <a:effectLst/>
        </c:spPr>
      </c:pivotFmt>
      <c:pivotFmt>
        <c:idx val="3079"/>
        <c:spPr>
          <a:solidFill>
            <a:schemeClr val="accent1"/>
          </a:solidFill>
          <a:ln w="19050">
            <a:solidFill>
              <a:schemeClr val="lt1"/>
            </a:solidFill>
          </a:ln>
          <a:effectLst/>
        </c:spPr>
      </c:pivotFmt>
      <c:pivotFmt>
        <c:idx val="3080"/>
        <c:spPr>
          <a:solidFill>
            <a:schemeClr val="accent1"/>
          </a:solidFill>
          <a:ln w="19050">
            <a:solidFill>
              <a:schemeClr val="lt1"/>
            </a:solidFill>
          </a:ln>
          <a:effectLst/>
        </c:spPr>
      </c:pivotFmt>
      <c:pivotFmt>
        <c:idx val="3081"/>
        <c:spPr>
          <a:solidFill>
            <a:schemeClr val="accent1"/>
          </a:solidFill>
          <a:ln w="19050">
            <a:solidFill>
              <a:schemeClr val="lt1"/>
            </a:solidFill>
          </a:ln>
          <a:effectLst/>
        </c:spPr>
      </c:pivotFmt>
      <c:pivotFmt>
        <c:idx val="3082"/>
        <c:spPr>
          <a:solidFill>
            <a:schemeClr val="accent1"/>
          </a:solidFill>
          <a:ln w="19050">
            <a:solidFill>
              <a:schemeClr val="lt1"/>
            </a:solidFill>
          </a:ln>
          <a:effectLst/>
        </c:spPr>
      </c:pivotFmt>
      <c:pivotFmt>
        <c:idx val="3083"/>
        <c:spPr>
          <a:solidFill>
            <a:schemeClr val="accent1"/>
          </a:solidFill>
          <a:ln w="19050">
            <a:solidFill>
              <a:schemeClr val="lt1"/>
            </a:solidFill>
          </a:ln>
          <a:effectLst/>
        </c:spPr>
      </c:pivotFmt>
      <c:pivotFmt>
        <c:idx val="3084"/>
        <c:spPr>
          <a:solidFill>
            <a:schemeClr val="accent1"/>
          </a:solidFill>
          <a:ln w="19050">
            <a:solidFill>
              <a:schemeClr val="lt1"/>
            </a:solidFill>
          </a:ln>
          <a:effectLst/>
        </c:spPr>
      </c:pivotFmt>
      <c:pivotFmt>
        <c:idx val="3085"/>
        <c:spPr>
          <a:solidFill>
            <a:schemeClr val="accent1"/>
          </a:solidFill>
          <a:ln w="19050">
            <a:solidFill>
              <a:schemeClr val="lt1"/>
            </a:solidFill>
          </a:ln>
          <a:effectLst/>
        </c:spPr>
      </c:pivotFmt>
      <c:pivotFmt>
        <c:idx val="3086"/>
        <c:spPr>
          <a:solidFill>
            <a:schemeClr val="accent1"/>
          </a:solidFill>
          <a:ln w="19050">
            <a:solidFill>
              <a:schemeClr val="lt1"/>
            </a:solidFill>
          </a:ln>
          <a:effectLst/>
        </c:spPr>
      </c:pivotFmt>
      <c:pivotFmt>
        <c:idx val="3087"/>
        <c:spPr>
          <a:solidFill>
            <a:schemeClr val="accent1"/>
          </a:solidFill>
          <a:ln w="19050">
            <a:solidFill>
              <a:schemeClr val="lt1"/>
            </a:solidFill>
          </a:ln>
          <a:effectLst/>
        </c:spPr>
      </c:pivotFmt>
      <c:pivotFmt>
        <c:idx val="3088"/>
        <c:spPr>
          <a:solidFill>
            <a:schemeClr val="accent1"/>
          </a:solidFill>
          <a:ln w="19050">
            <a:solidFill>
              <a:schemeClr val="lt1"/>
            </a:solidFill>
          </a:ln>
          <a:effectLst/>
        </c:spPr>
      </c:pivotFmt>
      <c:pivotFmt>
        <c:idx val="3089"/>
        <c:spPr>
          <a:solidFill>
            <a:schemeClr val="accent1"/>
          </a:solidFill>
          <a:ln w="19050">
            <a:solidFill>
              <a:schemeClr val="lt1"/>
            </a:solidFill>
          </a:ln>
          <a:effectLst/>
        </c:spPr>
      </c:pivotFmt>
      <c:pivotFmt>
        <c:idx val="3090"/>
        <c:spPr>
          <a:solidFill>
            <a:schemeClr val="accent1"/>
          </a:solidFill>
          <a:ln w="19050">
            <a:solidFill>
              <a:schemeClr val="lt1"/>
            </a:solidFill>
          </a:ln>
          <a:effectLst/>
        </c:spPr>
      </c:pivotFmt>
      <c:pivotFmt>
        <c:idx val="3091"/>
        <c:spPr>
          <a:solidFill>
            <a:schemeClr val="accent1"/>
          </a:solidFill>
          <a:ln w="19050">
            <a:solidFill>
              <a:schemeClr val="lt1"/>
            </a:solidFill>
          </a:ln>
          <a:effectLst/>
        </c:spPr>
      </c:pivotFmt>
      <c:pivotFmt>
        <c:idx val="3092"/>
        <c:spPr>
          <a:solidFill>
            <a:schemeClr val="accent1"/>
          </a:solidFill>
          <a:ln w="19050">
            <a:solidFill>
              <a:schemeClr val="lt1"/>
            </a:solidFill>
          </a:ln>
          <a:effectLst/>
        </c:spPr>
      </c:pivotFmt>
      <c:pivotFmt>
        <c:idx val="3093"/>
        <c:spPr>
          <a:solidFill>
            <a:schemeClr val="accent1"/>
          </a:solidFill>
          <a:ln w="19050">
            <a:solidFill>
              <a:schemeClr val="lt1"/>
            </a:solidFill>
          </a:ln>
          <a:effectLst/>
        </c:spPr>
      </c:pivotFmt>
      <c:pivotFmt>
        <c:idx val="3094"/>
        <c:spPr>
          <a:solidFill>
            <a:schemeClr val="accent1"/>
          </a:solidFill>
          <a:ln w="19050">
            <a:solidFill>
              <a:schemeClr val="lt1"/>
            </a:solidFill>
          </a:ln>
          <a:effectLst/>
        </c:spPr>
      </c:pivotFmt>
      <c:pivotFmt>
        <c:idx val="3095"/>
        <c:spPr>
          <a:solidFill>
            <a:schemeClr val="accent1"/>
          </a:solidFill>
          <a:ln w="19050">
            <a:solidFill>
              <a:schemeClr val="lt1"/>
            </a:solidFill>
          </a:ln>
          <a:effectLst/>
        </c:spPr>
      </c:pivotFmt>
      <c:pivotFmt>
        <c:idx val="3096"/>
        <c:spPr>
          <a:solidFill>
            <a:schemeClr val="accent1"/>
          </a:solidFill>
          <a:ln w="19050">
            <a:solidFill>
              <a:schemeClr val="lt1"/>
            </a:solidFill>
          </a:ln>
          <a:effectLst/>
        </c:spPr>
      </c:pivotFmt>
      <c:pivotFmt>
        <c:idx val="3097"/>
        <c:spPr>
          <a:solidFill>
            <a:schemeClr val="accent1"/>
          </a:solidFill>
          <a:ln w="19050">
            <a:solidFill>
              <a:schemeClr val="lt1"/>
            </a:solidFill>
          </a:ln>
          <a:effectLst/>
        </c:spPr>
      </c:pivotFmt>
      <c:pivotFmt>
        <c:idx val="3098"/>
        <c:spPr>
          <a:solidFill>
            <a:schemeClr val="accent1"/>
          </a:solidFill>
          <a:ln w="19050">
            <a:solidFill>
              <a:schemeClr val="lt1"/>
            </a:solidFill>
          </a:ln>
          <a:effectLst/>
        </c:spPr>
      </c:pivotFmt>
      <c:pivotFmt>
        <c:idx val="3099"/>
        <c:spPr>
          <a:solidFill>
            <a:schemeClr val="accent1"/>
          </a:solidFill>
          <a:ln w="19050">
            <a:solidFill>
              <a:schemeClr val="lt1"/>
            </a:solidFill>
          </a:ln>
          <a:effectLst/>
        </c:spPr>
      </c:pivotFmt>
      <c:pivotFmt>
        <c:idx val="3100"/>
        <c:spPr>
          <a:solidFill>
            <a:schemeClr val="accent1"/>
          </a:solidFill>
          <a:ln w="19050">
            <a:solidFill>
              <a:schemeClr val="lt1"/>
            </a:solidFill>
          </a:ln>
          <a:effectLst/>
        </c:spPr>
      </c:pivotFmt>
      <c:pivotFmt>
        <c:idx val="3101"/>
        <c:spPr>
          <a:solidFill>
            <a:schemeClr val="accent1"/>
          </a:solidFill>
          <a:ln w="19050">
            <a:solidFill>
              <a:schemeClr val="lt1"/>
            </a:solidFill>
          </a:ln>
          <a:effectLst/>
        </c:spPr>
      </c:pivotFmt>
      <c:pivotFmt>
        <c:idx val="3102"/>
        <c:spPr>
          <a:solidFill>
            <a:schemeClr val="accent1"/>
          </a:solidFill>
          <a:ln w="19050">
            <a:solidFill>
              <a:schemeClr val="lt1"/>
            </a:solidFill>
          </a:ln>
          <a:effectLst/>
        </c:spPr>
      </c:pivotFmt>
      <c:pivotFmt>
        <c:idx val="3103"/>
        <c:spPr>
          <a:solidFill>
            <a:schemeClr val="accent1"/>
          </a:solidFill>
          <a:ln w="19050">
            <a:solidFill>
              <a:schemeClr val="lt1"/>
            </a:solidFill>
          </a:ln>
          <a:effectLst/>
        </c:spPr>
      </c:pivotFmt>
      <c:pivotFmt>
        <c:idx val="3104"/>
        <c:spPr>
          <a:solidFill>
            <a:schemeClr val="accent1"/>
          </a:solidFill>
          <a:ln w="19050">
            <a:solidFill>
              <a:schemeClr val="lt1"/>
            </a:solidFill>
          </a:ln>
          <a:effectLst/>
        </c:spPr>
      </c:pivotFmt>
      <c:pivotFmt>
        <c:idx val="3105"/>
        <c:spPr>
          <a:solidFill>
            <a:schemeClr val="accent1"/>
          </a:solidFill>
          <a:ln w="19050">
            <a:solidFill>
              <a:schemeClr val="lt1"/>
            </a:solidFill>
          </a:ln>
          <a:effectLst/>
        </c:spPr>
      </c:pivotFmt>
      <c:pivotFmt>
        <c:idx val="3106"/>
        <c:spPr>
          <a:solidFill>
            <a:schemeClr val="accent1"/>
          </a:solidFill>
          <a:ln w="19050">
            <a:solidFill>
              <a:schemeClr val="lt1"/>
            </a:solidFill>
          </a:ln>
          <a:effectLst/>
        </c:spPr>
      </c:pivotFmt>
      <c:pivotFmt>
        <c:idx val="3107"/>
        <c:spPr>
          <a:solidFill>
            <a:schemeClr val="accent1"/>
          </a:solidFill>
          <a:ln w="19050">
            <a:solidFill>
              <a:schemeClr val="lt1"/>
            </a:solidFill>
          </a:ln>
          <a:effectLst/>
        </c:spPr>
      </c:pivotFmt>
      <c:pivotFmt>
        <c:idx val="3108"/>
        <c:spPr>
          <a:solidFill>
            <a:schemeClr val="accent1"/>
          </a:solidFill>
          <a:ln w="19050">
            <a:solidFill>
              <a:schemeClr val="lt1"/>
            </a:solidFill>
          </a:ln>
          <a:effectLst/>
        </c:spPr>
      </c:pivotFmt>
      <c:pivotFmt>
        <c:idx val="3109"/>
        <c:spPr>
          <a:solidFill>
            <a:schemeClr val="accent1"/>
          </a:solidFill>
          <a:ln w="19050">
            <a:solidFill>
              <a:schemeClr val="lt1"/>
            </a:solidFill>
          </a:ln>
          <a:effectLst/>
        </c:spPr>
      </c:pivotFmt>
      <c:pivotFmt>
        <c:idx val="3110"/>
        <c:spPr>
          <a:solidFill>
            <a:schemeClr val="accent1"/>
          </a:solidFill>
          <a:ln w="19050">
            <a:solidFill>
              <a:schemeClr val="lt1"/>
            </a:solidFill>
          </a:ln>
          <a:effectLst/>
        </c:spPr>
      </c:pivotFmt>
      <c:pivotFmt>
        <c:idx val="3111"/>
        <c:spPr>
          <a:solidFill>
            <a:schemeClr val="accent1"/>
          </a:solidFill>
          <a:ln w="19050">
            <a:solidFill>
              <a:schemeClr val="lt1"/>
            </a:solidFill>
          </a:ln>
          <a:effectLst/>
        </c:spPr>
      </c:pivotFmt>
      <c:pivotFmt>
        <c:idx val="3112"/>
        <c:spPr>
          <a:solidFill>
            <a:schemeClr val="accent1"/>
          </a:solidFill>
          <a:ln w="19050">
            <a:solidFill>
              <a:schemeClr val="lt1"/>
            </a:solidFill>
          </a:ln>
          <a:effectLst/>
        </c:spPr>
      </c:pivotFmt>
      <c:pivotFmt>
        <c:idx val="3113"/>
        <c:spPr>
          <a:solidFill>
            <a:schemeClr val="accent1"/>
          </a:solidFill>
          <a:ln w="19050">
            <a:solidFill>
              <a:schemeClr val="lt1"/>
            </a:solidFill>
          </a:ln>
          <a:effectLst/>
        </c:spPr>
      </c:pivotFmt>
      <c:pivotFmt>
        <c:idx val="3114"/>
        <c:spPr>
          <a:solidFill>
            <a:schemeClr val="accent1"/>
          </a:solidFill>
          <a:ln w="19050">
            <a:solidFill>
              <a:schemeClr val="lt1"/>
            </a:solidFill>
          </a:ln>
          <a:effectLst/>
        </c:spPr>
      </c:pivotFmt>
      <c:pivotFmt>
        <c:idx val="3115"/>
        <c:spPr>
          <a:solidFill>
            <a:schemeClr val="accent1"/>
          </a:solidFill>
          <a:ln w="19050">
            <a:solidFill>
              <a:schemeClr val="lt1"/>
            </a:solidFill>
          </a:ln>
          <a:effectLst/>
        </c:spPr>
      </c:pivotFmt>
      <c:pivotFmt>
        <c:idx val="3116"/>
        <c:spPr>
          <a:solidFill>
            <a:schemeClr val="accent1"/>
          </a:solidFill>
          <a:ln w="19050">
            <a:solidFill>
              <a:schemeClr val="lt1"/>
            </a:solidFill>
          </a:ln>
          <a:effectLst/>
        </c:spPr>
      </c:pivotFmt>
      <c:pivotFmt>
        <c:idx val="3117"/>
        <c:spPr>
          <a:solidFill>
            <a:schemeClr val="accent1"/>
          </a:solidFill>
          <a:ln w="19050">
            <a:solidFill>
              <a:schemeClr val="lt1"/>
            </a:solidFill>
          </a:ln>
          <a:effectLst/>
        </c:spPr>
      </c:pivotFmt>
      <c:pivotFmt>
        <c:idx val="3118"/>
        <c:spPr>
          <a:solidFill>
            <a:schemeClr val="accent1"/>
          </a:solidFill>
          <a:ln w="19050">
            <a:solidFill>
              <a:schemeClr val="lt1"/>
            </a:solidFill>
          </a:ln>
          <a:effectLst/>
        </c:spPr>
      </c:pivotFmt>
      <c:pivotFmt>
        <c:idx val="3119"/>
        <c:spPr>
          <a:solidFill>
            <a:schemeClr val="accent1"/>
          </a:solidFill>
          <a:ln w="19050">
            <a:solidFill>
              <a:schemeClr val="lt1"/>
            </a:solidFill>
          </a:ln>
          <a:effectLst/>
        </c:spPr>
      </c:pivotFmt>
      <c:pivotFmt>
        <c:idx val="3120"/>
        <c:spPr>
          <a:solidFill>
            <a:schemeClr val="accent1"/>
          </a:solidFill>
          <a:ln w="19050">
            <a:solidFill>
              <a:schemeClr val="lt1"/>
            </a:solidFill>
          </a:ln>
          <a:effectLst/>
        </c:spPr>
      </c:pivotFmt>
      <c:pivotFmt>
        <c:idx val="3121"/>
        <c:spPr>
          <a:solidFill>
            <a:schemeClr val="accent1"/>
          </a:solidFill>
          <a:ln w="19050">
            <a:solidFill>
              <a:schemeClr val="lt1"/>
            </a:solidFill>
          </a:ln>
          <a:effectLst/>
        </c:spPr>
      </c:pivotFmt>
      <c:pivotFmt>
        <c:idx val="3122"/>
        <c:spPr>
          <a:solidFill>
            <a:schemeClr val="accent1"/>
          </a:solidFill>
          <a:ln w="19050">
            <a:solidFill>
              <a:schemeClr val="lt1"/>
            </a:solidFill>
          </a:ln>
          <a:effectLst/>
        </c:spPr>
      </c:pivotFmt>
      <c:pivotFmt>
        <c:idx val="3123"/>
        <c:spPr>
          <a:solidFill>
            <a:schemeClr val="accent1"/>
          </a:solidFill>
          <a:ln w="19050">
            <a:solidFill>
              <a:schemeClr val="lt1"/>
            </a:solidFill>
          </a:ln>
          <a:effectLst/>
        </c:spPr>
      </c:pivotFmt>
      <c:pivotFmt>
        <c:idx val="3124"/>
        <c:spPr>
          <a:solidFill>
            <a:schemeClr val="accent1"/>
          </a:solidFill>
          <a:ln w="19050">
            <a:solidFill>
              <a:schemeClr val="lt1"/>
            </a:solidFill>
          </a:ln>
          <a:effectLst/>
        </c:spPr>
      </c:pivotFmt>
      <c:pivotFmt>
        <c:idx val="3125"/>
        <c:spPr>
          <a:solidFill>
            <a:schemeClr val="accent1"/>
          </a:solidFill>
          <a:ln w="19050">
            <a:solidFill>
              <a:schemeClr val="lt1"/>
            </a:solidFill>
          </a:ln>
          <a:effectLst/>
        </c:spPr>
      </c:pivotFmt>
      <c:pivotFmt>
        <c:idx val="3126"/>
        <c:spPr>
          <a:solidFill>
            <a:schemeClr val="accent1"/>
          </a:solidFill>
          <a:ln w="19050">
            <a:solidFill>
              <a:schemeClr val="lt1"/>
            </a:solidFill>
          </a:ln>
          <a:effectLst/>
        </c:spPr>
      </c:pivotFmt>
      <c:pivotFmt>
        <c:idx val="3127"/>
        <c:spPr>
          <a:solidFill>
            <a:schemeClr val="accent1"/>
          </a:solidFill>
          <a:ln w="19050">
            <a:solidFill>
              <a:schemeClr val="lt1"/>
            </a:solidFill>
          </a:ln>
          <a:effectLst/>
        </c:spPr>
      </c:pivotFmt>
      <c:pivotFmt>
        <c:idx val="3128"/>
        <c:spPr>
          <a:solidFill>
            <a:schemeClr val="accent1"/>
          </a:solidFill>
          <a:ln w="19050">
            <a:solidFill>
              <a:schemeClr val="lt1"/>
            </a:solidFill>
          </a:ln>
          <a:effectLst/>
        </c:spPr>
      </c:pivotFmt>
      <c:pivotFmt>
        <c:idx val="3129"/>
        <c:spPr>
          <a:solidFill>
            <a:schemeClr val="accent1"/>
          </a:solidFill>
          <a:ln w="19050">
            <a:solidFill>
              <a:schemeClr val="lt1"/>
            </a:solidFill>
          </a:ln>
          <a:effectLst/>
        </c:spPr>
      </c:pivotFmt>
      <c:pivotFmt>
        <c:idx val="3130"/>
        <c:spPr>
          <a:solidFill>
            <a:schemeClr val="accent1"/>
          </a:solidFill>
          <a:ln w="19050">
            <a:solidFill>
              <a:schemeClr val="lt1"/>
            </a:solidFill>
          </a:ln>
          <a:effectLst/>
        </c:spPr>
      </c:pivotFmt>
      <c:pivotFmt>
        <c:idx val="3131"/>
        <c:spPr>
          <a:solidFill>
            <a:schemeClr val="accent1"/>
          </a:solidFill>
          <a:ln w="19050">
            <a:solidFill>
              <a:schemeClr val="lt1"/>
            </a:solidFill>
          </a:ln>
          <a:effectLst/>
        </c:spPr>
      </c:pivotFmt>
      <c:pivotFmt>
        <c:idx val="3132"/>
        <c:spPr>
          <a:solidFill>
            <a:schemeClr val="accent1"/>
          </a:solidFill>
          <a:ln w="19050">
            <a:solidFill>
              <a:schemeClr val="lt1"/>
            </a:solidFill>
          </a:ln>
          <a:effectLst/>
        </c:spPr>
      </c:pivotFmt>
      <c:pivotFmt>
        <c:idx val="3133"/>
        <c:spPr>
          <a:solidFill>
            <a:schemeClr val="accent1"/>
          </a:solidFill>
          <a:ln w="19050">
            <a:solidFill>
              <a:schemeClr val="lt1"/>
            </a:solidFill>
          </a:ln>
          <a:effectLst/>
        </c:spPr>
      </c:pivotFmt>
      <c:pivotFmt>
        <c:idx val="3134"/>
        <c:spPr>
          <a:solidFill>
            <a:schemeClr val="accent1"/>
          </a:solidFill>
          <a:ln w="19050">
            <a:solidFill>
              <a:schemeClr val="lt1"/>
            </a:solidFill>
          </a:ln>
          <a:effectLst/>
        </c:spPr>
      </c:pivotFmt>
      <c:pivotFmt>
        <c:idx val="3135"/>
        <c:spPr>
          <a:solidFill>
            <a:schemeClr val="accent1"/>
          </a:solidFill>
          <a:ln w="19050">
            <a:solidFill>
              <a:schemeClr val="lt1"/>
            </a:solidFill>
          </a:ln>
          <a:effectLst/>
        </c:spPr>
      </c:pivotFmt>
      <c:pivotFmt>
        <c:idx val="3136"/>
        <c:spPr>
          <a:solidFill>
            <a:schemeClr val="accent1"/>
          </a:solidFill>
          <a:ln w="19050">
            <a:solidFill>
              <a:schemeClr val="lt1"/>
            </a:solidFill>
          </a:ln>
          <a:effectLst/>
        </c:spPr>
      </c:pivotFmt>
      <c:pivotFmt>
        <c:idx val="3137"/>
        <c:spPr>
          <a:solidFill>
            <a:schemeClr val="accent1"/>
          </a:solidFill>
          <a:ln w="19050">
            <a:solidFill>
              <a:schemeClr val="lt1"/>
            </a:solidFill>
          </a:ln>
          <a:effectLst/>
        </c:spPr>
      </c:pivotFmt>
      <c:pivotFmt>
        <c:idx val="3138"/>
        <c:spPr>
          <a:solidFill>
            <a:schemeClr val="accent1"/>
          </a:solidFill>
          <a:ln w="19050">
            <a:solidFill>
              <a:schemeClr val="lt1"/>
            </a:solidFill>
          </a:ln>
          <a:effectLst/>
        </c:spPr>
      </c:pivotFmt>
      <c:pivotFmt>
        <c:idx val="3139"/>
        <c:spPr>
          <a:solidFill>
            <a:schemeClr val="accent1"/>
          </a:solidFill>
          <a:ln w="19050">
            <a:solidFill>
              <a:schemeClr val="lt1"/>
            </a:solidFill>
          </a:ln>
          <a:effectLst/>
        </c:spPr>
      </c:pivotFmt>
      <c:pivotFmt>
        <c:idx val="3140"/>
        <c:spPr>
          <a:solidFill>
            <a:schemeClr val="accent1"/>
          </a:solidFill>
          <a:ln w="19050">
            <a:solidFill>
              <a:schemeClr val="lt1"/>
            </a:solidFill>
          </a:ln>
          <a:effectLst/>
        </c:spPr>
      </c:pivotFmt>
      <c:pivotFmt>
        <c:idx val="3141"/>
        <c:spPr>
          <a:solidFill>
            <a:schemeClr val="accent1"/>
          </a:solidFill>
          <a:ln w="19050">
            <a:solidFill>
              <a:schemeClr val="lt1"/>
            </a:solidFill>
          </a:ln>
          <a:effectLst/>
        </c:spPr>
      </c:pivotFmt>
      <c:pivotFmt>
        <c:idx val="3142"/>
        <c:spPr>
          <a:solidFill>
            <a:schemeClr val="accent1"/>
          </a:solidFill>
          <a:ln w="19050">
            <a:solidFill>
              <a:schemeClr val="lt1"/>
            </a:solidFill>
          </a:ln>
          <a:effectLst/>
        </c:spPr>
      </c:pivotFmt>
      <c:pivotFmt>
        <c:idx val="3143"/>
        <c:spPr>
          <a:solidFill>
            <a:schemeClr val="accent1"/>
          </a:solidFill>
          <a:ln w="19050">
            <a:solidFill>
              <a:schemeClr val="lt1"/>
            </a:solidFill>
          </a:ln>
          <a:effectLst/>
        </c:spPr>
      </c:pivotFmt>
      <c:pivotFmt>
        <c:idx val="3144"/>
        <c:spPr>
          <a:solidFill>
            <a:schemeClr val="accent1"/>
          </a:solidFill>
          <a:ln w="19050">
            <a:solidFill>
              <a:schemeClr val="lt1"/>
            </a:solidFill>
          </a:ln>
          <a:effectLst/>
        </c:spPr>
      </c:pivotFmt>
      <c:pivotFmt>
        <c:idx val="3145"/>
        <c:spPr>
          <a:solidFill>
            <a:schemeClr val="accent1"/>
          </a:solidFill>
          <a:ln w="19050">
            <a:solidFill>
              <a:schemeClr val="lt1"/>
            </a:solidFill>
          </a:ln>
          <a:effectLst/>
        </c:spPr>
      </c:pivotFmt>
      <c:pivotFmt>
        <c:idx val="3146"/>
        <c:spPr>
          <a:solidFill>
            <a:schemeClr val="accent1"/>
          </a:solidFill>
          <a:ln w="19050">
            <a:solidFill>
              <a:schemeClr val="lt1"/>
            </a:solidFill>
          </a:ln>
          <a:effectLst/>
        </c:spPr>
      </c:pivotFmt>
      <c:pivotFmt>
        <c:idx val="3147"/>
        <c:spPr>
          <a:solidFill>
            <a:schemeClr val="accent1"/>
          </a:solidFill>
          <a:ln w="19050">
            <a:solidFill>
              <a:schemeClr val="lt1"/>
            </a:solidFill>
          </a:ln>
          <a:effectLst/>
        </c:spPr>
      </c:pivotFmt>
      <c:pivotFmt>
        <c:idx val="3148"/>
        <c:spPr>
          <a:solidFill>
            <a:schemeClr val="accent1"/>
          </a:solidFill>
          <a:ln w="19050">
            <a:solidFill>
              <a:schemeClr val="lt1"/>
            </a:solidFill>
          </a:ln>
          <a:effectLst/>
        </c:spPr>
      </c:pivotFmt>
      <c:pivotFmt>
        <c:idx val="3149"/>
        <c:spPr>
          <a:solidFill>
            <a:schemeClr val="accent1"/>
          </a:solidFill>
          <a:ln w="19050">
            <a:solidFill>
              <a:schemeClr val="lt1"/>
            </a:solidFill>
          </a:ln>
          <a:effectLst/>
        </c:spPr>
      </c:pivotFmt>
      <c:pivotFmt>
        <c:idx val="3150"/>
        <c:spPr>
          <a:solidFill>
            <a:schemeClr val="accent1"/>
          </a:solidFill>
          <a:ln w="19050">
            <a:solidFill>
              <a:schemeClr val="lt1"/>
            </a:solidFill>
          </a:ln>
          <a:effectLst/>
        </c:spPr>
      </c:pivotFmt>
      <c:pivotFmt>
        <c:idx val="3151"/>
        <c:spPr>
          <a:solidFill>
            <a:schemeClr val="accent1"/>
          </a:solidFill>
          <a:ln w="19050">
            <a:solidFill>
              <a:schemeClr val="lt1"/>
            </a:solidFill>
          </a:ln>
          <a:effectLst/>
        </c:spPr>
      </c:pivotFmt>
      <c:pivotFmt>
        <c:idx val="3152"/>
        <c:spPr>
          <a:solidFill>
            <a:schemeClr val="accent1"/>
          </a:solidFill>
          <a:ln w="19050">
            <a:solidFill>
              <a:schemeClr val="lt1"/>
            </a:solidFill>
          </a:ln>
          <a:effectLst/>
        </c:spPr>
      </c:pivotFmt>
      <c:pivotFmt>
        <c:idx val="3153"/>
        <c:spPr>
          <a:solidFill>
            <a:schemeClr val="accent1"/>
          </a:solidFill>
          <a:ln w="19050">
            <a:solidFill>
              <a:schemeClr val="lt1"/>
            </a:solidFill>
          </a:ln>
          <a:effectLst/>
        </c:spPr>
      </c:pivotFmt>
      <c:pivotFmt>
        <c:idx val="3154"/>
        <c:spPr>
          <a:solidFill>
            <a:schemeClr val="accent1"/>
          </a:solidFill>
          <a:ln w="19050">
            <a:solidFill>
              <a:schemeClr val="lt1"/>
            </a:solidFill>
          </a:ln>
          <a:effectLst/>
        </c:spPr>
      </c:pivotFmt>
      <c:pivotFmt>
        <c:idx val="3155"/>
        <c:spPr>
          <a:solidFill>
            <a:schemeClr val="accent1"/>
          </a:solidFill>
          <a:ln w="19050">
            <a:solidFill>
              <a:schemeClr val="lt1"/>
            </a:solidFill>
          </a:ln>
          <a:effectLst/>
        </c:spPr>
      </c:pivotFmt>
      <c:pivotFmt>
        <c:idx val="3156"/>
        <c:spPr>
          <a:solidFill>
            <a:schemeClr val="accent1"/>
          </a:solidFill>
          <a:ln w="19050">
            <a:solidFill>
              <a:schemeClr val="lt1"/>
            </a:solidFill>
          </a:ln>
          <a:effectLst/>
        </c:spPr>
      </c:pivotFmt>
      <c:pivotFmt>
        <c:idx val="3157"/>
        <c:spPr>
          <a:solidFill>
            <a:schemeClr val="accent1"/>
          </a:solidFill>
          <a:ln w="19050">
            <a:solidFill>
              <a:schemeClr val="lt1"/>
            </a:solidFill>
          </a:ln>
          <a:effectLst/>
        </c:spPr>
      </c:pivotFmt>
      <c:pivotFmt>
        <c:idx val="3158"/>
        <c:spPr>
          <a:solidFill>
            <a:schemeClr val="accent1"/>
          </a:solidFill>
          <a:ln w="19050">
            <a:solidFill>
              <a:schemeClr val="lt1"/>
            </a:solidFill>
          </a:ln>
          <a:effectLst/>
        </c:spPr>
      </c:pivotFmt>
      <c:pivotFmt>
        <c:idx val="3159"/>
        <c:spPr>
          <a:solidFill>
            <a:schemeClr val="accent1"/>
          </a:solidFill>
          <a:ln w="19050">
            <a:solidFill>
              <a:schemeClr val="lt1"/>
            </a:solidFill>
          </a:ln>
          <a:effectLst/>
        </c:spPr>
      </c:pivotFmt>
      <c:pivotFmt>
        <c:idx val="3160"/>
        <c:spPr>
          <a:solidFill>
            <a:schemeClr val="accent1"/>
          </a:solidFill>
          <a:ln w="19050">
            <a:solidFill>
              <a:schemeClr val="lt1"/>
            </a:solidFill>
          </a:ln>
          <a:effectLst/>
        </c:spPr>
      </c:pivotFmt>
      <c:pivotFmt>
        <c:idx val="3161"/>
        <c:spPr>
          <a:solidFill>
            <a:schemeClr val="accent1"/>
          </a:solidFill>
          <a:ln w="19050">
            <a:solidFill>
              <a:schemeClr val="lt1"/>
            </a:solidFill>
          </a:ln>
          <a:effectLst/>
        </c:spPr>
      </c:pivotFmt>
      <c:pivotFmt>
        <c:idx val="3162"/>
        <c:spPr>
          <a:solidFill>
            <a:schemeClr val="accent1"/>
          </a:solidFill>
          <a:ln w="19050">
            <a:solidFill>
              <a:schemeClr val="lt1"/>
            </a:solidFill>
          </a:ln>
          <a:effectLst/>
        </c:spPr>
      </c:pivotFmt>
      <c:pivotFmt>
        <c:idx val="3163"/>
        <c:spPr>
          <a:solidFill>
            <a:schemeClr val="accent1"/>
          </a:solidFill>
          <a:ln w="19050">
            <a:solidFill>
              <a:schemeClr val="lt1"/>
            </a:solidFill>
          </a:ln>
          <a:effectLst/>
        </c:spPr>
      </c:pivotFmt>
      <c:pivotFmt>
        <c:idx val="3164"/>
        <c:spPr>
          <a:solidFill>
            <a:schemeClr val="accent1"/>
          </a:solidFill>
          <a:ln w="19050">
            <a:solidFill>
              <a:schemeClr val="lt1"/>
            </a:solidFill>
          </a:ln>
          <a:effectLst/>
        </c:spPr>
      </c:pivotFmt>
      <c:pivotFmt>
        <c:idx val="3165"/>
        <c:spPr>
          <a:solidFill>
            <a:schemeClr val="accent1"/>
          </a:solidFill>
          <a:ln w="19050">
            <a:solidFill>
              <a:schemeClr val="lt1"/>
            </a:solidFill>
          </a:ln>
          <a:effectLst/>
        </c:spPr>
      </c:pivotFmt>
      <c:pivotFmt>
        <c:idx val="3166"/>
        <c:spPr>
          <a:solidFill>
            <a:schemeClr val="accent1"/>
          </a:solidFill>
          <a:ln w="19050">
            <a:solidFill>
              <a:schemeClr val="lt1"/>
            </a:solidFill>
          </a:ln>
          <a:effectLst/>
        </c:spPr>
      </c:pivotFmt>
      <c:pivotFmt>
        <c:idx val="3167"/>
        <c:spPr>
          <a:solidFill>
            <a:schemeClr val="accent1"/>
          </a:solidFill>
          <a:ln w="19050">
            <a:solidFill>
              <a:schemeClr val="lt1"/>
            </a:solidFill>
          </a:ln>
          <a:effectLst/>
        </c:spPr>
      </c:pivotFmt>
      <c:pivotFmt>
        <c:idx val="3168"/>
        <c:spPr>
          <a:solidFill>
            <a:schemeClr val="accent1"/>
          </a:solidFill>
          <a:ln w="19050">
            <a:solidFill>
              <a:schemeClr val="lt1"/>
            </a:solidFill>
          </a:ln>
          <a:effectLst/>
        </c:spPr>
      </c:pivotFmt>
      <c:pivotFmt>
        <c:idx val="3169"/>
        <c:spPr>
          <a:solidFill>
            <a:schemeClr val="accent1"/>
          </a:solidFill>
          <a:ln w="19050">
            <a:solidFill>
              <a:schemeClr val="lt1"/>
            </a:solidFill>
          </a:ln>
          <a:effectLst/>
        </c:spPr>
      </c:pivotFmt>
      <c:pivotFmt>
        <c:idx val="3170"/>
        <c:spPr>
          <a:solidFill>
            <a:schemeClr val="accent1"/>
          </a:solidFill>
          <a:ln w="19050">
            <a:solidFill>
              <a:schemeClr val="lt1"/>
            </a:solidFill>
          </a:ln>
          <a:effectLst/>
        </c:spPr>
      </c:pivotFmt>
      <c:pivotFmt>
        <c:idx val="3171"/>
        <c:spPr>
          <a:solidFill>
            <a:schemeClr val="accent1"/>
          </a:solidFill>
          <a:ln w="19050">
            <a:solidFill>
              <a:schemeClr val="lt1"/>
            </a:solidFill>
          </a:ln>
          <a:effectLst/>
        </c:spPr>
      </c:pivotFmt>
      <c:pivotFmt>
        <c:idx val="3172"/>
        <c:spPr>
          <a:solidFill>
            <a:schemeClr val="accent1"/>
          </a:solidFill>
          <a:ln w="19050">
            <a:solidFill>
              <a:schemeClr val="lt1"/>
            </a:solidFill>
          </a:ln>
          <a:effectLst/>
        </c:spPr>
      </c:pivotFmt>
      <c:pivotFmt>
        <c:idx val="3173"/>
        <c:spPr>
          <a:solidFill>
            <a:schemeClr val="accent1"/>
          </a:solidFill>
          <a:ln w="19050">
            <a:solidFill>
              <a:schemeClr val="lt1"/>
            </a:solidFill>
          </a:ln>
          <a:effectLst/>
        </c:spPr>
      </c:pivotFmt>
      <c:pivotFmt>
        <c:idx val="3174"/>
        <c:spPr>
          <a:solidFill>
            <a:schemeClr val="accent1"/>
          </a:solidFill>
          <a:ln w="19050">
            <a:solidFill>
              <a:schemeClr val="lt1"/>
            </a:solidFill>
          </a:ln>
          <a:effectLst/>
        </c:spPr>
      </c:pivotFmt>
      <c:pivotFmt>
        <c:idx val="3175"/>
        <c:spPr>
          <a:solidFill>
            <a:schemeClr val="accent1"/>
          </a:solidFill>
          <a:ln w="19050">
            <a:solidFill>
              <a:schemeClr val="lt1"/>
            </a:solidFill>
          </a:ln>
          <a:effectLst/>
        </c:spPr>
      </c:pivotFmt>
      <c:pivotFmt>
        <c:idx val="3176"/>
        <c:spPr>
          <a:solidFill>
            <a:schemeClr val="accent1"/>
          </a:solidFill>
          <a:ln w="19050">
            <a:solidFill>
              <a:schemeClr val="lt1"/>
            </a:solidFill>
          </a:ln>
          <a:effectLst/>
        </c:spPr>
      </c:pivotFmt>
      <c:pivotFmt>
        <c:idx val="3177"/>
        <c:spPr>
          <a:solidFill>
            <a:schemeClr val="accent1"/>
          </a:solidFill>
          <a:ln w="19050">
            <a:solidFill>
              <a:schemeClr val="lt1"/>
            </a:solidFill>
          </a:ln>
          <a:effectLst/>
        </c:spPr>
      </c:pivotFmt>
      <c:pivotFmt>
        <c:idx val="3178"/>
        <c:spPr>
          <a:solidFill>
            <a:schemeClr val="accent1"/>
          </a:solidFill>
          <a:ln w="19050">
            <a:solidFill>
              <a:schemeClr val="lt1"/>
            </a:solidFill>
          </a:ln>
          <a:effectLst/>
        </c:spPr>
      </c:pivotFmt>
      <c:pivotFmt>
        <c:idx val="3179"/>
        <c:spPr>
          <a:solidFill>
            <a:schemeClr val="accent1"/>
          </a:solidFill>
          <a:ln w="19050">
            <a:solidFill>
              <a:schemeClr val="lt1"/>
            </a:solidFill>
          </a:ln>
          <a:effectLst/>
        </c:spPr>
      </c:pivotFmt>
      <c:pivotFmt>
        <c:idx val="3180"/>
        <c:spPr>
          <a:solidFill>
            <a:schemeClr val="accent1"/>
          </a:solidFill>
          <a:ln w="19050">
            <a:solidFill>
              <a:schemeClr val="lt1"/>
            </a:solidFill>
          </a:ln>
          <a:effectLst/>
        </c:spPr>
      </c:pivotFmt>
      <c:pivotFmt>
        <c:idx val="3181"/>
        <c:spPr>
          <a:solidFill>
            <a:schemeClr val="accent1"/>
          </a:solidFill>
          <a:ln w="19050">
            <a:solidFill>
              <a:schemeClr val="lt1"/>
            </a:solidFill>
          </a:ln>
          <a:effectLst/>
        </c:spPr>
      </c:pivotFmt>
      <c:pivotFmt>
        <c:idx val="3182"/>
        <c:spPr>
          <a:solidFill>
            <a:schemeClr val="accent1"/>
          </a:solidFill>
          <a:ln w="19050">
            <a:solidFill>
              <a:schemeClr val="lt1"/>
            </a:solidFill>
          </a:ln>
          <a:effectLst/>
        </c:spPr>
      </c:pivotFmt>
      <c:pivotFmt>
        <c:idx val="3183"/>
        <c:spPr>
          <a:solidFill>
            <a:schemeClr val="accent1"/>
          </a:solidFill>
          <a:ln w="19050">
            <a:solidFill>
              <a:schemeClr val="lt1"/>
            </a:solidFill>
          </a:ln>
          <a:effectLst/>
        </c:spPr>
      </c:pivotFmt>
      <c:pivotFmt>
        <c:idx val="3184"/>
        <c:spPr>
          <a:solidFill>
            <a:schemeClr val="accent1"/>
          </a:solidFill>
          <a:ln w="19050">
            <a:solidFill>
              <a:schemeClr val="lt1"/>
            </a:solidFill>
          </a:ln>
          <a:effectLst/>
        </c:spPr>
      </c:pivotFmt>
      <c:pivotFmt>
        <c:idx val="3185"/>
        <c:spPr>
          <a:solidFill>
            <a:schemeClr val="accent1"/>
          </a:solidFill>
          <a:ln w="19050">
            <a:solidFill>
              <a:schemeClr val="lt1"/>
            </a:solidFill>
          </a:ln>
          <a:effectLst/>
        </c:spPr>
      </c:pivotFmt>
      <c:pivotFmt>
        <c:idx val="3186"/>
        <c:spPr>
          <a:solidFill>
            <a:schemeClr val="accent1"/>
          </a:solidFill>
          <a:ln w="19050">
            <a:solidFill>
              <a:schemeClr val="lt1"/>
            </a:solidFill>
          </a:ln>
          <a:effectLst/>
        </c:spPr>
      </c:pivotFmt>
      <c:pivotFmt>
        <c:idx val="3187"/>
        <c:spPr>
          <a:solidFill>
            <a:schemeClr val="accent1"/>
          </a:solidFill>
          <a:ln w="19050">
            <a:solidFill>
              <a:schemeClr val="lt1"/>
            </a:solidFill>
          </a:ln>
          <a:effectLst/>
        </c:spPr>
      </c:pivotFmt>
      <c:pivotFmt>
        <c:idx val="3188"/>
        <c:spPr>
          <a:solidFill>
            <a:schemeClr val="accent1"/>
          </a:solidFill>
          <a:ln w="19050">
            <a:solidFill>
              <a:schemeClr val="lt1"/>
            </a:solidFill>
          </a:ln>
          <a:effectLst/>
        </c:spPr>
      </c:pivotFmt>
      <c:pivotFmt>
        <c:idx val="3189"/>
        <c:spPr>
          <a:solidFill>
            <a:schemeClr val="accent1"/>
          </a:solidFill>
          <a:ln w="19050">
            <a:solidFill>
              <a:schemeClr val="lt1"/>
            </a:solidFill>
          </a:ln>
          <a:effectLst/>
        </c:spPr>
      </c:pivotFmt>
      <c:pivotFmt>
        <c:idx val="3190"/>
        <c:spPr>
          <a:solidFill>
            <a:schemeClr val="accent1"/>
          </a:solidFill>
          <a:ln w="19050">
            <a:solidFill>
              <a:schemeClr val="lt1"/>
            </a:solidFill>
          </a:ln>
          <a:effectLst/>
        </c:spPr>
      </c:pivotFmt>
      <c:pivotFmt>
        <c:idx val="3191"/>
        <c:spPr>
          <a:solidFill>
            <a:schemeClr val="accent1"/>
          </a:solidFill>
          <a:ln w="19050">
            <a:solidFill>
              <a:schemeClr val="lt1"/>
            </a:solidFill>
          </a:ln>
          <a:effectLst/>
        </c:spPr>
      </c:pivotFmt>
      <c:pivotFmt>
        <c:idx val="3192"/>
        <c:spPr>
          <a:solidFill>
            <a:schemeClr val="accent1"/>
          </a:solidFill>
          <a:ln w="19050">
            <a:solidFill>
              <a:schemeClr val="lt1"/>
            </a:solidFill>
          </a:ln>
          <a:effectLst/>
        </c:spPr>
      </c:pivotFmt>
      <c:pivotFmt>
        <c:idx val="3193"/>
        <c:spPr>
          <a:solidFill>
            <a:schemeClr val="accent1"/>
          </a:solidFill>
          <a:ln w="19050">
            <a:solidFill>
              <a:schemeClr val="lt1"/>
            </a:solidFill>
          </a:ln>
          <a:effectLst/>
        </c:spPr>
      </c:pivotFmt>
      <c:pivotFmt>
        <c:idx val="3194"/>
        <c:spPr>
          <a:solidFill>
            <a:schemeClr val="accent1"/>
          </a:solidFill>
          <a:ln w="19050">
            <a:solidFill>
              <a:schemeClr val="lt1"/>
            </a:solidFill>
          </a:ln>
          <a:effectLst/>
        </c:spPr>
      </c:pivotFmt>
      <c:pivotFmt>
        <c:idx val="3195"/>
        <c:spPr>
          <a:solidFill>
            <a:schemeClr val="accent1"/>
          </a:solidFill>
          <a:ln w="19050">
            <a:solidFill>
              <a:schemeClr val="lt1"/>
            </a:solidFill>
          </a:ln>
          <a:effectLst/>
        </c:spPr>
      </c:pivotFmt>
      <c:pivotFmt>
        <c:idx val="3196"/>
        <c:spPr>
          <a:solidFill>
            <a:schemeClr val="accent1"/>
          </a:solidFill>
          <a:ln w="19050">
            <a:solidFill>
              <a:schemeClr val="lt1"/>
            </a:solidFill>
          </a:ln>
          <a:effectLst/>
        </c:spPr>
      </c:pivotFmt>
      <c:pivotFmt>
        <c:idx val="3197"/>
        <c:spPr>
          <a:solidFill>
            <a:schemeClr val="accent1"/>
          </a:solidFill>
          <a:ln w="19050">
            <a:solidFill>
              <a:schemeClr val="lt1"/>
            </a:solidFill>
          </a:ln>
          <a:effectLst/>
        </c:spPr>
      </c:pivotFmt>
      <c:pivotFmt>
        <c:idx val="3198"/>
        <c:spPr>
          <a:solidFill>
            <a:schemeClr val="accent1"/>
          </a:solidFill>
          <a:ln w="19050">
            <a:solidFill>
              <a:schemeClr val="lt1"/>
            </a:solidFill>
          </a:ln>
          <a:effectLst/>
        </c:spPr>
      </c:pivotFmt>
      <c:pivotFmt>
        <c:idx val="3199"/>
        <c:spPr>
          <a:solidFill>
            <a:schemeClr val="accent1"/>
          </a:solidFill>
          <a:ln w="19050">
            <a:solidFill>
              <a:schemeClr val="lt1"/>
            </a:solidFill>
          </a:ln>
          <a:effectLst/>
        </c:spPr>
      </c:pivotFmt>
      <c:pivotFmt>
        <c:idx val="3200"/>
        <c:spPr>
          <a:solidFill>
            <a:schemeClr val="accent1"/>
          </a:solidFill>
          <a:ln w="19050">
            <a:solidFill>
              <a:schemeClr val="lt1"/>
            </a:solidFill>
          </a:ln>
          <a:effectLst/>
        </c:spPr>
      </c:pivotFmt>
      <c:pivotFmt>
        <c:idx val="3201"/>
        <c:spPr>
          <a:solidFill>
            <a:schemeClr val="accent1"/>
          </a:solidFill>
          <a:ln w="19050">
            <a:solidFill>
              <a:schemeClr val="lt1"/>
            </a:solidFill>
          </a:ln>
          <a:effectLst/>
        </c:spPr>
      </c:pivotFmt>
      <c:pivotFmt>
        <c:idx val="3202"/>
        <c:spPr>
          <a:solidFill>
            <a:schemeClr val="accent1"/>
          </a:solidFill>
          <a:ln w="19050">
            <a:solidFill>
              <a:schemeClr val="lt1"/>
            </a:solidFill>
          </a:ln>
          <a:effectLst/>
        </c:spPr>
      </c:pivotFmt>
      <c:pivotFmt>
        <c:idx val="3203"/>
        <c:spPr>
          <a:solidFill>
            <a:schemeClr val="accent1"/>
          </a:solidFill>
          <a:ln w="19050">
            <a:solidFill>
              <a:schemeClr val="lt1"/>
            </a:solidFill>
          </a:ln>
          <a:effectLst/>
        </c:spPr>
      </c:pivotFmt>
      <c:pivotFmt>
        <c:idx val="3204"/>
        <c:spPr>
          <a:solidFill>
            <a:schemeClr val="accent1"/>
          </a:solidFill>
          <a:ln w="19050">
            <a:solidFill>
              <a:schemeClr val="lt1"/>
            </a:solidFill>
          </a:ln>
          <a:effectLst/>
        </c:spPr>
      </c:pivotFmt>
      <c:pivotFmt>
        <c:idx val="3205"/>
        <c:spPr>
          <a:solidFill>
            <a:schemeClr val="accent1"/>
          </a:solidFill>
          <a:ln w="19050">
            <a:solidFill>
              <a:schemeClr val="lt1"/>
            </a:solidFill>
          </a:ln>
          <a:effectLst/>
        </c:spPr>
      </c:pivotFmt>
      <c:pivotFmt>
        <c:idx val="3206"/>
        <c:spPr>
          <a:solidFill>
            <a:schemeClr val="accent1"/>
          </a:solidFill>
          <a:ln w="19050">
            <a:solidFill>
              <a:schemeClr val="lt1"/>
            </a:solidFill>
          </a:ln>
          <a:effectLst/>
        </c:spPr>
      </c:pivotFmt>
      <c:pivotFmt>
        <c:idx val="3207"/>
        <c:spPr>
          <a:solidFill>
            <a:schemeClr val="accent1"/>
          </a:solidFill>
          <a:ln w="19050">
            <a:solidFill>
              <a:schemeClr val="lt1"/>
            </a:solidFill>
          </a:ln>
          <a:effectLst/>
        </c:spPr>
      </c:pivotFmt>
      <c:pivotFmt>
        <c:idx val="3208"/>
        <c:spPr>
          <a:solidFill>
            <a:schemeClr val="accent1"/>
          </a:solidFill>
          <a:ln w="19050">
            <a:solidFill>
              <a:schemeClr val="lt1"/>
            </a:solidFill>
          </a:ln>
          <a:effectLst/>
        </c:spPr>
      </c:pivotFmt>
      <c:pivotFmt>
        <c:idx val="3209"/>
        <c:spPr>
          <a:solidFill>
            <a:schemeClr val="accent1"/>
          </a:solidFill>
          <a:ln w="19050">
            <a:solidFill>
              <a:schemeClr val="lt1"/>
            </a:solidFill>
          </a:ln>
          <a:effectLst/>
        </c:spPr>
      </c:pivotFmt>
      <c:pivotFmt>
        <c:idx val="3210"/>
        <c:spPr>
          <a:solidFill>
            <a:schemeClr val="accent1"/>
          </a:solidFill>
          <a:ln w="19050">
            <a:solidFill>
              <a:schemeClr val="lt1"/>
            </a:solidFill>
          </a:ln>
          <a:effectLst/>
        </c:spPr>
      </c:pivotFmt>
      <c:pivotFmt>
        <c:idx val="3211"/>
        <c:spPr>
          <a:solidFill>
            <a:schemeClr val="accent1"/>
          </a:solidFill>
          <a:ln w="19050">
            <a:solidFill>
              <a:schemeClr val="lt1"/>
            </a:solidFill>
          </a:ln>
          <a:effectLst/>
        </c:spPr>
      </c:pivotFmt>
      <c:pivotFmt>
        <c:idx val="3212"/>
        <c:spPr>
          <a:solidFill>
            <a:schemeClr val="accent1"/>
          </a:solidFill>
          <a:ln w="19050">
            <a:solidFill>
              <a:schemeClr val="lt1"/>
            </a:solidFill>
          </a:ln>
          <a:effectLst/>
        </c:spPr>
      </c:pivotFmt>
      <c:pivotFmt>
        <c:idx val="3213"/>
        <c:spPr>
          <a:solidFill>
            <a:schemeClr val="accent1"/>
          </a:solidFill>
          <a:ln w="19050">
            <a:solidFill>
              <a:schemeClr val="lt1"/>
            </a:solidFill>
          </a:ln>
          <a:effectLst/>
        </c:spPr>
      </c:pivotFmt>
      <c:pivotFmt>
        <c:idx val="3214"/>
        <c:spPr>
          <a:solidFill>
            <a:schemeClr val="accent1"/>
          </a:solidFill>
          <a:ln w="19050">
            <a:solidFill>
              <a:schemeClr val="lt1"/>
            </a:solidFill>
          </a:ln>
          <a:effectLst/>
        </c:spPr>
      </c:pivotFmt>
      <c:pivotFmt>
        <c:idx val="3215"/>
        <c:spPr>
          <a:solidFill>
            <a:schemeClr val="accent1"/>
          </a:solidFill>
          <a:ln w="19050">
            <a:solidFill>
              <a:schemeClr val="lt1"/>
            </a:solidFill>
          </a:ln>
          <a:effectLst/>
        </c:spPr>
      </c:pivotFmt>
      <c:pivotFmt>
        <c:idx val="3216"/>
        <c:spPr>
          <a:solidFill>
            <a:schemeClr val="accent1"/>
          </a:solidFill>
          <a:ln w="19050">
            <a:solidFill>
              <a:schemeClr val="lt1"/>
            </a:solidFill>
          </a:ln>
          <a:effectLst/>
        </c:spPr>
      </c:pivotFmt>
      <c:pivotFmt>
        <c:idx val="3217"/>
        <c:spPr>
          <a:solidFill>
            <a:schemeClr val="accent1"/>
          </a:solidFill>
          <a:ln w="19050">
            <a:solidFill>
              <a:schemeClr val="lt1"/>
            </a:solidFill>
          </a:ln>
          <a:effectLst/>
        </c:spPr>
        <c:marker>
          <c:symbol val="none"/>
        </c:marker>
      </c:pivotFmt>
      <c:pivotFmt>
        <c:idx val="3218"/>
        <c:spPr>
          <a:solidFill>
            <a:schemeClr val="accent1"/>
          </a:solidFill>
          <a:ln w="19050">
            <a:solidFill>
              <a:schemeClr val="lt1"/>
            </a:solidFill>
          </a:ln>
          <a:effectLst/>
        </c:spPr>
      </c:pivotFmt>
      <c:pivotFmt>
        <c:idx val="3219"/>
        <c:spPr>
          <a:solidFill>
            <a:schemeClr val="accent1"/>
          </a:solidFill>
          <a:ln w="19050">
            <a:solidFill>
              <a:schemeClr val="lt1"/>
            </a:solidFill>
          </a:ln>
          <a:effectLst/>
        </c:spPr>
      </c:pivotFmt>
      <c:pivotFmt>
        <c:idx val="3220"/>
        <c:spPr>
          <a:solidFill>
            <a:schemeClr val="accent1"/>
          </a:solidFill>
          <a:ln w="19050">
            <a:solidFill>
              <a:schemeClr val="lt1"/>
            </a:solidFill>
          </a:ln>
          <a:effectLst/>
        </c:spPr>
      </c:pivotFmt>
      <c:pivotFmt>
        <c:idx val="3221"/>
        <c:spPr>
          <a:solidFill>
            <a:schemeClr val="accent1"/>
          </a:solidFill>
          <a:ln w="19050">
            <a:solidFill>
              <a:schemeClr val="lt1"/>
            </a:solidFill>
          </a:ln>
          <a:effectLst/>
        </c:spPr>
      </c:pivotFmt>
      <c:pivotFmt>
        <c:idx val="3222"/>
        <c:spPr>
          <a:solidFill>
            <a:schemeClr val="accent1"/>
          </a:solidFill>
          <a:ln w="19050">
            <a:solidFill>
              <a:schemeClr val="lt1"/>
            </a:solidFill>
          </a:ln>
          <a:effectLst/>
        </c:spPr>
      </c:pivotFmt>
      <c:pivotFmt>
        <c:idx val="3223"/>
        <c:spPr>
          <a:solidFill>
            <a:schemeClr val="accent1"/>
          </a:solidFill>
          <a:ln w="19050">
            <a:solidFill>
              <a:schemeClr val="lt1"/>
            </a:solidFill>
          </a:ln>
          <a:effectLst/>
        </c:spPr>
      </c:pivotFmt>
      <c:pivotFmt>
        <c:idx val="3224"/>
        <c:spPr>
          <a:solidFill>
            <a:schemeClr val="accent1"/>
          </a:solidFill>
          <a:ln w="19050">
            <a:solidFill>
              <a:schemeClr val="lt1"/>
            </a:solidFill>
          </a:ln>
          <a:effectLst/>
        </c:spPr>
      </c:pivotFmt>
      <c:pivotFmt>
        <c:idx val="3225"/>
        <c:spPr>
          <a:solidFill>
            <a:schemeClr val="accent1"/>
          </a:solidFill>
          <a:ln w="19050">
            <a:solidFill>
              <a:schemeClr val="lt1"/>
            </a:solidFill>
          </a:ln>
          <a:effectLst/>
        </c:spPr>
      </c:pivotFmt>
      <c:pivotFmt>
        <c:idx val="3226"/>
        <c:spPr>
          <a:solidFill>
            <a:schemeClr val="accent1"/>
          </a:solidFill>
          <a:ln w="19050">
            <a:solidFill>
              <a:schemeClr val="lt1"/>
            </a:solidFill>
          </a:ln>
          <a:effectLst/>
        </c:spPr>
      </c:pivotFmt>
      <c:pivotFmt>
        <c:idx val="3227"/>
        <c:spPr>
          <a:solidFill>
            <a:schemeClr val="accent1"/>
          </a:solidFill>
          <a:ln w="19050">
            <a:solidFill>
              <a:schemeClr val="lt1"/>
            </a:solidFill>
          </a:ln>
          <a:effectLst/>
        </c:spPr>
      </c:pivotFmt>
      <c:pivotFmt>
        <c:idx val="3228"/>
        <c:spPr>
          <a:solidFill>
            <a:schemeClr val="accent1"/>
          </a:solidFill>
          <a:ln w="19050">
            <a:solidFill>
              <a:schemeClr val="lt1"/>
            </a:solidFill>
          </a:ln>
          <a:effectLst/>
        </c:spPr>
      </c:pivotFmt>
      <c:pivotFmt>
        <c:idx val="3229"/>
        <c:spPr>
          <a:solidFill>
            <a:schemeClr val="accent1"/>
          </a:solidFill>
          <a:ln w="19050">
            <a:solidFill>
              <a:schemeClr val="lt1"/>
            </a:solidFill>
          </a:ln>
          <a:effectLst/>
        </c:spPr>
      </c:pivotFmt>
      <c:pivotFmt>
        <c:idx val="3230"/>
        <c:spPr>
          <a:solidFill>
            <a:schemeClr val="accent1"/>
          </a:solidFill>
          <a:ln w="19050">
            <a:solidFill>
              <a:schemeClr val="lt1"/>
            </a:solidFill>
          </a:ln>
          <a:effectLst/>
        </c:spPr>
      </c:pivotFmt>
      <c:pivotFmt>
        <c:idx val="3231"/>
        <c:spPr>
          <a:solidFill>
            <a:schemeClr val="accent1"/>
          </a:solidFill>
          <a:ln w="19050">
            <a:solidFill>
              <a:schemeClr val="lt1"/>
            </a:solidFill>
          </a:ln>
          <a:effectLst/>
        </c:spPr>
      </c:pivotFmt>
      <c:pivotFmt>
        <c:idx val="3232"/>
        <c:spPr>
          <a:solidFill>
            <a:schemeClr val="accent1"/>
          </a:solidFill>
          <a:ln w="19050">
            <a:solidFill>
              <a:schemeClr val="lt1"/>
            </a:solidFill>
          </a:ln>
          <a:effectLst/>
        </c:spPr>
      </c:pivotFmt>
      <c:pivotFmt>
        <c:idx val="3233"/>
        <c:spPr>
          <a:solidFill>
            <a:schemeClr val="accent1"/>
          </a:solidFill>
          <a:ln w="19050">
            <a:solidFill>
              <a:schemeClr val="lt1"/>
            </a:solidFill>
          </a:ln>
          <a:effectLst/>
        </c:spPr>
      </c:pivotFmt>
      <c:pivotFmt>
        <c:idx val="3234"/>
        <c:spPr>
          <a:solidFill>
            <a:schemeClr val="accent1"/>
          </a:solidFill>
          <a:ln w="19050">
            <a:solidFill>
              <a:schemeClr val="lt1"/>
            </a:solidFill>
          </a:ln>
          <a:effectLst/>
        </c:spPr>
      </c:pivotFmt>
      <c:pivotFmt>
        <c:idx val="3235"/>
        <c:spPr>
          <a:solidFill>
            <a:schemeClr val="accent1"/>
          </a:solidFill>
          <a:ln w="19050">
            <a:solidFill>
              <a:schemeClr val="lt1"/>
            </a:solidFill>
          </a:ln>
          <a:effectLst/>
        </c:spPr>
      </c:pivotFmt>
      <c:pivotFmt>
        <c:idx val="3236"/>
        <c:spPr>
          <a:solidFill>
            <a:schemeClr val="accent1"/>
          </a:solidFill>
          <a:ln w="19050">
            <a:solidFill>
              <a:schemeClr val="lt1"/>
            </a:solidFill>
          </a:ln>
          <a:effectLst/>
        </c:spPr>
      </c:pivotFmt>
      <c:pivotFmt>
        <c:idx val="3237"/>
        <c:spPr>
          <a:solidFill>
            <a:schemeClr val="accent1"/>
          </a:solidFill>
          <a:ln w="19050">
            <a:solidFill>
              <a:schemeClr val="lt1"/>
            </a:solidFill>
          </a:ln>
          <a:effectLst/>
        </c:spPr>
      </c:pivotFmt>
      <c:pivotFmt>
        <c:idx val="3238"/>
        <c:spPr>
          <a:solidFill>
            <a:schemeClr val="accent1"/>
          </a:solidFill>
          <a:ln w="19050">
            <a:solidFill>
              <a:schemeClr val="lt1"/>
            </a:solidFill>
          </a:ln>
          <a:effectLst/>
        </c:spPr>
      </c:pivotFmt>
      <c:pivotFmt>
        <c:idx val="3239"/>
        <c:spPr>
          <a:solidFill>
            <a:schemeClr val="accent1"/>
          </a:solidFill>
          <a:ln w="19050">
            <a:solidFill>
              <a:schemeClr val="lt1"/>
            </a:solidFill>
          </a:ln>
          <a:effectLst/>
        </c:spPr>
      </c:pivotFmt>
      <c:pivotFmt>
        <c:idx val="3240"/>
        <c:spPr>
          <a:solidFill>
            <a:schemeClr val="accent1"/>
          </a:solidFill>
          <a:ln w="19050">
            <a:solidFill>
              <a:schemeClr val="lt1"/>
            </a:solidFill>
          </a:ln>
          <a:effectLst/>
        </c:spPr>
      </c:pivotFmt>
      <c:pivotFmt>
        <c:idx val="3241"/>
        <c:spPr>
          <a:solidFill>
            <a:schemeClr val="accent1"/>
          </a:solidFill>
          <a:ln w="19050">
            <a:solidFill>
              <a:schemeClr val="lt1"/>
            </a:solidFill>
          </a:ln>
          <a:effectLst/>
        </c:spPr>
      </c:pivotFmt>
      <c:pivotFmt>
        <c:idx val="3242"/>
        <c:spPr>
          <a:solidFill>
            <a:schemeClr val="accent1"/>
          </a:solidFill>
          <a:ln w="19050">
            <a:solidFill>
              <a:schemeClr val="lt1"/>
            </a:solidFill>
          </a:ln>
          <a:effectLst/>
        </c:spPr>
      </c:pivotFmt>
      <c:pivotFmt>
        <c:idx val="3243"/>
        <c:spPr>
          <a:solidFill>
            <a:schemeClr val="accent1"/>
          </a:solidFill>
          <a:ln w="19050">
            <a:solidFill>
              <a:schemeClr val="lt1"/>
            </a:solidFill>
          </a:ln>
          <a:effectLst/>
        </c:spPr>
      </c:pivotFmt>
      <c:pivotFmt>
        <c:idx val="3244"/>
        <c:spPr>
          <a:solidFill>
            <a:schemeClr val="accent1"/>
          </a:solidFill>
          <a:ln w="19050">
            <a:solidFill>
              <a:schemeClr val="lt1"/>
            </a:solidFill>
          </a:ln>
          <a:effectLst/>
        </c:spPr>
      </c:pivotFmt>
      <c:pivotFmt>
        <c:idx val="3245"/>
        <c:spPr>
          <a:solidFill>
            <a:schemeClr val="accent1"/>
          </a:solidFill>
          <a:ln w="19050">
            <a:solidFill>
              <a:schemeClr val="lt1"/>
            </a:solidFill>
          </a:ln>
          <a:effectLst/>
        </c:spPr>
      </c:pivotFmt>
      <c:pivotFmt>
        <c:idx val="3246"/>
        <c:spPr>
          <a:solidFill>
            <a:schemeClr val="accent1"/>
          </a:solidFill>
          <a:ln w="19050">
            <a:solidFill>
              <a:schemeClr val="lt1"/>
            </a:solidFill>
          </a:ln>
          <a:effectLst/>
        </c:spPr>
      </c:pivotFmt>
      <c:pivotFmt>
        <c:idx val="3247"/>
        <c:spPr>
          <a:solidFill>
            <a:schemeClr val="accent1"/>
          </a:solidFill>
          <a:ln w="19050">
            <a:solidFill>
              <a:schemeClr val="lt1"/>
            </a:solidFill>
          </a:ln>
          <a:effectLst/>
        </c:spPr>
      </c:pivotFmt>
      <c:pivotFmt>
        <c:idx val="3248"/>
        <c:spPr>
          <a:solidFill>
            <a:schemeClr val="accent1"/>
          </a:solidFill>
          <a:ln w="19050">
            <a:solidFill>
              <a:schemeClr val="lt1"/>
            </a:solidFill>
          </a:ln>
          <a:effectLst/>
        </c:spPr>
      </c:pivotFmt>
      <c:pivotFmt>
        <c:idx val="3249"/>
        <c:spPr>
          <a:solidFill>
            <a:schemeClr val="accent1"/>
          </a:solidFill>
          <a:ln w="19050">
            <a:solidFill>
              <a:schemeClr val="lt1"/>
            </a:solidFill>
          </a:ln>
          <a:effectLst/>
        </c:spPr>
      </c:pivotFmt>
      <c:pivotFmt>
        <c:idx val="3250"/>
        <c:spPr>
          <a:solidFill>
            <a:schemeClr val="accent1"/>
          </a:solidFill>
          <a:ln w="19050">
            <a:solidFill>
              <a:schemeClr val="lt1"/>
            </a:solidFill>
          </a:ln>
          <a:effectLst/>
        </c:spPr>
      </c:pivotFmt>
      <c:pivotFmt>
        <c:idx val="3251"/>
        <c:spPr>
          <a:solidFill>
            <a:schemeClr val="accent1"/>
          </a:solidFill>
          <a:ln w="19050">
            <a:solidFill>
              <a:schemeClr val="lt1"/>
            </a:solidFill>
          </a:ln>
          <a:effectLst/>
        </c:spPr>
      </c:pivotFmt>
      <c:pivotFmt>
        <c:idx val="3252"/>
        <c:spPr>
          <a:solidFill>
            <a:schemeClr val="accent1"/>
          </a:solidFill>
          <a:ln w="19050">
            <a:solidFill>
              <a:schemeClr val="lt1"/>
            </a:solidFill>
          </a:ln>
          <a:effectLst/>
        </c:spPr>
      </c:pivotFmt>
      <c:pivotFmt>
        <c:idx val="3253"/>
        <c:spPr>
          <a:solidFill>
            <a:schemeClr val="accent1"/>
          </a:solidFill>
          <a:ln w="19050">
            <a:solidFill>
              <a:schemeClr val="lt1"/>
            </a:solidFill>
          </a:ln>
          <a:effectLst/>
        </c:spPr>
      </c:pivotFmt>
      <c:pivotFmt>
        <c:idx val="3254"/>
        <c:spPr>
          <a:solidFill>
            <a:schemeClr val="accent1"/>
          </a:solidFill>
          <a:ln w="19050">
            <a:solidFill>
              <a:schemeClr val="lt1"/>
            </a:solidFill>
          </a:ln>
          <a:effectLst/>
        </c:spPr>
      </c:pivotFmt>
      <c:pivotFmt>
        <c:idx val="3255"/>
        <c:spPr>
          <a:solidFill>
            <a:schemeClr val="accent1"/>
          </a:solidFill>
          <a:ln w="19050">
            <a:solidFill>
              <a:schemeClr val="lt1"/>
            </a:solidFill>
          </a:ln>
          <a:effectLst/>
        </c:spPr>
      </c:pivotFmt>
      <c:pivotFmt>
        <c:idx val="3256"/>
        <c:spPr>
          <a:solidFill>
            <a:schemeClr val="accent1"/>
          </a:solidFill>
          <a:ln w="19050">
            <a:solidFill>
              <a:schemeClr val="lt1"/>
            </a:solidFill>
          </a:ln>
          <a:effectLst/>
        </c:spPr>
      </c:pivotFmt>
      <c:pivotFmt>
        <c:idx val="3257"/>
        <c:spPr>
          <a:solidFill>
            <a:schemeClr val="accent1"/>
          </a:solidFill>
          <a:ln w="19050">
            <a:solidFill>
              <a:schemeClr val="lt1"/>
            </a:solidFill>
          </a:ln>
          <a:effectLst/>
        </c:spPr>
      </c:pivotFmt>
      <c:pivotFmt>
        <c:idx val="3258"/>
        <c:spPr>
          <a:solidFill>
            <a:schemeClr val="accent1"/>
          </a:solidFill>
          <a:ln w="19050">
            <a:solidFill>
              <a:schemeClr val="lt1"/>
            </a:solidFill>
          </a:ln>
          <a:effectLst/>
        </c:spPr>
      </c:pivotFmt>
      <c:pivotFmt>
        <c:idx val="3259"/>
        <c:spPr>
          <a:solidFill>
            <a:schemeClr val="accent1"/>
          </a:solidFill>
          <a:ln w="19050">
            <a:solidFill>
              <a:schemeClr val="lt1"/>
            </a:solidFill>
          </a:ln>
          <a:effectLst/>
        </c:spPr>
      </c:pivotFmt>
      <c:pivotFmt>
        <c:idx val="3260"/>
        <c:spPr>
          <a:solidFill>
            <a:schemeClr val="accent1"/>
          </a:solidFill>
          <a:ln w="19050">
            <a:solidFill>
              <a:schemeClr val="lt1"/>
            </a:solidFill>
          </a:ln>
          <a:effectLst/>
        </c:spPr>
      </c:pivotFmt>
      <c:pivotFmt>
        <c:idx val="3261"/>
        <c:spPr>
          <a:solidFill>
            <a:schemeClr val="accent1"/>
          </a:solidFill>
          <a:ln w="19050">
            <a:solidFill>
              <a:schemeClr val="lt1"/>
            </a:solidFill>
          </a:ln>
          <a:effectLst/>
        </c:spPr>
      </c:pivotFmt>
      <c:pivotFmt>
        <c:idx val="3262"/>
        <c:spPr>
          <a:solidFill>
            <a:schemeClr val="accent1"/>
          </a:solidFill>
          <a:ln w="19050">
            <a:solidFill>
              <a:schemeClr val="lt1"/>
            </a:solidFill>
          </a:ln>
          <a:effectLst/>
        </c:spPr>
      </c:pivotFmt>
      <c:pivotFmt>
        <c:idx val="3263"/>
        <c:spPr>
          <a:solidFill>
            <a:schemeClr val="accent1"/>
          </a:solidFill>
          <a:ln w="19050">
            <a:solidFill>
              <a:schemeClr val="lt1"/>
            </a:solidFill>
          </a:ln>
          <a:effectLst/>
        </c:spPr>
      </c:pivotFmt>
      <c:pivotFmt>
        <c:idx val="3264"/>
        <c:spPr>
          <a:solidFill>
            <a:schemeClr val="accent1"/>
          </a:solidFill>
          <a:ln w="19050">
            <a:solidFill>
              <a:schemeClr val="lt1"/>
            </a:solidFill>
          </a:ln>
          <a:effectLst/>
        </c:spPr>
      </c:pivotFmt>
      <c:pivotFmt>
        <c:idx val="3265"/>
        <c:spPr>
          <a:solidFill>
            <a:schemeClr val="accent1"/>
          </a:solidFill>
          <a:ln w="19050">
            <a:solidFill>
              <a:schemeClr val="lt1"/>
            </a:solidFill>
          </a:ln>
          <a:effectLst/>
        </c:spPr>
      </c:pivotFmt>
      <c:pivotFmt>
        <c:idx val="3266"/>
        <c:spPr>
          <a:solidFill>
            <a:schemeClr val="accent1"/>
          </a:solidFill>
          <a:ln w="19050">
            <a:solidFill>
              <a:schemeClr val="lt1"/>
            </a:solidFill>
          </a:ln>
          <a:effectLst/>
        </c:spPr>
      </c:pivotFmt>
      <c:pivotFmt>
        <c:idx val="3267"/>
        <c:spPr>
          <a:solidFill>
            <a:schemeClr val="accent1"/>
          </a:solidFill>
          <a:ln w="19050">
            <a:solidFill>
              <a:schemeClr val="lt1"/>
            </a:solidFill>
          </a:ln>
          <a:effectLst/>
        </c:spPr>
      </c:pivotFmt>
      <c:pivotFmt>
        <c:idx val="3268"/>
        <c:spPr>
          <a:solidFill>
            <a:schemeClr val="accent1"/>
          </a:solidFill>
          <a:ln w="19050">
            <a:solidFill>
              <a:schemeClr val="lt1"/>
            </a:solidFill>
          </a:ln>
          <a:effectLst/>
        </c:spPr>
      </c:pivotFmt>
      <c:pivotFmt>
        <c:idx val="3269"/>
        <c:spPr>
          <a:solidFill>
            <a:schemeClr val="accent1"/>
          </a:solidFill>
          <a:ln w="19050">
            <a:solidFill>
              <a:schemeClr val="lt1"/>
            </a:solidFill>
          </a:ln>
          <a:effectLst/>
        </c:spPr>
      </c:pivotFmt>
      <c:pivotFmt>
        <c:idx val="3270"/>
        <c:spPr>
          <a:solidFill>
            <a:schemeClr val="accent1"/>
          </a:solidFill>
          <a:ln w="19050">
            <a:solidFill>
              <a:schemeClr val="lt1"/>
            </a:solidFill>
          </a:ln>
          <a:effectLst/>
        </c:spPr>
      </c:pivotFmt>
      <c:pivotFmt>
        <c:idx val="3271"/>
        <c:spPr>
          <a:solidFill>
            <a:schemeClr val="accent1"/>
          </a:solidFill>
          <a:ln w="19050">
            <a:solidFill>
              <a:schemeClr val="lt1"/>
            </a:solidFill>
          </a:ln>
          <a:effectLst/>
        </c:spPr>
      </c:pivotFmt>
      <c:pivotFmt>
        <c:idx val="3272"/>
        <c:spPr>
          <a:solidFill>
            <a:schemeClr val="accent1"/>
          </a:solidFill>
          <a:ln w="19050">
            <a:solidFill>
              <a:schemeClr val="lt1"/>
            </a:solidFill>
          </a:ln>
          <a:effectLst/>
        </c:spPr>
      </c:pivotFmt>
      <c:pivotFmt>
        <c:idx val="3273"/>
        <c:spPr>
          <a:solidFill>
            <a:schemeClr val="accent1"/>
          </a:solidFill>
          <a:ln w="19050">
            <a:solidFill>
              <a:schemeClr val="lt1"/>
            </a:solidFill>
          </a:ln>
          <a:effectLst/>
        </c:spPr>
      </c:pivotFmt>
      <c:pivotFmt>
        <c:idx val="3274"/>
        <c:spPr>
          <a:solidFill>
            <a:schemeClr val="accent1"/>
          </a:solidFill>
          <a:ln w="19050">
            <a:solidFill>
              <a:schemeClr val="lt1"/>
            </a:solidFill>
          </a:ln>
          <a:effectLst/>
        </c:spPr>
      </c:pivotFmt>
      <c:pivotFmt>
        <c:idx val="3275"/>
        <c:spPr>
          <a:solidFill>
            <a:schemeClr val="accent1"/>
          </a:solidFill>
          <a:ln w="19050">
            <a:solidFill>
              <a:schemeClr val="lt1"/>
            </a:solidFill>
          </a:ln>
          <a:effectLst/>
        </c:spPr>
      </c:pivotFmt>
      <c:pivotFmt>
        <c:idx val="3276"/>
        <c:spPr>
          <a:solidFill>
            <a:schemeClr val="accent1"/>
          </a:solidFill>
          <a:ln w="19050">
            <a:solidFill>
              <a:schemeClr val="lt1"/>
            </a:solidFill>
          </a:ln>
          <a:effectLst/>
        </c:spPr>
      </c:pivotFmt>
      <c:pivotFmt>
        <c:idx val="3277"/>
        <c:spPr>
          <a:solidFill>
            <a:schemeClr val="accent1"/>
          </a:solidFill>
          <a:ln w="19050">
            <a:solidFill>
              <a:schemeClr val="lt1"/>
            </a:solidFill>
          </a:ln>
          <a:effectLst/>
        </c:spPr>
      </c:pivotFmt>
      <c:pivotFmt>
        <c:idx val="3278"/>
        <c:spPr>
          <a:solidFill>
            <a:schemeClr val="accent1"/>
          </a:solidFill>
          <a:ln w="19050">
            <a:solidFill>
              <a:schemeClr val="lt1"/>
            </a:solidFill>
          </a:ln>
          <a:effectLst/>
        </c:spPr>
      </c:pivotFmt>
      <c:pivotFmt>
        <c:idx val="3279"/>
        <c:spPr>
          <a:solidFill>
            <a:schemeClr val="accent1"/>
          </a:solidFill>
          <a:ln w="19050">
            <a:solidFill>
              <a:schemeClr val="lt1"/>
            </a:solidFill>
          </a:ln>
          <a:effectLst/>
        </c:spPr>
      </c:pivotFmt>
      <c:pivotFmt>
        <c:idx val="3280"/>
        <c:spPr>
          <a:solidFill>
            <a:schemeClr val="accent1"/>
          </a:solidFill>
          <a:ln w="19050">
            <a:solidFill>
              <a:schemeClr val="lt1"/>
            </a:solidFill>
          </a:ln>
          <a:effectLst/>
        </c:spPr>
      </c:pivotFmt>
      <c:pivotFmt>
        <c:idx val="3281"/>
        <c:spPr>
          <a:solidFill>
            <a:schemeClr val="accent1"/>
          </a:solidFill>
          <a:ln w="19050">
            <a:solidFill>
              <a:schemeClr val="lt1"/>
            </a:solidFill>
          </a:ln>
          <a:effectLst/>
        </c:spPr>
      </c:pivotFmt>
      <c:pivotFmt>
        <c:idx val="3282"/>
        <c:spPr>
          <a:solidFill>
            <a:schemeClr val="accent1"/>
          </a:solidFill>
          <a:ln w="19050">
            <a:solidFill>
              <a:schemeClr val="lt1"/>
            </a:solidFill>
          </a:ln>
          <a:effectLst/>
        </c:spPr>
      </c:pivotFmt>
      <c:pivotFmt>
        <c:idx val="3283"/>
        <c:spPr>
          <a:solidFill>
            <a:schemeClr val="accent1"/>
          </a:solidFill>
          <a:ln w="19050">
            <a:solidFill>
              <a:schemeClr val="lt1"/>
            </a:solidFill>
          </a:ln>
          <a:effectLst/>
        </c:spPr>
      </c:pivotFmt>
      <c:pivotFmt>
        <c:idx val="3284"/>
        <c:spPr>
          <a:solidFill>
            <a:schemeClr val="accent1"/>
          </a:solidFill>
          <a:ln w="19050">
            <a:solidFill>
              <a:schemeClr val="lt1"/>
            </a:solidFill>
          </a:ln>
          <a:effectLst/>
        </c:spPr>
      </c:pivotFmt>
      <c:pivotFmt>
        <c:idx val="3285"/>
        <c:spPr>
          <a:solidFill>
            <a:schemeClr val="accent1"/>
          </a:solidFill>
          <a:ln w="19050">
            <a:solidFill>
              <a:schemeClr val="lt1"/>
            </a:solidFill>
          </a:ln>
          <a:effectLst/>
        </c:spPr>
      </c:pivotFmt>
      <c:pivotFmt>
        <c:idx val="3286"/>
        <c:spPr>
          <a:solidFill>
            <a:schemeClr val="accent1"/>
          </a:solidFill>
          <a:ln w="19050">
            <a:solidFill>
              <a:schemeClr val="lt1"/>
            </a:solidFill>
          </a:ln>
          <a:effectLst/>
        </c:spPr>
      </c:pivotFmt>
      <c:pivotFmt>
        <c:idx val="3287"/>
        <c:spPr>
          <a:solidFill>
            <a:schemeClr val="accent1"/>
          </a:solidFill>
          <a:ln w="19050">
            <a:solidFill>
              <a:schemeClr val="lt1"/>
            </a:solidFill>
          </a:ln>
          <a:effectLst/>
        </c:spPr>
      </c:pivotFmt>
      <c:pivotFmt>
        <c:idx val="3288"/>
        <c:spPr>
          <a:solidFill>
            <a:schemeClr val="accent1"/>
          </a:solidFill>
          <a:ln w="19050">
            <a:solidFill>
              <a:schemeClr val="lt1"/>
            </a:solidFill>
          </a:ln>
          <a:effectLst/>
        </c:spPr>
      </c:pivotFmt>
      <c:pivotFmt>
        <c:idx val="3289"/>
        <c:spPr>
          <a:solidFill>
            <a:schemeClr val="accent1"/>
          </a:solidFill>
          <a:ln w="19050">
            <a:solidFill>
              <a:schemeClr val="lt1"/>
            </a:solidFill>
          </a:ln>
          <a:effectLst/>
        </c:spPr>
      </c:pivotFmt>
      <c:pivotFmt>
        <c:idx val="3290"/>
        <c:spPr>
          <a:solidFill>
            <a:schemeClr val="accent1"/>
          </a:solidFill>
          <a:ln w="19050">
            <a:solidFill>
              <a:schemeClr val="lt1"/>
            </a:solidFill>
          </a:ln>
          <a:effectLst/>
        </c:spPr>
      </c:pivotFmt>
      <c:pivotFmt>
        <c:idx val="3291"/>
        <c:spPr>
          <a:solidFill>
            <a:schemeClr val="accent1"/>
          </a:solidFill>
          <a:ln w="19050">
            <a:solidFill>
              <a:schemeClr val="lt1"/>
            </a:solidFill>
          </a:ln>
          <a:effectLst/>
        </c:spPr>
      </c:pivotFmt>
      <c:pivotFmt>
        <c:idx val="3292"/>
        <c:spPr>
          <a:solidFill>
            <a:schemeClr val="accent1"/>
          </a:solidFill>
          <a:ln w="19050">
            <a:solidFill>
              <a:schemeClr val="lt1"/>
            </a:solidFill>
          </a:ln>
          <a:effectLst/>
        </c:spPr>
      </c:pivotFmt>
      <c:pivotFmt>
        <c:idx val="3293"/>
        <c:spPr>
          <a:solidFill>
            <a:schemeClr val="accent1"/>
          </a:solidFill>
          <a:ln w="19050">
            <a:solidFill>
              <a:schemeClr val="lt1"/>
            </a:solidFill>
          </a:ln>
          <a:effectLst/>
        </c:spPr>
      </c:pivotFmt>
      <c:pivotFmt>
        <c:idx val="3294"/>
        <c:spPr>
          <a:solidFill>
            <a:schemeClr val="accent1"/>
          </a:solidFill>
          <a:ln w="19050">
            <a:solidFill>
              <a:schemeClr val="lt1"/>
            </a:solidFill>
          </a:ln>
          <a:effectLst/>
        </c:spPr>
      </c:pivotFmt>
      <c:pivotFmt>
        <c:idx val="3295"/>
        <c:spPr>
          <a:solidFill>
            <a:schemeClr val="accent1"/>
          </a:solidFill>
          <a:ln w="19050">
            <a:solidFill>
              <a:schemeClr val="lt1"/>
            </a:solidFill>
          </a:ln>
          <a:effectLst/>
        </c:spPr>
      </c:pivotFmt>
      <c:pivotFmt>
        <c:idx val="3296"/>
        <c:spPr>
          <a:solidFill>
            <a:schemeClr val="accent1"/>
          </a:solidFill>
          <a:ln w="19050">
            <a:solidFill>
              <a:schemeClr val="lt1"/>
            </a:solidFill>
          </a:ln>
          <a:effectLst/>
        </c:spPr>
      </c:pivotFmt>
      <c:pivotFmt>
        <c:idx val="3297"/>
        <c:spPr>
          <a:solidFill>
            <a:schemeClr val="accent1"/>
          </a:solidFill>
          <a:ln w="19050">
            <a:solidFill>
              <a:schemeClr val="lt1"/>
            </a:solidFill>
          </a:ln>
          <a:effectLst/>
        </c:spPr>
      </c:pivotFmt>
      <c:pivotFmt>
        <c:idx val="3298"/>
        <c:spPr>
          <a:solidFill>
            <a:schemeClr val="accent1"/>
          </a:solidFill>
          <a:ln w="19050">
            <a:solidFill>
              <a:schemeClr val="lt1"/>
            </a:solidFill>
          </a:ln>
          <a:effectLst/>
        </c:spPr>
      </c:pivotFmt>
      <c:pivotFmt>
        <c:idx val="3299"/>
        <c:spPr>
          <a:solidFill>
            <a:schemeClr val="accent1"/>
          </a:solidFill>
          <a:ln w="19050">
            <a:solidFill>
              <a:schemeClr val="lt1"/>
            </a:solidFill>
          </a:ln>
          <a:effectLst/>
        </c:spPr>
      </c:pivotFmt>
      <c:pivotFmt>
        <c:idx val="3300"/>
        <c:spPr>
          <a:solidFill>
            <a:schemeClr val="accent1"/>
          </a:solidFill>
          <a:ln w="19050">
            <a:solidFill>
              <a:schemeClr val="lt1"/>
            </a:solidFill>
          </a:ln>
          <a:effectLst/>
        </c:spPr>
      </c:pivotFmt>
      <c:pivotFmt>
        <c:idx val="3301"/>
        <c:spPr>
          <a:solidFill>
            <a:schemeClr val="accent1"/>
          </a:solidFill>
          <a:ln w="19050">
            <a:solidFill>
              <a:schemeClr val="lt1"/>
            </a:solidFill>
          </a:ln>
          <a:effectLst/>
        </c:spPr>
      </c:pivotFmt>
      <c:pivotFmt>
        <c:idx val="3302"/>
        <c:spPr>
          <a:solidFill>
            <a:schemeClr val="accent1"/>
          </a:solidFill>
          <a:ln w="19050">
            <a:solidFill>
              <a:schemeClr val="lt1"/>
            </a:solidFill>
          </a:ln>
          <a:effectLst/>
        </c:spPr>
      </c:pivotFmt>
      <c:pivotFmt>
        <c:idx val="3303"/>
        <c:spPr>
          <a:solidFill>
            <a:schemeClr val="accent1"/>
          </a:solidFill>
          <a:ln w="19050">
            <a:solidFill>
              <a:schemeClr val="lt1"/>
            </a:solidFill>
          </a:ln>
          <a:effectLst/>
        </c:spPr>
      </c:pivotFmt>
      <c:pivotFmt>
        <c:idx val="3304"/>
        <c:spPr>
          <a:solidFill>
            <a:schemeClr val="accent1"/>
          </a:solidFill>
          <a:ln w="19050">
            <a:solidFill>
              <a:schemeClr val="lt1"/>
            </a:solidFill>
          </a:ln>
          <a:effectLst/>
        </c:spPr>
      </c:pivotFmt>
      <c:pivotFmt>
        <c:idx val="3305"/>
        <c:spPr>
          <a:solidFill>
            <a:schemeClr val="accent1"/>
          </a:solidFill>
          <a:ln w="19050">
            <a:solidFill>
              <a:schemeClr val="lt1"/>
            </a:solidFill>
          </a:ln>
          <a:effectLst/>
        </c:spPr>
      </c:pivotFmt>
      <c:pivotFmt>
        <c:idx val="3306"/>
        <c:spPr>
          <a:solidFill>
            <a:schemeClr val="accent1"/>
          </a:solidFill>
          <a:ln w="19050">
            <a:solidFill>
              <a:schemeClr val="lt1"/>
            </a:solidFill>
          </a:ln>
          <a:effectLst/>
        </c:spPr>
      </c:pivotFmt>
      <c:pivotFmt>
        <c:idx val="3307"/>
        <c:spPr>
          <a:solidFill>
            <a:schemeClr val="accent1"/>
          </a:solidFill>
          <a:ln w="19050">
            <a:solidFill>
              <a:schemeClr val="lt1"/>
            </a:solidFill>
          </a:ln>
          <a:effectLst/>
        </c:spPr>
      </c:pivotFmt>
      <c:pivotFmt>
        <c:idx val="3308"/>
        <c:spPr>
          <a:solidFill>
            <a:schemeClr val="accent1"/>
          </a:solidFill>
          <a:ln w="19050">
            <a:solidFill>
              <a:schemeClr val="lt1"/>
            </a:solidFill>
          </a:ln>
          <a:effectLst/>
        </c:spPr>
      </c:pivotFmt>
      <c:pivotFmt>
        <c:idx val="3309"/>
        <c:spPr>
          <a:solidFill>
            <a:schemeClr val="accent1"/>
          </a:solidFill>
          <a:ln w="19050">
            <a:solidFill>
              <a:schemeClr val="lt1"/>
            </a:solidFill>
          </a:ln>
          <a:effectLst/>
        </c:spPr>
      </c:pivotFmt>
      <c:pivotFmt>
        <c:idx val="3310"/>
        <c:spPr>
          <a:solidFill>
            <a:schemeClr val="accent1"/>
          </a:solidFill>
          <a:ln w="19050">
            <a:solidFill>
              <a:schemeClr val="lt1"/>
            </a:solidFill>
          </a:ln>
          <a:effectLst/>
        </c:spPr>
      </c:pivotFmt>
      <c:pivotFmt>
        <c:idx val="3311"/>
        <c:spPr>
          <a:solidFill>
            <a:schemeClr val="accent1"/>
          </a:solidFill>
          <a:ln w="19050">
            <a:solidFill>
              <a:schemeClr val="lt1"/>
            </a:solidFill>
          </a:ln>
          <a:effectLst/>
        </c:spPr>
      </c:pivotFmt>
      <c:pivotFmt>
        <c:idx val="3312"/>
        <c:spPr>
          <a:solidFill>
            <a:schemeClr val="accent1"/>
          </a:solidFill>
          <a:ln w="19050">
            <a:solidFill>
              <a:schemeClr val="lt1"/>
            </a:solidFill>
          </a:ln>
          <a:effectLst/>
        </c:spPr>
      </c:pivotFmt>
      <c:pivotFmt>
        <c:idx val="3313"/>
        <c:spPr>
          <a:solidFill>
            <a:schemeClr val="accent1"/>
          </a:solidFill>
          <a:ln w="19050">
            <a:solidFill>
              <a:schemeClr val="lt1"/>
            </a:solidFill>
          </a:ln>
          <a:effectLst/>
        </c:spPr>
      </c:pivotFmt>
      <c:pivotFmt>
        <c:idx val="3314"/>
        <c:spPr>
          <a:solidFill>
            <a:schemeClr val="accent1"/>
          </a:solidFill>
          <a:ln w="19050">
            <a:solidFill>
              <a:schemeClr val="lt1"/>
            </a:solidFill>
          </a:ln>
          <a:effectLst/>
        </c:spPr>
      </c:pivotFmt>
      <c:pivotFmt>
        <c:idx val="3315"/>
        <c:spPr>
          <a:solidFill>
            <a:schemeClr val="accent1"/>
          </a:solidFill>
          <a:ln w="19050">
            <a:solidFill>
              <a:schemeClr val="lt1"/>
            </a:solidFill>
          </a:ln>
          <a:effectLst/>
        </c:spPr>
      </c:pivotFmt>
      <c:pivotFmt>
        <c:idx val="3316"/>
        <c:spPr>
          <a:solidFill>
            <a:schemeClr val="accent1"/>
          </a:solidFill>
          <a:ln w="19050">
            <a:solidFill>
              <a:schemeClr val="lt1"/>
            </a:solidFill>
          </a:ln>
          <a:effectLst/>
        </c:spPr>
      </c:pivotFmt>
      <c:pivotFmt>
        <c:idx val="3317"/>
        <c:spPr>
          <a:solidFill>
            <a:schemeClr val="accent1"/>
          </a:solidFill>
          <a:ln w="19050">
            <a:solidFill>
              <a:schemeClr val="lt1"/>
            </a:solidFill>
          </a:ln>
          <a:effectLst/>
        </c:spPr>
      </c:pivotFmt>
      <c:pivotFmt>
        <c:idx val="3318"/>
        <c:spPr>
          <a:solidFill>
            <a:schemeClr val="accent1"/>
          </a:solidFill>
          <a:ln w="19050">
            <a:solidFill>
              <a:schemeClr val="lt1"/>
            </a:solidFill>
          </a:ln>
          <a:effectLst/>
        </c:spPr>
      </c:pivotFmt>
      <c:pivotFmt>
        <c:idx val="3319"/>
        <c:spPr>
          <a:solidFill>
            <a:schemeClr val="accent1"/>
          </a:solidFill>
          <a:ln w="19050">
            <a:solidFill>
              <a:schemeClr val="lt1"/>
            </a:solidFill>
          </a:ln>
          <a:effectLst/>
        </c:spPr>
      </c:pivotFmt>
      <c:pivotFmt>
        <c:idx val="3320"/>
        <c:spPr>
          <a:solidFill>
            <a:schemeClr val="accent1"/>
          </a:solidFill>
          <a:ln w="19050">
            <a:solidFill>
              <a:schemeClr val="lt1"/>
            </a:solidFill>
          </a:ln>
          <a:effectLst/>
        </c:spPr>
      </c:pivotFmt>
      <c:pivotFmt>
        <c:idx val="3321"/>
        <c:spPr>
          <a:solidFill>
            <a:schemeClr val="accent1"/>
          </a:solidFill>
          <a:ln w="19050">
            <a:solidFill>
              <a:schemeClr val="lt1"/>
            </a:solidFill>
          </a:ln>
          <a:effectLst/>
        </c:spPr>
      </c:pivotFmt>
      <c:pivotFmt>
        <c:idx val="3322"/>
        <c:spPr>
          <a:solidFill>
            <a:schemeClr val="accent1"/>
          </a:solidFill>
          <a:ln w="19050">
            <a:solidFill>
              <a:schemeClr val="lt1"/>
            </a:solidFill>
          </a:ln>
          <a:effectLst/>
        </c:spPr>
      </c:pivotFmt>
      <c:pivotFmt>
        <c:idx val="3323"/>
        <c:spPr>
          <a:solidFill>
            <a:schemeClr val="accent1"/>
          </a:solidFill>
          <a:ln w="19050">
            <a:solidFill>
              <a:schemeClr val="lt1"/>
            </a:solidFill>
          </a:ln>
          <a:effectLst/>
        </c:spPr>
      </c:pivotFmt>
      <c:pivotFmt>
        <c:idx val="3324"/>
        <c:spPr>
          <a:solidFill>
            <a:schemeClr val="accent1"/>
          </a:solidFill>
          <a:ln w="19050">
            <a:solidFill>
              <a:schemeClr val="lt1"/>
            </a:solidFill>
          </a:ln>
          <a:effectLst/>
        </c:spPr>
      </c:pivotFmt>
      <c:pivotFmt>
        <c:idx val="3325"/>
        <c:spPr>
          <a:solidFill>
            <a:schemeClr val="accent1"/>
          </a:solidFill>
          <a:ln w="19050">
            <a:solidFill>
              <a:schemeClr val="lt1"/>
            </a:solidFill>
          </a:ln>
          <a:effectLst/>
        </c:spPr>
      </c:pivotFmt>
      <c:pivotFmt>
        <c:idx val="3326"/>
        <c:spPr>
          <a:solidFill>
            <a:schemeClr val="accent1"/>
          </a:solidFill>
          <a:ln w="19050">
            <a:solidFill>
              <a:schemeClr val="lt1"/>
            </a:solidFill>
          </a:ln>
          <a:effectLst/>
        </c:spPr>
      </c:pivotFmt>
      <c:pivotFmt>
        <c:idx val="3327"/>
        <c:spPr>
          <a:solidFill>
            <a:schemeClr val="accent1"/>
          </a:solidFill>
          <a:ln w="19050">
            <a:solidFill>
              <a:schemeClr val="lt1"/>
            </a:solidFill>
          </a:ln>
          <a:effectLst/>
        </c:spPr>
      </c:pivotFmt>
      <c:pivotFmt>
        <c:idx val="3328"/>
        <c:spPr>
          <a:solidFill>
            <a:schemeClr val="accent1"/>
          </a:solidFill>
          <a:ln w="19050">
            <a:solidFill>
              <a:schemeClr val="lt1"/>
            </a:solidFill>
          </a:ln>
          <a:effectLst/>
        </c:spPr>
      </c:pivotFmt>
      <c:pivotFmt>
        <c:idx val="3329"/>
        <c:spPr>
          <a:solidFill>
            <a:schemeClr val="accent1"/>
          </a:solidFill>
          <a:ln w="19050">
            <a:solidFill>
              <a:schemeClr val="lt1"/>
            </a:solidFill>
          </a:ln>
          <a:effectLst/>
        </c:spPr>
      </c:pivotFmt>
      <c:pivotFmt>
        <c:idx val="3330"/>
        <c:spPr>
          <a:solidFill>
            <a:schemeClr val="accent1"/>
          </a:solidFill>
          <a:ln w="19050">
            <a:solidFill>
              <a:schemeClr val="lt1"/>
            </a:solidFill>
          </a:ln>
          <a:effectLst/>
        </c:spPr>
      </c:pivotFmt>
      <c:pivotFmt>
        <c:idx val="3331"/>
        <c:spPr>
          <a:solidFill>
            <a:schemeClr val="accent1"/>
          </a:solidFill>
          <a:ln w="19050">
            <a:solidFill>
              <a:schemeClr val="lt1"/>
            </a:solidFill>
          </a:ln>
          <a:effectLst/>
        </c:spPr>
      </c:pivotFmt>
      <c:pivotFmt>
        <c:idx val="3332"/>
        <c:spPr>
          <a:solidFill>
            <a:schemeClr val="accent1"/>
          </a:solidFill>
          <a:ln w="19050">
            <a:solidFill>
              <a:schemeClr val="lt1"/>
            </a:solidFill>
          </a:ln>
          <a:effectLst/>
        </c:spPr>
      </c:pivotFmt>
      <c:pivotFmt>
        <c:idx val="3333"/>
        <c:spPr>
          <a:solidFill>
            <a:schemeClr val="accent1"/>
          </a:solidFill>
          <a:ln w="19050">
            <a:solidFill>
              <a:schemeClr val="lt1"/>
            </a:solidFill>
          </a:ln>
          <a:effectLst/>
        </c:spPr>
      </c:pivotFmt>
      <c:pivotFmt>
        <c:idx val="3334"/>
        <c:spPr>
          <a:solidFill>
            <a:schemeClr val="accent1"/>
          </a:solidFill>
          <a:ln w="19050">
            <a:solidFill>
              <a:schemeClr val="lt1"/>
            </a:solidFill>
          </a:ln>
          <a:effectLst/>
        </c:spPr>
      </c:pivotFmt>
      <c:pivotFmt>
        <c:idx val="3335"/>
        <c:spPr>
          <a:solidFill>
            <a:schemeClr val="accent1"/>
          </a:solidFill>
          <a:ln w="19050">
            <a:solidFill>
              <a:schemeClr val="lt1"/>
            </a:solidFill>
          </a:ln>
          <a:effectLst/>
        </c:spPr>
      </c:pivotFmt>
      <c:pivotFmt>
        <c:idx val="3336"/>
        <c:spPr>
          <a:solidFill>
            <a:schemeClr val="accent1"/>
          </a:solidFill>
          <a:ln w="19050">
            <a:solidFill>
              <a:schemeClr val="lt1"/>
            </a:solidFill>
          </a:ln>
          <a:effectLst/>
        </c:spPr>
      </c:pivotFmt>
      <c:pivotFmt>
        <c:idx val="3337"/>
        <c:spPr>
          <a:solidFill>
            <a:schemeClr val="accent1"/>
          </a:solidFill>
          <a:ln w="19050">
            <a:solidFill>
              <a:schemeClr val="lt1"/>
            </a:solidFill>
          </a:ln>
          <a:effectLst/>
        </c:spPr>
      </c:pivotFmt>
      <c:pivotFmt>
        <c:idx val="3338"/>
        <c:spPr>
          <a:solidFill>
            <a:schemeClr val="accent1"/>
          </a:solidFill>
          <a:ln w="19050">
            <a:solidFill>
              <a:schemeClr val="lt1"/>
            </a:solidFill>
          </a:ln>
          <a:effectLst/>
        </c:spPr>
      </c:pivotFmt>
      <c:pivotFmt>
        <c:idx val="3339"/>
        <c:spPr>
          <a:solidFill>
            <a:schemeClr val="accent1"/>
          </a:solidFill>
          <a:ln w="19050">
            <a:solidFill>
              <a:schemeClr val="lt1"/>
            </a:solidFill>
          </a:ln>
          <a:effectLst/>
        </c:spPr>
      </c:pivotFmt>
      <c:pivotFmt>
        <c:idx val="3340"/>
        <c:spPr>
          <a:solidFill>
            <a:schemeClr val="accent1"/>
          </a:solidFill>
          <a:ln w="19050">
            <a:solidFill>
              <a:schemeClr val="lt1"/>
            </a:solidFill>
          </a:ln>
          <a:effectLst/>
        </c:spPr>
      </c:pivotFmt>
      <c:pivotFmt>
        <c:idx val="3341"/>
        <c:spPr>
          <a:solidFill>
            <a:schemeClr val="accent1"/>
          </a:solidFill>
          <a:ln w="19050">
            <a:solidFill>
              <a:schemeClr val="lt1"/>
            </a:solidFill>
          </a:ln>
          <a:effectLst/>
        </c:spPr>
      </c:pivotFmt>
      <c:pivotFmt>
        <c:idx val="3342"/>
        <c:spPr>
          <a:solidFill>
            <a:schemeClr val="accent1"/>
          </a:solidFill>
          <a:ln w="19050">
            <a:solidFill>
              <a:schemeClr val="lt1"/>
            </a:solidFill>
          </a:ln>
          <a:effectLst/>
        </c:spPr>
      </c:pivotFmt>
      <c:pivotFmt>
        <c:idx val="3343"/>
        <c:spPr>
          <a:solidFill>
            <a:schemeClr val="accent1"/>
          </a:solidFill>
          <a:ln w="19050">
            <a:solidFill>
              <a:schemeClr val="lt1"/>
            </a:solidFill>
          </a:ln>
          <a:effectLst/>
        </c:spPr>
      </c:pivotFmt>
      <c:pivotFmt>
        <c:idx val="3344"/>
        <c:spPr>
          <a:solidFill>
            <a:schemeClr val="accent1"/>
          </a:solidFill>
          <a:ln w="19050">
            <a:solidFill>
              <a:schemeClr val="lt1"/>
            </a:solidFill>
          </a:ln>
          <a:effectLst/>
        </c:spPr>
      </c:pivotFmt>
      <c:pivotFmt>
        <c:idx val="3345"/>
        <c:spPr>
          <a:solidFill>
            <a:schemeClr val="accent1"/>
          </a:solidFill>
          <a:ln w="19050">
            <a:solidFill>
              <a:schemeClr val="lt1"/>
            </a:solidFill>
          </a:ln>
          <a:effectLst/>
        </c:spPr>
      </c:pivotFmt>
      <c:pivotFmt>
        <c:idx val="3346"/>
        <c:spPr>
          <a:solidFill>
            <a:schemeClr val="accent1"/>
          </a:solidFill>
          <a:ln w="19050">
            <a:solidFill>
              <a:schemeClr val="lt1"/>
            </a:solidFill>
          </a:ln>
          <a:effectLst/>
        </c:spPr>
      </c:pivotFmt>
      <c:pivotFmt>
        <c:idx val="3347"/>
        <c:spPr>
          <a:solidFill>
            <a:schemeClr val="accent1"/>
          </a:solidFill>
          <a:ln w="19050">
            <a:solidFill>
              <a:schemeClr val="lt1"/>
            </a:solidFill>
          </a:ln>
          <a:effectLst/>
        </c:spPr>
      </c:pivotFmt>
      <c:pivotFmt>
        <c:idx val="3348"/>
        <c:spPr>
          <a:solidFill>
            <a:schemeClr val="accent1"/>
          </a:solidFill>
          <a:ln w="19050">
            <a:solidFill>
              <a:schemeClr val="lt1"/>
            </a:solidFill>
          </a:ln>
          <a:effectLst/>
        </c:spPr>
      </c:pivotFmt>
      <c:pivotFmt>
        <c:idx val="3349"/>
        <c:spPr>
          <a:solidFill>
            <a:schemeClr val="accent1"/>
          </a:solidFill>
          <a:ln w="19050">
            <a:solidFill>
              <a:schemeClr val="lt1"/>
            </a:solidFill>
          </a:ln>
          <a:effectLst/>
        </c:spPr>
      </c:pivotFmt>
      <c:pivotFmt>
        <c:idx val="3350"/>
        <c:spPr>
          <a:solidFill>
            <a:schemeClr val="accent1"/>
          </a:solidFill>
          <a:ln w="19050">
            <a:solidFill>
              <a:schemeClr val="lt1"/>
            </a:solidFill>
          </a:ln>
          <a:effectLst/>
        </c:spPr>
      </c:pivotFmt>
      <c:pivotFmt>
        <c:idx val="3351"/>
        <c:spPr>
          <a:solidFill>
            <a:schemeClr val="accent1"/>
          </a:solidFill>
          <a:ln w="19050">
            <a:solidFill>
              <a:schemeClr val="lt1"/>
            </a:solidFill>
          </a:ln>
          <a:effectLst/>
        </c:spPr>
      </c:pivotFmt>
      <c:pivotFmt>
        <c:idx val="3352"/>
        <c:spPr>
          <a:solidFill>
            <a:schemeClr val="accent1"/>
          </a:solidFill>
          <a:ln w="19050">
            <a:solidFill>
              <a:schemeClr val="lt1"/>
            </a:solidFill>
          </a:ln>
          <a:effectLst/>
        </c:spPr>
      </c:pivotFmt>
      <c:pivotFmt>
        <c:idx val="3353"/>
        <c:spPr>
          <a:solidFill>
            <a:schemeClr val="accent1"/>
          </a:solidFill>
          <a:ln w="19050">
            <a:solidFill>
              <a:schemeClr val="lt1"/>
            </a:solidFill>
          </a:ln>
          <a:effectLst/>
        </c:spPr>
      </c:pivotFmt>
      <c:pivotFmt>
        <c:idx val="3354"/>
        <c:spPr>
          <a:solidFill>
            <a:schemeClr val="accent1"/>
          </a:solidFill>
          <a:ln w="19050">
            <a:solidFill>
              <a:schemeClr val="lt1"/>
            </a:solidFill>
          </a:ln>
          <a:effectLst/>
        </c:spPr>
      </c:pivotFmt>
      <c:pivotFmt>
        <c:idx val="3355"/>
        <c:spPr>
          <a:solidFill>
            <a:schemeClr val="accent1"/>
          </a:solidFill>
          <a:ln w="19050">
            <a:solidFill>
              <a:schemeClr val="lt1"/>
            </a:solidFill>
          </a:ln>
          <a:effectLst/>
        </c:spPr>
      </c:pivotFmt>
      <c:pivotFmt>
        <c:idx val="3356"/>
        <c:spPr>
          <a:solidFill>
            <a:schemeClr val="accent1"/>
          </a:solidFill>
          <a:ln w="19050">
            <a:solidFill>
              <a:schemeClr val="lt1"/>
            </a:solidFill>
          </a:ln>
          <a:effectLst/>
        </c:spPr>
      </c:pivotFmt>
      <c:pivotFmt>
        <c:idx val="3357"/>
        <c:spPr>
          <a:solidFill>
            <a:schemeClr val="accent1"/>
          </a:solidFill>
          <a:ln w="19050">
            <a:solidFill>
              <a:schemeClr val="lt1"/>
            </a:solidFill>
          </a:ln>
          <a:effectLst/>
        </c:spPr>
      </c:pivotFmt>
      <c:pivotFmt>
        <c:idx val="3358"/>
        <c:spPr>
          <a:solidFill>
            <a:schemeClr val="accent1"/>
          </a:solidFill>
          <a:ln w="19050">
            <a:solidFill>
              <a:schemeClr val="lt1"/>
            </a:solidFill>
          </a:ln>
          <a:effectLst/>
        </c:spPr>
      </c:pivotFmt>
      <c:pivotFmt>
        <c:idx val="3359"/>
        <c:spPr>
          <a:solidFill>
            <a:schemeClr val="accent1"/>
          </a:solidFill>
          <a:ln w="19050">
            <a:solidFill>
              <a:schemeClr val="lt1"/>
            </a:solidFill>
          </a:ln>
          <a:effectLst/>
        </c:spPr>
      </c:pivotFmt>
      <c:pivotFmt>
        <c:idx val="3360"/>
        <c:spPr>
          <a:solidFill>
            <a:schemeClr val="accent1"/>
          </a:solidFill>
          <a:ln w="19050">
            <a:solidFill>
              <a:schemeClr val="lt1"/>
            </a:solidFill>
          </a:ln>
          <a:effectLst/>
        </c:spPr>
      </c:pivotFmt>
      <c:pivotFmt>
        <c:idx val="3361"/>
        <c:spPr>
          <a:solidFill>
            <a:schemeClr val="accent1"/>
          </a:solidFill>
          <a:ln w="19050">
            <a:solidFill>
              <a:schemeClr val="lt1"/>
            </a:solidFill>
          </a:ln>
          <a:effectLst/>
        </c:spPr>
      </c:pivotFmt>
      <c:pivotFmt>
        <c:idx val="3362"/>
        <c:spPr>
          <a:solidFill>
            <a:schemeClr val="accent1"/>
          </a:solidFill>
          <a:ln w="19050">
            <a:solidFill>
              <a:schemeClr val="lt1"/>
            </a:solidFill>
          </a:ln>
          <a:effectLst/>
        </c:spPr>
      </c:pivotFmt>
      <c:pivotFmt>
        <c:idx val="3363"/>
        <c:spPr>
          <a:solidFill>
            <a:schemeClr val="accent1"/>
          </a:solidFill>
          <a:ln w="19050">
            <a:solidFill>
              <a:schemeClr val="lt1"/>
            </a:solidFill>
          </a:ln>
          <a:effectLst/>
        </c:spPr>
      </c:pivotFmt>
      <c:pivotFmt>
        <c:idx val="3364"/>
        <c:spPr>
          <a:solidFill>
            <a:schemeClr val="accent1"/>
          </a:solidFill>
          <a:ln w="19050">
            <a:solidFill>
              <a:schemeClr val="lt1"/>
            </a:solidFill>
          </a:ln>
          <a:effectLst/>
        </c:spPr>
      </c:pivotFmt>
      <c:pivotFmt>
        <c:idx val="3365"/>
        <c:spPr>
          <a:solidFill>
            <a:schemeClr val="accent1"/>
          </a:solidFill>
          <a:ln w="19050">
            <a:solidFill>
              <a:schemeClr val="lt1"/>
            </a:solidFill>
          </a:ln>
          <a:effectLst/>
        </c:spPr>
      </c:pivotFmt>
      <c:pivotFmt>
        <c:idx val="3366"/>
        <c:spPr>
          <a:solidFill>
            <a:schemeClr val="accent1"/>
          </a:solidFill>
          <a:ln w="19050">
            <a:solidFill>
              <a:schemeClr val="lt1"/>
            </a:solidFill>
          </a:ln>
          <a:effectLst/>
        </c:spPr>
      </c:pivotFmt>
      <c:pivotFmt>
        <c:idx val="3367"/>
        <c:spPr>
          <a:solidFill>
            <a:schemeClr val="accent1"/>
          </a:solidFill>
          <a:ln w="19050">
            <a:solidFill>
              <a:schemeClr val="lt1"/>
            </a:solidFill>
          </a:ln>
          <a:effectLst/>
        </c:spPr>
      </c:pivotFmt>
      <c:pivotFmt>
        <c:idx val="3368"/>
        <c:spPr>
          <a:solidFill>
            <a:schemeClr val="accent1"/>
          </a:solidFill>
          <a:ln w="19050">
            <a:solidFill>
              <a:schemeClr val="lt1"/>
            </a:solidFill>
          </a:ln>
          <a:effectLst/>
        </c:spPr>
      </c:pivotFmt>
      <c:pivotFmt>
        <c:idx val="3369"/>
        <c:spPr>
          <a:solidFill>
            <a:schemeClr val="accent1"/>
          </a:solidFill>
          <a:ln w="19050">
            <a:solidFill>
              <a:schemeClr val="lt1"/>
            </a:solidFill>
          </a:ln>
          <a:effectLst/>
        </c:spPr>
      </c:pivotFmt>
      <c:pivotFmt>
        <c:idx val="3370"/>
        <c:spPr>
          <a:solidFill>
            <a:schemeClr val="accent1"/>
          </a:solidFill>
          <a:ln w="19050">
            <a:solidFill>
              <a:schemeClr val="lt1"/>
            </a:solidFill>
          </a:ln>
          <a:effectLst/>
        </c:spPr>
      </c:pivotFmt>
      <c:pivotFmt>
        <c:idx val="3371"/>
        <c:spPr>
          <a:solidFill>
            <a:schemeClr val="accent1"/>
          </a:solidFill>
          <a:ln w="19050">
            <a:solidFill>
              <a:schemeClr val="lt1"/>
            </a:solidFill>
          </a:ln>
          <a:effectLst/>
        </c:spPr>
      </c:pivotFmt>
      <c:pivotFmt>
        <c:idx val="3372"/>
        <c:spPr>
          <a:solidFill>
            <a:schemeClr val="accent1"/>
          </a:solidFill>
          <a:ln w="19050">
            <a:solidFill>
              <a:schemeClr val="lt1"/>
            </a:solidFill>
          </a:ln>
          <a:effectLst/>
        </c:spPr>
      </c:pivotFmt>
      <c:pivotFmt>
        <c:idx val="3373"/>
        <c:spPr>
          <a:solidFill>
            <a:schemeClr val="accent1"/>
          </a:solidFill>
          <a:ln w="19050">
            <a:solidFill>
              <a:schemeClr val="lt1"/>
            </a:solidFill>
          </a:ln>
          <a:effectLst/>
        </c:spPr>
      </c:pivotFmt>
      <c:pivotFmt>
        <c:idx val="3374"/>
        <c:spPr>
          <a:solidFill>
            <a:schemeClr val="accent1"/>
          </a:solidFill>
          <a:ln w="19050">
            <a:solidFill>
              <a:schemeClr val="lt1"/>
            </a:solidFill>
          </a:ln>
          <a:effectLst/>
        </c:spPr>
      </c:pivotFmt>
      <c:pivotFmt>
        <c:idx val="3375"/>
        <c:spPr>
          <a:solidFill>
            <a:schemeClr val="accent1"/>
          </a:solidFill>
          <a:ln w="19050">
            <a:solidFill>
              <a:schemeClr val="lt1"/>
            </a:solidFill>
          </a:ln>
          <a:effectLst/>
        </c:spPr>
      </c:pivotFmt>
      <c:pivotFmt>
        <c:idx val="3376"/>
        <c:spPr>
          <a:solidFill>
            <a:schemeClr val="accent1"/>
          </a:solidFill>
          <a:ln w="19050">
            <a:solidFill>
              <a:schemeClr val="lt1"/>
            </a:solidFill>
          </a:ln>
          <a:effectLst/>
        </c:spPr>
      </c:pivotFmt>
      <c:pivotFmt>
        <c:idx val="3377"/>
        <c:spPr>
          <a:solidFill>
            <a:schemeClr val="accent1"/>
          </a:solidFill>
          <a:ln w="19050">
            <a:solidFill>
              <a:schemeClr val="lt1"/>
            </a:solidFill>
          </a:ln>
          <a:effectLst/>
        </c:spPr>
      </c:pivotFmt>
      <c:pivotFmt>
        <c:idx val="3378"/>
        <c:spPr>
          <a:solidFill>
            <a:schemeClr val="accent1"/>
          </a:solidFill>
          <a:ln w="19050">
            <a:solidFill>
              <a:schemeClr val="lt1"/>
            </a:solidFill>
          </a:ln>
          <a:effectLst/>
        </c:spPr>
      </c:pivotFmt>
      <c:pivotFmt>
        <c:idx val="3379"/>
        <c:spPr>
          <a:solidFill>
            <a:schemeClr val="accent1"/>
          </a:solidFill>
          <a:ln w="19050">
            <a:solidFill>
              <a:schemeClr val="lt1"/>
            </a:solidFill>
          </a:ln>
          <a:effectLst/>
        </c:spPr>
      </c:pivotFmt>
      <c:pivotFmt>
        <c:idx val="3380"/>
        <c:spPr>
          <a:solidFill>
            <a:schemeClr val="accent1"/>
          </a:solidFill>
          <a:ln w="19050">
            <a:solidFill>
              <a:schemeClr val="lt1"/>
            </a:solidFill>
          </a:ln>
          <a:effectLst/>
        </c:spPr>
      </c:pivotFmt>
      <c:pivotFmt>
        <c:idx val="3381"/>
        <c:spPr>
          <a:solidFill>
            <a:schemeClr val="accent1"/>
          </a:solidFill>
          <a:ln w="19050">
            <a:solidFill>
              <a:schemeClr val="lt1"/>
            </a:solidFill>
          </a:ln>
          <a:effectLst/>
        </c:spPr>
      </c:pivotFmt>
      <c:pivotFmt>
        <c:idx val="3382"/>
        <c:spPr>
          <a:solidFill>
            <a:schemeClr val="accent1"/>
          </a:solidFill>
          <a:ln w="19050">
            <a:solidFill>
              <a:schemeClr val="lt1"/>
            </a:solidFill>
          </a:ln>
          <a:effectLst/>
        </c:spPr>
      </c:pivotFmt>
      <c:pivotFmt>
        <c:idx val="3383"/>
        <c:spPr>
          <a:solidFill>
            <a:schemeClr val="accent1"/>
          </a:solidFill>
          <a:ln w="19050">
            <a:solidFill>
              <a:schemeClr val="lt1"/>
            </a:solidFill>
          </a:ln>
          <a:effectLst/>
        </c:spPr>
      </c:pivotFmt>
      <c:pivotFmt>
        <c:idx val="3384"/>
        <c:spPr>
          <a:solidFill>
            <a:schemeClr val="accent1"/>
          </a:solidFill>
          <a:ln w="19050">
            <a:solidFill>
              <a:schemeClr val="lt1"/>
            </a:solidFill>
          </a:ln>
          <a:effectLst/>
        </c:spPr>
      </c:pivotFmt>
      <c:pivotFmt>
        <c:idx val="3385"/>
        <c:spPr>
          <a:solidFill>
            <a:schemeClr val="accent1"/>
          </a:solidFill>
          <a:ln w="19050">
            <a:solidFill>
              <a:schemeClr val="lt1"/>
            </a:solidFill>
          </a:ln>
          <a:effectLst/>
        </c:spPr>
      </c:pivotFmt>
      <c:pivotFmt>
        <c:idx val="3386"/>
        <c:spPr>
          <a:solidFill>
            <a:schemeClr val="accent1"/>
          </a:solidFill>
          <a:ln w="19050">
            <a:solidFill>
              <a:schemeClr val="lt1"/>
            </a:solidFill>
          </a:ln>
          <a:effectLst/>
        </c:spPr>
      </c:pivotFmt>
      <c:pivotFmt>
        <c:idx val="3387"/>
        <c:spPr>
          <a:solidFill>
            <a:schemeClr val="accent1"/>
          </a:solidFill>
          <a:ln w="19050">
            <a:solidFill>
              <a:schemeClr val="lt1"/>
            </a:solidFill>
          </a:ln>
          <a:effectLst/>
        </c:spPr>
      </c:pivotFmt>
      <c:pivotFmt>
        <c:idx val="3388"/>
        <c:spPr>
          <a:solidFill>
            <a:schemeClr val="accent1"/>
          </a:solidFill>
          <a:ln w="19050">
            <a:solidFill>
              <a:schemeClr val="lt1"/>
            </a:solidFill>
          </a:ln>
          <a:effectLst/>
        </c:spPr>
      </c:pivotFmt>
      <c:pivotFmt>
        <c:idx val="3389"/>
        <c:spPr>
          <a:solidFill>
            <a:schemeClr val="accent1"/>
          </a:solidFill>
          <a:ln w="19050">
            <a:solidFill>
              <a:schemeClr val="lt1"/>
            </a:solidFill>
          </a:ln>
          <a:effectLst/>
        </c:spPr>
      </c:pivotFmt>
      <c:pivotFmt>
        <c:idx val="3390"/>
        <c:spPr>
          <a:solidFill>
            <a:schemeClr val="accent1"/>
          </a:solidFill>
          <a:ln w="19050">
            <a:solidFill>
              <a:schemeClr val="lt1"/>
            </a:solidFill>
          </a:ln>
          <a:effectLst/>
        </c:spPr>
      </c:pivotFmt>
      <c:pivotFmt>
        <c:idx val="3391"/>
        <c:spPr>
          <a:solidFill>
            <a:schemeClr val="accent1"/>
          </a:solidFill>
          <a:ln w="19050">
            <a:solidFill>
              <a:schemeClr val="lt1"/>
            </a:solidFill>
          </a:ln>
          <a:effectLst/>
        </c:spPr>
      </c:pivotFmt>
      <c:pivotFmt>
        <c:idx val="3392"/>
        <c:spPr>
          <a:solidFill>
            <a:schemeClr val="accent1"/>
          </a:solidFill>
          <a:ln w="19050">
            <a:solidFill>
              <a:schemeClr val="lt1"/>
            </a:solidFill>
          </a:ln>
          <a:effectLst/>
        </c:spPr>
      </c:pivotFmt>
      <c:pivotFmt>
        <c:idx val="3393"/>
        <c:spPr>
          <a:solidFill>
            <a:schemeClr val="accent1"/>
          </a:solidFill>
          <a:ln w="19050">
            <a:solidFill>
              <a:schemeClr val="lt1"/>
            </a:solidFill>
          </a:ln>
          <a:effectLst/>
        </c:spPr>
      </c:pivotFmt>
      <c:pivotFmt>
        <c:idx val="3394"/>
        <c:spPr>
          <a:solidFill>
            <a:schemeClr val="accent1"/>
          </a:solidFill>
          <a:ln w="19050">
            <a:solidFill>
              <a:schemeClr val="lt1"/>
            </a:solidFill>
          </a:ln>
          <a:effectLst/>
        </c:spPr>
      </c:pivotFmt>
      <c:pivotFmt>
        <c:idx val="3395"/>
        <c:spPr>
          <a:solidFill>
            <a:schemeClr val="accent1"/>
          </a:solidFill>
          <a:ln w="19050">
            <a:solidFill>
              <a:schemeClr val="lt1"/>
            </a:solidFill>
          </a:ln>
          <a:effectLst/>
        </c:spPr>
        <c:marker>
          <c:symbol val="none"/>
        </c:marker>
      </c:pivotFmt>
      <c:pivotFmt>
        <c:idx val="3396"/>
        <c:spPr>
          <a:solidFill>
            <a:schemeClr val="accent1"/>
          </a:solidFill>
          <a:ln w="19050">
            <a:solidFill>
              <a:schemeClr val="lt1"/>
            </a:solidFill>
          </a:ln>
          <a:effectLst/>
        </c:spPr>
      </c:pivotFmt>
      <c:pivotFmt>
        <c:idx val="3397"/>
        <c:spPr>
          <a:solidFill>
            <a:schemeClr val="accent1"/>
          </a:solidFill>
          <a:ln w="19050">
            <a:solidFill>
              <a:schemeClr val="lt1"/>
            </a:solidFill>
          </a:ln>
          <a:effectLst/>
        </c:spPr>
      </c:pivotFmt>
      <c:pivotFmt>
        <c:idx val="3398"/>
        <c:spPr>
          <a:solidFill>
            <a:schemeClr val="accent1"/>
          </a:solidFill>
          <a:ln w="19050">
            <a:solidFill>
              <a:schemeClr val="lt1"/>
            </a:solidFill>
          </a:ln>
          <a:effectLst/>
        </c:spPr>
      </c:pivotFmt>
      <c:pivotFmt>
        <c:idx val="3399"/>
        <c:spPr>
          <a:solidFill>
            <a:schemeClr val="accent1"/>
          </a:solidFill>
          <a:ln w="19050">
            <a:solidFill>
              <a:schemeClr val="lt1"/>
            </a:solidFill>
          </a:ln>
          <a:effectLst/>
        </c:spPr>
      </c:pivotFmt>
      <c:pivotFmt>
        <c:idx val="3400"/>
        <c:spPr>
          <a:solidFill>
            <a:schemeClr val="accent1"/>
          </a:solidFill>
          <a:ln w="19050">
            <a:solidFill>
              <a:schemeClr val="lt1"/>
            </a:solidFill>
          </a:ln>
          <a:effectLst/>
        </c:spPr>
      </c:pivotFmt>
      <c:pivotFmt>
        <c:idx val="3401"/>
        <c:spPr>
          <a:solidFill>
            <a:schemeClr val="accent1"/>
          </a:solidFill>
          <a:ln w="19050">
            <a:solidFill>
              <a:schemeClr val="lt1"/>
            </a:solidFill>
          </a:ln>
          <a:effectLst/>
        </c:spPr>
      </c:pivotFmt>
      <c:pivotFmt>
        <c:idx val="3402"/>
        <c:spPr>
          <a:solidFill>
            <a:schemeClr val="accent1"/>
          </a:solidFill>
          <a:ln w="19050">
            <a:solidFill>
              <a:schemeClr val="lt1"/>
            </a:solidFill>
          </a:ln>
          <a:effectLst/>
        </c:spPr>
      </c:pivotFmt>
      <c:pivotFmt>
        <c:idx val="3403"/>
        <c:spPr>
          <a:solidFill>
            <a:schemeClr val="accent1"/>
          </a:solidFill>
          <a:ln w="19050">
            <a:solidFill>
              <a:schemeClr val="lt1"/>
            </a:solidFill>
          </a:ln>
          <a:effectLst/>
        </c:spPr>
      </c:pivotFmt>
      <c:pivotFmt>
        <c:idx val="3404"/>
        <c:spPr>
          <a:solidFill>
            <a:schemeClr val="accent1"/>
          </a:solidFill>
          <a:ln w="19050">
            <a:solidFill>
              <a:schemeClr val="lt1"/>
            </a:solidFill>
          </a:ln>
          <a:effectLst/>
        </c:spPr>
      </c:pivotFmt>
      <c:pivotFmt>
        <c:idx val="3405"/>
        <c:spPr>
          <a:solidFill>
            <a:schemeClr val="accent1"/>
          </a:solidFill>
          <a:ln w="19050">
            <a:solidFill>
              <a:schemeClr val="lt1"/>
            </a:solidFill>
          </a:ln>
          <a:effectLst/>
        </c:spPr>
      </c:pivotFmt>
      <c:pivotFmt>
        <c:idx val="3406"/>
        <c:spPr>
          <a:solidFill>
            <a:schemeClr val="accent1"/>
          </a:solidFill>
          <a:ln w="19050">
            <a:solidFill>
              <a:schemeClr val="lt1"/>
            </a:solidFill>
          </a:ln>
          <a:effectLst/>
        </c:spPr>
      </c:pivotFmt>
      <c:pivotFmt>
        <c:idx val="3407"/>
        <c:spPr>
          <a:solidFill>
            <a:schemeClr val="accent1"/>
          </a:solidFill>
          <a:ln w="19050">
            <a:solidFill>
              <a:schemeClr val="lt1"/>
            </a:solidFill>
          </a:ln>
          <a:effectLst/>
        </c:spPr>
      </c:pivotFmt>
      <c:pivotFmt>
        <c:idx val="3408"/>
        <c:spPr>
          <a:solidFill>
            <a:schemeClr val="accent1"/>
          </a:solidFill>
          <a:ln w="19050">
            <a:solidFill>
              <a:schemeClr val="lt1"/>
            </a:solidFill>
          </a:ln>
          <a:effectLst/>
        </c:spPr>
      </c:pivotFmt>
      <c:pivotFmt>
        <c:idx val="3409"/>
        <c:spPr>
          <a:solidFill>
            <a:schemeClr val="accent1"/>
          </a:solidFill>
          <a:ln w="19050">
            <a:solidFill>
              <a:schemeClr val="lt1"/>
            </a:solidFill>
          </a:ln>
          <a:effectLst/>
        </c:spPr>
      </c:pivotFmt>
      <c:pivotFmt>
        <c:idx val="3410"/>
        <c:spPr>
          <a:solidFill>
            <a:schemeClr val="accent1"/>
          </a:solidFill>
          <a:ln w="19050">
            <a:solidFill>
              <a:schemeClr val="lt1"/>
            </a:solidFill>
          </a:ln>
          <a:effectLst/>
        </c:spPr>
      </c:pivotFmt>
      <c:pivotFmt>
        <c:idx val="3411"/>
        <c:spPr>
          <a:solidFill>
            <a:schemeClr val="accent1"/>
          </a:solidFill>
          <a:ln w="19050">
            <a:solidFill>
              <a:schemeClr val="lt1"/>
            </a:solidFill>
          </a:ln>
          <a:effectLst/>
        </c:spPr>
      </c:pivotFmt>
      <c:pivotFmt>
        <c:idx val="3412"/>
        <c:spPr>
          <a:solidFill>
            <a:schemeClr val="accent1"/>
          </a:solidFill>
          <a:ln w="19050">
            <a:solidFill>
              <a:schemeClr val="lt1"/>
            </a:solidFill>
          </a:ln>
          <a:effectLst/>
        </c:spPr>
      </c:pivotFmt>
      <c:pivotFmt>
        <c:idx val="3413"/>
        <c:spPr>
          <a:solidFill>
            <a:schemeClr val="accent1"/>
          </a:solidFill>
          <a:ln w="19050">
            <a:solidFill>
              <a:schemeClr val="lt1"/>
            </a:solidFill>
          </a:ln>
          <a:effectLst/>
        </c:spPr>
      </c:pivotFmt>
      <c:pivotFmt>
        <c:idx val="3414"/>
        <c:spPr>
          <a:solidFill>
            <a:schemeClr val="accent1"/>
          </a:solidFill>
          <a:ln w="19050">
            <a:solidFill>
              <a:schemeClr val="lt1"/>
            </a:solidFill>
          </a:ln>
          <a:effectLst/>
        </c:spPr>
      </c:pivotFmt>
      <c:pivotFmt>
        <c:idx val="3415"/>
        <c:spPr>
          <a:solidFill>
            <a:schemeClr val="accent1"/>
          </a:solidFill>
          <a:ln w="19050">
            <a:solidFill>
              <a:schemeClr val="lt1"/>
            </a:solidFill>
          </a:ln>
          <a:effectLst/>
        </c:spPr>
      </c:pivotFmt>
      <c:pivotFmt>
        <c:idx val="3416"/>
        <c:spPr>
          <a:solidFill>
            <a:schemeClr val="accent1"/>
          </a:solidFill>
          <a:ln w="19050">
            <a:solidFill>
              <a:schemeClr val="lt1"/>
            </a:solidFill>
          </a:ln>
          <a:effectLst/>
        </c:spPr>
      </c:pivotFmt>
      <c:pivotFmt>
        <c:idx val="3417"/>
        <c:spPr>
          <a:solidFill>
            <a:schemeClr val="accent1"/>
          </a:solidFill>
          <a:ln w="19050">
            <a:solidFill>
              <a:schemeClr val="lt1"/>
            </a:solidFill>
          </a:ln>
          <a:effectLst/>
        </c:spPr>
      </c:pivotFmt>
      <c:pivotFmt>
        <c:idx val="3418"/>
        <c:spPr>
          <a:solidFill>
            <a:schemeClr val="accent1"/>
          </a:solidFill>
          <a:ln w="19050">
            <a:solidFill>
              <a:schemeClr val="lt1"/>
            </a:solidFill>
          </a:ln>
          <a:effectLst/>
        </c:spPr>
      </c:pivotFmt>
      <c:pivotFmt>
        <c:idx val="3419"/>
        <c:spPr>
          <a:solidFill>
            <a:schemeClr val="accent1"/>
          </a:solidFill>
          <a:ln w="19050">
            <a:solidFill>
              <a:schemeClr val="lt1"/>
            </a:solidFill>
          </a:ln>
          <a:effectLst/>
        </c:spPr>
      </c:pivotFmt>
      <c:pivotFmt>
        <c:idx val="3420"/>
        <c:spPr>
          <a:solidFill>
            <a:schemeClr val="accent1"/>
          </a:solidFill>
          <a:ln w="19050">
            <a:solidFill>
              <a:schemeClr val="lt1"/>
            </a:solidFill>
          </a:ln>
          <a:effectLst/>
        </c:spPr>
      </c:pivotFmt>
      <c:pivotFmt>
        <c:idx val="3421"/>
        <c:spPr>
          <a:solidFill>
            <a:schemeClr val="accent1"/>
          </a:solidFill>
          <a:ln w="19050">
            <a:solidFill>
              <a:schemeClr val="lt1"/>
            </a:solidFill>
          </a:ln>
          <a:effectLst/>
        </c:spPr>
      </c:pivotFmt>
      <c:pivotFmt>
        <c:idx val="3422"/>
        <c:spPr>
          <a:solidFill>
            <a:schemeClr val="accent1"/>
          </a:solidFill>
          <a:ln w="19050">
            <a:solidFill>
              <a:schemeClr val="lt1"/>
            </a:solidFill>
          </a:ln>
          <a:effectLst/>
        </c:spPr>
      </c:pivotFmt>
      <c:pivotFmt>
        <c:idx val="3423"/>
        <c:spPr>
          <a:solidFill>
            <a:schemeClr val="accent1"/>
          </a:solidFill>
          <a:ln w="19050">
            <a:solidFill>
              <a:schemeClr val="lt1"/>
            </a:solidFill>
          </a:ln>
          <a:effectLst/>
        </c:spPr>
      </c:pivotFmt>
      <c:pivotFmt>
        <c:idx val="3424"/>
        <c:spPr>
          <a:solidFill>
            <a:schemeClr val="accent1"/>
          </a:solidFill>
          <a:ln w="19050">
            <a:solidFill>
              <a:schemeClr val="lt1"/>
            </a:solidFill>
          </a:ln>
          <a:effectLst/>
        </c:spPr>
      </c:pivotFmt>
      <c:pivotFmt>
        <c:idx val="3425"/>
        <c:spPr>
          <a:solidFill>
            <a:schemeClr val="accent1"/>
          </a:solidFill>
          <a:ln w="19050">
            <a:solidFill>
              <a:schemeClr val="lt1"/>
            </a:solidFill>
          </a:ln>
          <a:effectLst/>
        </c:spPr>
      </c:pivotFmt>
      <c:pivotFmt>
        <c:idx val="3426"/>
        <c:spPr>
          <a:solidFill>
            <a:schemeClr val="accent1"/>
          </a:solidFill>
          <a:ln w="19050">
            <a:solidFill>
              <a:schemeClr val="lt1"/>
            </a:solidFill>
          </a:ln>
          <a:effectLst/>
        </c:spPr>
      </c:pivotFmt>
      <c:pivotFmt>
        <c:idx val="3427"/>
        <c:spPr>
          <a:solidFill>
            <a:schemeClr val="accent1"/>
          </a:solidFill>
          <a:ln w="19050">
            <a:solidFill>
              <a:schemeClr val="lt1"/>
            </a:solidFill>
          </a:ln>
          <a:effectLst/>
        </c:spPr>
      </c:pivotFmt>
      <c:pivotFmt>
        <c:idx val="3428"/>
        <c:spPr>
          <a:solidFill>
            <a:schemeClr val="accent1"/>
          </a:solidFill>
          <a:ln w="19050">
            <a:solidFill>
              <a:schemeClr val="lt1"/>
            </a:solidFill>
          </a:ln>
          <a:effectLst/>
        </c:spPr>
      </c:pivotFmt>
      <c:pivotFmt>
        <c:idx val="3429"/>
        <c:spPr>
          <a:solidFill>
            <a:schemeClr val="accent1"/>
          </a:solidFill>
          <a:ln w="19050">
            <a:solidFill>
              <a:schemeClr val="lt1"/>
            </a:solidFill>
          </a:ln>
          <a:effectLst/>
        </c:spPr>
      </c:pivotFmt>
      <c:pivotFmt>
        <c:idx val="3430"/>
        <c:spPr>
          <a:solidFill>
            <a:schemeClr val="accent1"/>
          </a:solidFill>
          <a:ln w="19050">
            <a:solidFill>
              <a:schemeClr val="lt1"/>
            </a:solidFill>
          </a:ln>
          <a:effectLst/>
        </c:spPr>
      </c:pivotFmt>
      <c:pivotFmt>
        <c:idx val="3431"/>
        <c:spPr>
          <a:solidFill>
            <a:schemeClr val="accent1"/>
          </a:solidFill>
          <a:ln w="19050">
            <a:solidFill>
              <a:schemeClr val="lt1"/>
            </a:solidFill>
          </a:ln>
          <a:effectLst/>
        </c:spPr>
      </c:pivotFmt>
      <c:pivotFmt>
        <c:idx val="3432"/>
        <c:spPr>
          <a:solidFill>
            <a:schemeClr val="accent1"/>
          </a:solidFill>
          <a:ln w="19050">
            <a:solidFill>
              <a:schemeClr val="lt1"/>
            </a:solidFill>
          </a:ln>
          <a:effectLst/>
        </c:spPr>
      </c:pivotFmt>
      <c:pivotFmt>
        <c:idx val="3433"/>
        <c:spPr>
          <a:solidFill>
            <a:schemeClr val="accent1"/>
          </a:solidFill>
          <a:ln w="19050">
            <a:solidFill>
              <a:schemeClr val="lt1"/>
            </a:solidFill>
          </a:ln>
          <a:effectLst/>
        </c:spPr>
      </c:pivotFmt>
      <c:pivotFmt>
        <c:idx val="3434"/>
        <c:spPr>
          <a:solidFill>
            <a:schemeClr val="accent1"/>
          </a:solidFill>
          <a:ln w="19050">
            <a:solidFill>
              <a:schemeClr val="lt1"/>
            </a:solidFill>
          </a:ln>
          <a:effectLst/>
        </c:spPr>
      </c:pivotFmt>
      <c:pivotFmt>
        <c:idx val="3435"/>
        <c:spPr>
          <a:solidFill>
            <a:schemeClr val="accent1"/>
          </a:solidFill>
          <a:ln w="19050">
            <a:solidFill>
              <a:schemeClr val="lt1"/>
            </a:solidFill>
          </a:ln>
          <a:effectLst/>
        </c:spPr>
      </c:pivotFmt>
      <c:pivotFmt>
        <c:idx val="3436"/>
        <c:spPr>
          <a:solidFill>
            <a:schemeClr val="accent1"/>
          </a:solidFill>
          <a:ln w="19050">
            <a:solidFill>
              <a:schemeClr val="lt1"/>
            </a:solidFill>
          </a:ln>
          <a:effectLst/>
        </c:spPr>
      </c:pivotFmt>
      <c:pivotFmt>
        <c:idx val="3437"/>
        <c:spPr>
          <a:solidFill>
            <a:schemeClr val="accent1"/>
          </a:solidFill>
          <a:ln w="19050">
            <a:solidFill>
              <a:schemeClr val="lt1"/>
            </a:solidFill>
          </a:ln>
          <a:effectLst/>
        </c:spPr>
      </c:pivotFmt>
      <c:pivotFmt>
        <c:idx val="3438"/>
        <c:spPr>
          <a:solidFill>
            <a:schemeClr val="accent1"/>
          </a:solidFill>
          <a:ln w="19050">
            <a:solidFill>
              <a:schemeClr val="lt1"/>
            </a:solidFill>
          </a:ln>
          <a:effectLst/>
        </c:spPr>
      </c:pivotFmt>
      <c:pivotFmt>
        <c:idx val="3439"/>
        <c:spPr>
          <a:solidFill>
            <a:schemeClr val="accent1"/>
          </a:solidFill>
          <a:ln w="19050">
            <a:solidFill>
              <a:schemeClr val="lt1"/>
            </a:solidFill>
          </a:ln>
          <a:effectLst/>
        </c:spPr>
      </c:pivotFmt>
      <c:pivotFmt>
        <c:idx val="3440"/>
        <c:spPr>
          <a:solidFill>
            <a:schemeClr val="accent1"/>
          </a:solidFill>
          <a:ln w="19050">
            <a:solidFill>
              <a:schemeClr val="lt1"/>
            </a:solidFill>
          </a:ln>
          <a:effectLst/>
        </c:spPr>
      </c:pivotFmt>
      <c:pivotFmt>
        <c:idx val="3441"/>
        <c:spPr>
          <a:solidFill>
            <a:schemeClr val="accent1"/>
          </a:solidFill>
          <a:ln w="19050">
            <a:solidFill>
              <a:schemeClr val="lt1"/>
            </a:solidFill>
          </a:ln>
          <a:effectLst/>
        </c:spPr>
      </c:pivotFmt>
      <c:pivotFmt>
        <c:idx val="3442"/>
        <c:spPr>
          <a:solidFill>
            <a:schemeClr val="accent1"/>
          </a:solidFill>
          <a:ln w="19050">
            <a:solidFill>
              <a:schemeClr val="lt1"/>
            </a:solidFill>
          </a:ln>
          <a:effectLst/>
        </c:spPr>
      </c:pivotFmt>
      <c:pivotFmt>
        <c:idx val="3443"/>
        <c:spPr>
          <a:solidFill>
            <a:schemeClr val="accent1"/>
          </a:solidFill>
          <a:ln w="19050">
            <a:solidFill>
              <a:schemeClr val="lt1"/>
            </a:solidFill>
          </a:ln>
          <a:effectLst/>
        </c:spPr>
      </c:pivotFmt>
      <c:pivotFmt>
        <c:idx val="3444"/>
        <c:spPr>
          <a:solidFill>
            <a:schemeClr val="accent1"/>
          </a:solidFill>
          <a:ln w="19050">
            <a:solidFill>
              <a:schemeClr val="lt1"/>
            </a:solidFill>
          </a:ln>
          <a:effectLst/>
        </c:spPr>
      </c:pivotFmt>
      <c:pivotFmt>
        <c:idx val="3445"/>
        <c:spPr>
          <a:solidFill>
            <a:schemeClr val="accent1"/>
          </a:solidFill>
          <a:ln w="19050">
            <a:solidFill>
              <a:schemeClr val="lt1"/>
            </a:solidFill>
          </a:ln>
          <a:effectLst/>
        </c:spPr>
      </c:pivotFmt>
      <c:pivotFmt>
        <c:idx val="3446"/>
        <c:spPr>
          <a:solidFill>
            <a:schemeClr val="accent1"/>
          </a:solidFill>
          <a:ln w="19050">
            <a:solidFill>
              <a:schemeClr val="lt1"/>
            </a:solidFill>
          </a:ln>
          <a:effectLst/>
        </c:spPr>
      </c:pivotFmt>
      <c:pivotFmt>
        <c:idx val="3447"/>
        <c:spPr>
          <a:solidFill>
            <a:schemeClr val="accent1"/>
          </a:solidFill>
          <a:ln w="19050">
            <a:solidFill>
              <a:schemeClr val="lt1"/>
            </a:solidFill>
          </a:ln>
          <a:effectLst/>
        </c:spPr>
      </c:pivotFmt>
      <c:pivotFmt>
        <c:idx val="3448"/>
        <c:spPr>
          <a:solidFill>
            <a:schemeClr val="accent1"/>
          </a:solidFill>
          <a:ln w="19050">
            <a:solidFill>
              <a:schemeClr val="lt1"/>
            </a:solidFill>
          </a:ln>
          <a:effectLst/>
        </c:spPr>
      </c:pivotFmt>
      <c:pivotFmt>
        <c:idx val="3449"/>
        <c:spPr>
          <a:solidFill>
            <a:schemeClr val="accent1"/>
          </a:solidFill>
          <a:ln w="19050">
            <a:solidFill>
              <a:schemeClr val="lt1"/>
            </a:solidFill>
          </a:ln>
          <a:effectLst/>
        </c:spPr>
      </c:pivotFmt>
      <c:pivotFmt>
        <c:idx val="3450"/>
        <c:spPr>
          <a:solidFill>
            <a:schemeClr val="accent1"/>
          </a:solidFill>
          <a:ln w="19050">
            <a:solidFill>
              <a:schemeClr val="lt1"/>
            </a:solidFill>
          </a:ln>
          <a:effectLst/>
        </c:spPr>
      </c:pivotFmt>
      <c:pivotFmt>
        <c:idx val="3451"/>
        <c:spPr>
          <a:solidFill>
            <a:schemeClr val="accent1"/>
          </a:solidFill>
          <a:ln w="19050">
            <a:solidFill>
              <a:schemeClr val="lt1"/>
            </a:solidFill>
          </a:ln>
          <a:effectLst/>
        </c:spPr>
      </c:pivotFmt>
      <c:pivotFmt>
        <c:idx val="3452"/>
        <c:spPr>
          <a:solidFill>
            <a:schemeClr val="accent1"/>
          </a:solidFill>
          <a:ln w="19050">
            <a:solidFill>
              <a:schemeClr val="lt1"/>
            </a:solidFill>
          </a:ln>
          <a:effectLst/>
        </c:spPr>
      </c:pivotFmt>
      <c:pivotFmt>
        <c:idx val="3453"/>
        <c:spPr>
          <a:solidFill>
            <a:schemeClr val="accent1"/>
          </a:solidFill>
          <a:ln w="19050">
            <a:solidFill>
              <a:schemeClr val="lt1"/>
            </a:solidFill>
          </a:ln>
          <a:effectLst/>
        </c:spPr>
      </c:pivotFmt>
      <c:pivotFmt>
        <c:idx val="3454"/>
        <c:spPr>
          <a:solidFill>
            <a:schemeClr val="accent1"/>
          </a:solidFill>
          <a:ln w="19050">
            <a:solidFill>
              <a:schemeClr val="lt1"/>
            </a:solidFill>
          </a:ln>
          <a:effectLst/>
        </c:spPr>
      </c:pivotFmt>
      <c:pivotFmt>
        <c:idx val="3455"/>
        <c:spPr>
          <a:solidFill>
            <a:schemeClr val="accent1"/>
          </a:solidFill>
          <a:ln w="19050">
            <a:solidFill>
              <a:schemeClr val="lt1"/>
            </a:solidFill>
          </a:ln>
          <a:effectLst/>
        </c:spPr>
      </c:pivotFmt>
      <c:pivotFmt>
        <c:idx val="3456"/>
        <c:spPr>
          <a:solidFill>
            <a:schemeClr val="accent1"/>
          </a:solidFill>
          <a:ln w="19050">
            <a:solidFill>
              <a:schemeClr val="lt1"/>
            </a:solidFill>
          </a:ln>
          <a:effectLst/>
        </c:spPr>
      </c:pivotFmt>
      <c:pivotFmt>
        <c:idx val="3457"/>
        <c:spPr>
          <a:solidFill>
            <a:schemeClr val="accent1"/>
          </a:solidFill>
          <a:ln w="19050">
            <a:solidFill>
              <a:schemeClr val="lt1"/>
            </a:solidFill>
          </a:ln>
          <a:effectLst/>
        </c:spPr>
      </c:pivotFmt>
      <c:pivotFmt>
        <c:idx val="3458"/>
        <c:spPr>
          <a:solidFill>
            <a:schemeClr val="accent1"/>
          </a:solidFill>
          <a:ln w="19050">
            <a:solidFill>
              <a:schemeClr val="lt1"/>
            </a:solidFill>
          </a:ln>
          <a:effectLst/>
        </c:spPr>
      </c:pivotFmt>
      <c:pivotFmt>
        <c:idx val="3459"/>
        <c:spPr>
          <a:solidFill>
            <a:schemeClr val="accent1"/>
          </a:solidFill>
          <a:ln w="19050">
            <a:solidFill>
              <a:schemeClr val="lt1"/>
            </a:solidFill>
          </a:ln>
          <a:effectLst/>
        </c:spPr>
      </c:pivotFmt>
      <c:pivotFmt>
        <c:idx val="3460"/>
        <c:spPr>
          <a:solidFill>
            <a:schemeClr val="accent1"/>
          </a:solidFill>
          <a:ln w="19050">
            <a:solidFill>
              <a:schemeClr val="lt1"/>
            </a:solidFill>
          </a:ln>
          <a:effectLst/>
        </c:spPr>
      </c:pivotFmt>
      <c:pivotFmt>
        <c:idx val="3461"/>
        <c:spPr>
          <a:solidFill>
            <a:schemeClr val="accent1"/>
          </a:solidFill>
          <a:ln w="19050">
            <a:solidFill>
              <a:schemeClr val="lt1"/>
            </a:solidFill>
          </a:ln>
          <a:effectLst/>
        </c:spPr>
      </c:pivotFmt>
      <c:pivotFmt>
        <c:idx val="3462"/>
        <c:spPr>
          <a:solidFill>
            <a:schemeClr val="accent1"/>
          </a:solidFill>
          <a:ln w="19050">
            <a:solidFill>
              <a:schemeClr val="lt1"/>
            </a:solidFill>
          </a:ln>
          <a:effectLst/>
        </c:spPr>
      </c:pivotFmt>
      <c:pivotFmt>
        <c:idx val="3463"/>
        <c:spPr>
          <a:solidFill>
            <a:schemeClr val="accent1"/>
          </a:solidFill>
          <a:ln w="19050">
            <a:solidFill>
              <a:schemeClr val="lt1"/>
            </a:solidFill>
          </a:ln>
          <a:effectLst/>
        </c:spPr>
      </c:pivotFmt>
      <c:pivotFmt>
        <c:idx val="3464"/>
        <c:spPr>
          <a:solidFill>
            <a:schemeClr val="accent1"/>
          </a:solidFill>
          <a:ln w="19050">
            <a:solidFill>
              <a:schemeClr val="lt1"/>
            </a:solidFill>
          </a:ln>
          <a:effectLst/>
        </c:spPr>
      </c:pivotFmt>
      <c:pivotFmt>
        <c:idx val="3465"/>
        <c:spPr>
          <a:solidFill>
            <a:schemeClr val="accent1"/>
          </a:solidFill>
          <a:ln w="19050">
            <a:solidFill>
              <a:schemeClr val="lt1"/>
            </a:solidFill>
          </a:ln>
          <a:effectLst/>
        </c:spPr>
      </c:pivotFmt>
      <c:pivotFmt>
        <c:idx val="3466"/>
        <c:spPr>
          <a:solidFill>
            <a:schemeClr val="accent1"/>
          </a:solidFill>
          <a:ln w="19050">
            <a:solidFill>
              <a:schemeClr val="lt1"/>
            </a:solidFill>
          </a:ln>
          <a:effectLst/>
        </c:spPr>
      </c:pivotFmt>
      <c:pivotFmt>
        <c:idx val="3467"/>
        <c:spPr>
          <a:solidFill>
            <a:schemeClr val="accent1"/>
          </a:solidFill>
          <a:ln w="19050">
            <a:solidFill>
              <a:schemeClr val="lt1"/>
            </a:solidFill>
          </a:ln>
          <a:effectLst/>
        </c:spPr>
      </c:pivotFmt>
      <c:pivotFmt>
        <c:idx val="3468"/>
        <c:spPr>
          <a:solidFill>
            <a:schemeClr val="accent1"/>
          </a:solidFill>
          <a:ln w="19050">
            <a:solidFill>
              <a:schemeClr val="lt1"/>
            </a:solidFill>
          </a:ln>
          <a:effectLst/>
        </c:spPr>
      </c:pivotFmt>
      <c:pivotFmt>
        <c:idx val="3469"/>
        <c:spPr>
          <a:solidFill>
            <a:schemeClr val="accent1"/>
          </a:solidFill>
          <a:ln w="19050">
            <a:solidFill>
              <a:schemeClr val="lt1"/>
            </a:solidFill>
          </a:ln>
          <a:effectLst/>
        </c:spPr>
      </c:pivotFmt>
      <c:pivotFmt>
        <c:idx val="3470"/>
        <c:spPr>
          <a:solidFill>
            <a:schemeClr val="accent1"/>
          </a:solidFill>
          <a:ln w="19050">
            <a:solidFill>
              <a:schemeClr val="lt1"/>
            </a:solidFill>
          </a:ln>
          <a:effectLst/>
        </c:spPr>
      </c:pivotFmt>
      <c:pivotFmt>
        <c:idx val="3471"/>
        <c:spPr>
          <a:solidFill>
            <a:schemeClr val="accent1"/>
          </a:solidFill>
          <a:ln w="19050">
            <a:solidFill>
              <a:schemeClr val="lt1"/>
            </a:solidFill>
          </a:ln>
          <a:effectLst/>
        </c:spPr>
      </c:pivotFmt>
      <c:pivotFmt>
        <c:idx val="3472"/>
        <c:spPr>
          <a:solidFill>
            <a:schemeClr val="accent1"/>
          </a:solidFill>
          <a:ln w="19050">
            <a:solidFill>
              <a:schemeClr val="lt1"/>
            </a:solidFill>
          </a:ln>
          <a:effectLst/>
        </c:spPr>
      </c:pivotFmt>
      <c:pivotFmt>
        <c:idx val="3473"/>
        <c:spPr>
          <a:solidFill>
            <a:schemeClr val="accent1"/>
          </a:solidFill>
          <a:ln w="19050">
            <a:solidFill>
              <a:schemeClr val="lt1"/>
            </a:solidFill>
          </a:ln>
          <a:effectLst/>
        </c:spPr>
      </c:pivotFmt>
      <c:pivotFmt>
        <c:idx val="3474"/>
        <c:spPr>
          <a:solidFill>
            <a:schemeClr val="accent1"/>
          </a:solidFill>
          <a:ln w="19050">
            <a:solidFill>
              <a:schemeClr val="lt1"/>
            </a:solidFill>
          </a:ln>
          <a:effectLst/>
        </c:spPr>
      </c:pivotFmt>
      <c:pivotFmt>
        <c:idx val="3475"/>
        <c:spPr>
          <a:solidFill>
            <a:schemeClr val="accent1"/>
          </a:solidFill>
          <a:ln w="19050">
            <a:solidFill>
              <a:schemeClr val="lt1"/>
            </a:solidFill>
          </a:ln>
          <a:effectLst/>
        </c:spPr>
      </c:pivotFmt>
      <c:pivotFmt>
        <c:idx val="3476"/>
        <c:spPr>
          <a:solidFill>
            <a:schemeClr val="accent1"/>
          </a:solidFill>
          <a:ln w="19050">
            <a:solidFill>
              <a:schemeClr val="lt1"/>
            </a:solidFill>
          </a:ln>
          <a:effectLst/>
        </c:spPr>
      </c:pivotFmt>
      <c:pivotFmt>
        <c:idx val="3477"/>
        <c:spPr>
          <a:solidFill>
            <a:schemeClr val="accent1"/>
          </a:solidFill>
          <a:ln w="19050">
            <a:solidFill>
              <a:schemeClr val="lt1"/>
            </a:solidFill>
          </a:ln>
          <a:effectLst/>
        </c:spPr>
      </c:pivotFmt>
      <c:pivotFmt>
        <c:idx val="3478"/>
        <c:spPr>
          <a:solidFill>
            <a:schemeClr val="accent1"/>
          </a:solidFill>
          <a:ln w="19050">
            <a:solidFill>
              <a:schemeClr val="lt1"/>
            </a:solidFill>
          </a:ln>
          <a:effectLst/>
        </c:spPr>
      </c:pivotFmt>
      <c:pivotFmt>
        <c:idx val="3479"/>
        <c:spPr>
          <a:solidFill>
            <a:schemeClr val="accent1"/>
          </a:solidFill>
          <a:ln w="19050">
            <a:solidFill>
              <a:schemeClr val="lt1"/>
            </a:solidFill>
          </a:ln>
          <a:effectLst/>
        </c:spPr>
      </c:pivotFmt>
      <c:pivotFmt>
        <c:idx val="3480"/>
        <c:spPr>
          <a:solidFill>
            <a:schemeClr val="accent1"/>
          </a:solidFill>
          <a:ln w="19050">
            <a:solidFill>
              <a:schemeClr val="lt1"/>
            </a:solidFill>
          </a:ln>
          <a:effectLst/>
        </c:spPr>
      </c:pivotFmt>
      <c:pivotFmt>
        <c:idx val="3481"/>
        <c:spPr>
          <a:solidFill>
            <a:schemeClr val="accent1"/>
          </a:solidFill>
          <a:ln w="19050">
            <a:solidFill>
              <a:schemeClr val="lt1"/>
            </a:solidFill>
          </a:ln>
          <a:effectLst/>
        </c:spPr>
      </c:pivotFmt>
      <c:pivotFmt>
        <c:idx val="3482"/>
        <c:spPr>
          <a:solidFill>
            <a:schemeClr val="accent1"/>
          </a:solidFill>
          <a:ln w="19050">
            <a:solidFill>
              <a:schemeClr val="lt1"/>
            </a:solidFill>
          </a:ln>
          <a:effectLst/>
        </c:spPr>
      </c:pivotFmt>
      <c:pivotFmt>
        <c:idx val="3483"/>
        <c:spPr>
          <a:solidFill>
            <a:schemeClr val="accent1"/>
          </a:solidFill>
          <a:ln w="19050">
            <a:solidFill>
              <a:schemeClr val="lt1"/>
            </a:solidFill>
          </a:ln>
          <a:effectLst/>
        </c:spPr>
      </c:pivotFmt>
      <c:pivotFmt>
        <c:idx val="3484"/>
        <c:spPr>
          <a:solidFill>
            <a:schemeClr val="accent1"/>
          </a:solidFill>
          <a:ln w="19050">
            <a:solidFill>
              <a:schemeClr val="lt1"/>
            </a:solidFill>
          </a:ln>
          <a:effectLst/>
        </c:spPr>
      </c:pivotFmt>
      <c:pivotFmt>
        <c:idx val="3485"/>
        <c:spPr>
          <a:solidFill>
            <a:schemeClr val="accent1"/>
          </a:solidFill>
          <a:ln w="19050">
            <a:solidFill>
              <a:schemeClr val="lt1"/>
            </a:solidFill>
          </a:ln>
          <a:effectLst/>
        </c:spPr>
      </c:pivotFmt>
      <c:pivotFmt>
        <c:idx val="3486"/>
        <c:spPr>
          <a:solidFill>
            <a:schemeClr val="accent1"/>
          </a:solidFill>
          <a:ln w="19050">
            <a:solidFill>
              <a:schemeClr val="lt1"/>
            </a:solidFill>
          </a:ln>
          <a:effectLst/>
        </c:spPr>
      </c:pivotFmt>
      <c:pivotFmt>
        <c:idx val="3487"/>
        <c:spPr>
          <a:solidFill>
            <a:schemeClr val="accent1"/>
          </a:solidFill>
          <a:ln w="19050">
            <a:solidFill>
              <a:schemeClr val="lt1"/>
            </a:solidFill>
          </a:ln>
          <a:effectLst/>
        </c:spPr>
      </c:pivotFmt>
      <c:pivotFmt>
        <c:idx val="3488"/>
        <c:spPr>
          <a:solidFill>
            <a:schemeClr val="accent1"/>
          </a:solidFill>
          <a:ln w="19050">
            <a:solidFill>
              <a:schemeClr val="lt1"/>
            </a:solidFill>
          </a:ln>
          <a:effectLst/>
        </c:spPr>
      </c:pivotFmt>
      <c:pivotFmt>
        <c:idx val="3489"/>
        <c:spPr>
          <a:solidFill>
            <a:schemeClr val="accent1"/>
          </a:solidFill>
          <a:ln w="19050">
            <a:solidFill>
              <a:schemeClr val="lt1"/>
            </a:solidFill>
          </a:ln>
          <a:effectLst/>
        </c:spPr>
      </c:pivotFmt>
      <c:pivotFmt>
        <c:idx val="3490"/>
        <c:spPr>
          <a:solidFill>
            <a:schemeClr val="accent1"/>
          </a:solidFill>
          <a:ln w="19050">
            <a:solidFill>
              <a:schemeClr val="lt1"/>
            </a:solidFill>
          </a:ln>
          <a:effectLst/>
        </c:spPr>
      </c:pivotFmt>
      <c:pivotFmt>
        <c:idx val="3491"/>
        <c:spPr>
          <a:solidFill>
            <a:schemeClr val="accent1"/>
          </a:solidFill>
          <a:ln w="19050">
            <a:solidFill>
              <a:schemeClr val="lt1"/>
            </a:solidFill>
          </a:ln>
          <a:effectLst/>
        </c:spPr>
      </c:pivotFmt>
      <c:pivotFmt>
        <c:idx val="3492"/>
        <c:spPr>
          <a:solidFill>
            <a:schemeClr val="accent1"/>
          </a:solidFill>
          <a:ln w="19050">
            <a:solidFill>
              <a:schemeClr val="lt1"/>
            </a:solidFill>
          </a:ln>
          <a:effectLst/>
        </c:spPr>
      </c:pivotFmt>
      <c:pivotFmt>
        <c:idx val="3493"/>
        <c:spPr>
          <a:solidFill>
            <a:schemeClr val="accent1"/>
          </a:solidFill>
          <a:ln w="19050">
            <a:solidFill>
              <a:schemeClr val="lt1"/>
            </a:solidFill>
          </a:ln>
          <a:effectLst/>
        </c:spPr>
      </c:pivotFmt>
      <c:pivotFmt>
        <c:idx val="3494"/>
        <c:spPr>
          <a:solidFill>
            <a:schemeClr val="accent1"/>
          </a:solidFill>
          <a:ln w="19050">
            <a:solidFill>
              <a:schemeClr val="lt1"/>
            </a:solidFill>
          </a:ln>
          <a:effectLst/>
        </c:spPr>
      </c:pivotFmt>
      <c:pivotFmt>
        <c:idx val="3495"/>
        <c:spPr>
          <a:solidFill>
            <a:schemeClr val="accent1"/>
          </a:solidFill>
          <a:ln w="19050">
            <a:solidFill>
              <a:schemeClr val="lt1"/>
            </a:solidFill>
          </a:ln>
          <a:effectLst/>
        </c:spPr>
      </c:pivotFmt>
      <c:pivotFmt>
        <c:idx val="3496"/>
        <c:spPr>
          <a:solidFill>
            <a:schemeClr val="accent1"/>
          </a:solidFill>
          <a:ln w="19050">
            <a:solidFill>
              <a:schemeClr val="lt1"/>
            </a:solidFill>
          </a:ln>
          <a:effectLst/>
        </c:spPr>
      </c:pivotFmt>
      <c:pivotFmt>
        <c:idx val="3497"/>
        <c:spPr>
          <a:solidFill>
            <a:schemeClr val="accent1"/>
          </a:solidFill>
          <a:ln w="19050">
            <a:solidFill>
              <a:schemeClr val="lt1"/>
            </a:solidFill>
          </a:ln>
          <a:effectLst/>
        </c:spPr>
      </c:pivotFmt>
      <c:pivotFmt>
        <c:idx val="3498"/>
        <c:spPr>
          <a:solidFill>
            <a:schemeClr val="accent1"/>
          </a:solidFill>
          <a:ln w="19050">
            <a:solidFill>
              <a:schemeClr val="lt1"/>
            </a:solidFill>
          </a:ln>
          <a:effectLst/>
        </c:spPr>
      </c:pivotFmt>
      <c:pivotFmt>
        <c:idx val="3499"/>
        <c:spPr>
          <a:solidFill>
            <a:schemeClr val="accent1"/>
          </a:solidFill>
          <a:ln w="19050">
            <a:solidFill>
              <a:schemeClr val="lt1"/>
            </a:solidFill>
          </a:ln>
          <a:effectLst/>
        </c:spPr>
      </c:pivotFmt>
      <c:pivotFmt>
        <c:idx val="3500"/>
        <c:spPr>
          <a:solidFill>
            <a:schemeClr val="accent1"/>
          </a:solidFill>
          <a:ln w="19050">
            <a:solidFill>
              <a:schemeClr val="lt1"/>
            </a:solidFill>
          </a:ln>
          <a:effectLst/>
        </c:spPr>
      </c:pivotFmt>
      <c:pivotFmt>
        <c:idx val="3501"/>
        <c:spPr>
          <a:solidFill>
            <a:schemeClr val="accent1"/>
          </a:solidFill>
          <a:ln w="19050">
            <a:solidFill>
              <a:schemeClr val="lt1"/>
            </a:solidFill>
          </a:ln>
          <a:effectLst/>
        </c:spPr>
      </c:pivotFmt>
      <c:pivotFmt>
        <c:idx val="3502"/>
        <c:spPr>
          <a:solidFill>
            <a:schemeClr val="accent1"/>
          </a:solidFill>
          <a:ln w="19050">
            <a:solidFill>
              <a:schemeClr val="lt1"/>
            </a:solidFill>
          </a:ln>
          <a:effectLst/>
        </c:spPr>
      </c:pivotFmt>
      <c:pivotFmt>
        <c:idx val="3503"/>
        <c:spPr>
          <a:solidFill>
            <a:schemeClr val="accent1"/>
          </a:solidFill>
          <a:ln w="19050">
            <a:solidFill>
              <a:schemeClr val="lt1"/>
            </a:solidFill>
          </a:ln>
          <a:effectLst/>
        </c:spPr>
      </c:pivotFmt>
      <c:pivotFmt>
        <c:idx val="3504"/>
        <c:spPr>
          <a:solidFill>
            <a:schemeClr val="accent1"/>
          </a:solidFill>
          <a:ln w="19050">
            <a:solidFill>
              <a:schemeClr val="lt1"/>
            </a:solidFill>
          </a:ln>
          <a:effectLst/>
        </c:spPr>
      </c:pivotFmt>
      <c:pivotFmt>
        <c:idx val="3505"/>
        <c:spPr>
          <a:solidFill>
            <a:schemeClr val="accent1"/>
          </a:solidFill>
          <a:ln w="19050">
            <a:solidFill>
              <a:schemeClr val="lt1"/>
            </a:solidFill>
          </a:ln>
          <a:effectLst/>
        </c:spPr>
      </c:pivotFmt>
      <c:pivotFmt>
        <c:idx val="3506"/>
        <c:spPr>
          <a:solidFill>
            <a:schemeClr val="accent1"/>
          </a:solidFill>
          <a:ln w="19050">
            <a:solidFill>
              <a:schemeClr val="lt1"/>
            </a:solidFill>
          </a:ln>
          <a:effectLst/>
        </c:spPr>
      </c:pivotFmt>
      <c:pivotFmt>
        <c:idx val="3507"/>
        <c:spPr>
          <a:solidFill>
            <a:schemeClr val="accent1"/>
          </a:solidFill>
          <a:ln w="19050">
            <a:solidFill>
              <a:schemeClr val="lt1"/>
            </a:solidFill>
          </a:ln>
          <a:effectLst/>
        </c:spPr>
      </c:pivotFmt>
      <c:pivotFmt>
        <c:idx val="3508"/>
        <c:spPr>
          <a:solidFill>
            <a:schemeClr val="accent1"/>
          </a:solidFill>
          <a:ln w="19050">
            <a:solidFill>
              <a:schemeClr val="lt1"/>
            </a:solidFill>
          </a:ln>
          <a:effectLst/>
        </c:spPr>
      </c:pivotFmt>
      <c:pivotFmt>
        <c:idx val="3509"/>
        <c:spPr>
          <a:solidFill>
            <a:schemeClr val="accent1"/>
          </a:solidFill>
          <a:ln w="19050">
            <a:solidFill>
              <a:schemeClr val="lt1"/>
            </a:solidFill>
          </a:ln>
          <a:effectLst/>
        </c:spPr>
      </c:pivotFmt>
      <c:pivotFmt>
        <c:idx val="3510"/>
        <c:spPr>
          <a:solidFill>
            <a:schemeClr val="accent1"/>
          </a:solidFill>
          <a:ln w="19050">
            <a:solidFill>
              <a:schemeClr val="lt1"/>
            </a:solidFill>
          </a:ln>
          <a:effectLst/>
        </c:spPr>
      </c:pivotFmt>
      <c:pivotFmt>
        <c:idx val="3511"/>
        <c:spPr>
          <a:solidFill>
            <a:schemeClr val="accent1"/>
          </a:solidFill>
          <a:ln w="19050">
            <a:solidFill>
              <a:schemeClr val="lt1"/>
            </a:solidFill>
          </a:ln>
          <a:effectLst/>
        </c:spPr>
      </c:pivotFmt>
      <c:pivotFmt>
        <c:idx val="3512"/>
        <c:spPr>
          <a:solidFill>
            <a:schemeClr val="accent1"/>
          </a:solidFill>
          <a:ln w="19050">
            <a:solidFill>
              <a:schemeClr val="lt1"/>
            </a:solidFill>
          </a:ln>
          <a:effectLst/>
        </c:spPr>
      </c:pivotFmt>
      <c:pivotFmt>
        <c:idx val="3513"/>
        <c:spPr>
          <a:solidFill>
            <a:schemeClr val="accent1"/>
          </a:solidFill>
          <a:ln w="19050">
            <a:solidFill>
              <a:schemeClr val="lt1"/>
            </a:solidFill>
          </a:ln>
          <a:effectLst/>
        </c:spPr>
      </c:pivotFmt>
      <c:pivotFmt>
        <c:idx val="3514"/>
        <c:spPr>
          <a:solidFill>
            <a:schemeClr val="accent1"/>
          </a:solidFill>
          <a:ln w="19050">
            <a:solidFill>
              <a:schemeClr val="lt1"/>
            </a:solidFill>
          </a:ln>
          <a:effectLst/>
        </c:spPr>
      </c:pivotFmt>
      <c:pivotFmt>
        <c:idx val="3515"/>
        <c:spPr>
          <a:solidFill>
            <a:schemeClr val="accent1"/>
          </a:solidFill>
          <a:ln w="19050">
            <a:solidFill>
              <a:schemeClr val="lt1"/>
            </a:solidFill>
          </a:ln>
          <a:effectLst/>
        </c:spPr>
      </c:pivotFmt>
      <c:pivotFmt>
        <c:idx val="3516"/>
        <c:spPr>
          <a:solidFill>
            <a:schemeClr val="accent1"/>
          </a:solidFill>
          <a:ln w="19050">
            <a:solidFill>
              <a:schemeClr val="lt1"/>
            </a:solidFill>
          </a:ln>
          <a:effectLst/>
        </c:spPr>
      </c:pivotFmt>
      <c:pivotFmt>
        <c:idx val="3517"/>
        <c:spPr>
          <a:solidFill>
            <a:schemeClr val="accent1"/>
          </a:solidFill>
          <a:ln w="19050">
            <a:solidFill>
              <a:schemeClr val="lt1"/>
            </a:solidFill>
          </a:ln>
          <a:effectLst/>
        </c:spPr>
      </c:pivotFmt>
      <c:pivotFmt>
        <c:idx val="3518"/>
        <c:spPr>
          <a:solidFill>
            <a:schemeClr val="accent1"/>
          </a:solidFill>
          <a:ln w="19050">
            <a:solidFill>
              <a:schemeClr val="lt1"/>
            </a:solidFill>
          </a:ln>
          <a:effectLst/>
        </c:spPr>
      </c:pivotFmt>
      <c:pivotFmt>
        <c:idx val="3519"/>
        <c:spPr>
          <a:solidFill>
            <a:schemeClr val="accent1"/>
          </a:solidFill>
          <a:ln w="19050">
            <a:solidFill>
              <a:schemeClr val="lt1"/>
            </a:solidFill>
          </a:ln>
          <a:effectLst/>
        </c:spPr>
      </c:pivotFmt>
      <c:pivotFmt>
        <c:idx val="3520"/>
        <c:spPr>
          <a:solidFill>
            <a:schemeClr val="accent1"/>
          </a:solidFill>
          <a:ln w="19050">
            <a:solidFill>
              <a:schemeClr val="lt1"/>
            </a:solidFill>
          </a:ln>
          <a:effectLst/>
        </c:spPr>
      </c:pivotFmt>
      <c:pivotFmt>
        <c:idx val="3521"/>
        <c:spPr>
          <a:solidFill>
            <a:schemeClr val="accent1"/>
          </a:solidFill>
          <a:ln w="19050">
            <a:solidFill>
              <a:schemeClr val="lt1"/>
            </a:solidFill>
          </a:ln>
          <a:effectLst/>
        </c:spPr>
      </c:pivotFmt>
      <c:pivotFmt>
        <c:idx val="3522"/>
        <c:spPr>
          <a:solidFill>
            <a:schemeClr val="accent1"/>
          </a:solidFill>
          <a:ln w="19050">
            <a:solidFill>
              <a:schemeClr val="lt1"/>
            </a:solidFill>
          </a:ln>
          <a:effectLst/>
        </c:spPr>
      </c:pivotFmt>
      <c:pivotFmt>
        <c:idx val="3523"/>
        <c:spPr>
          <a:solidFill>
            <a:schemeClr val="accent1"/>
          </a:solidFill>
          <a:ln w="19050">
            <a:solidFill>
              <a:schemeClr val="lt1"/>
            </a:solidFill>
          </a:ln>
          <a:effectLst/>
        </c:spPr>
      </c:pivotFmt>
      <c:pivotFmt>
        <c:idx val="3524"/>
        <c:spPr>
          <a:solidFill>
            <a:schemeClr val="accent1"/>
          </a:solidFill>
          <a:ln w="19050">
            <a:solidFill>
              <a:schemeClr val="lt1"/>
            </a:solidFill>
          </a:ln>
          <a:effectLst/>
        </c:spPr>
      </c:pivotFmt>
      <c:pivotFmt>
        <c:idx val="3525"/>
        <c:spPr>
          <a:solidFill>
            <a:schemeClr val="accent1"/>
          </a:solidFill>
          <a:ln w="19050">
            <a:solidFill>
              <a:schemeClr val="lt1"/>
            </a:solidFill>
          </a:ln>
          <a:effectLst/>
        </c:spPr>
      </c:pivotFmt>
      <c:pivotFmt>
        <c:idx val="3526"/>
        <c:spPr>
          <a:solidFill>
            <a:schemeClr val="accent1"/>
          </a:solidFill>
          <a:ln w="19050">
            <a:solidFill>
              <a:schemeClr val="lt1"/>
            </a:solidFill>
          </a:ln>
          <a:effectLst/>
        </c:spPr>
      </c:pivotFmt>
      <c:pivotFmt>
        <c:idx val="3527"/>
        <c:spPr>
          <a:solidFill>
            <a:schemeClr val="accent1"/>
          </a:solidFill>
          <a:ln w="19050">
            <a:solidFill>
              <a:schemeClr val="lt1"/>
            </a:solidFill>
          </a:ln>
          <a:effectLst/>
        </c:spPr>
      </c:pivotFmt>
      <c:pivotFmt>
        <c:idx val="3528"/>
        <c:spPr>
          <a:solidFill>
            <a:schemeClr val="accent1"/>
          </a:solidFill>
          <a:ln w="19050">
            <a:solidFill>
              <a:schemeClr val="lt1"/>
            </a:solidFill>
          </a:ln>
          <a:effectLst/>
        </c:spPr>
      </c:pivotFmt>
      <c:pivotFmt>
        <c:idx val="3529"/>
        <c:spPr>
          <a:solidFill>
            <a:schemeClr val="accent1"/>
          </a:solidFill>
          <a:ln w="19050">
            <a:solidFill>
              <a:schemeClr val="lt1"/>
            </a:solidFill>
          </a:ln>
          <a:effectLst/>
        </c:spPr>
      </c:pivotFmt>
      <c:pivotFmt>
        <c:idx val="3530"/>
        <c:spPr>
          <a:solidFill>
            <a:schemeClr val="accent1"/>
          </a:solidFill>
          <a:ln w="19050">
            <a:solidFill>
              <a:schemeClr val="lt1"/>
            </a:solidFill>
          </a:ln>
          <a:effectLst/>
        </c:spPr>
      </c:pivotFmt>
      <c:pivotFmt>
        <c:idx val="3531"/>
        <c:spPr>
          <a:solidFill>
            <a:schemeClr val="accent1"/>
          </a:solidFill>
          <a:ln w="19050">
            <a:solidFill>
              <a:schemeClr val="lt1"/>
            </a:solidFill>
          </a:ln>
          <a:effectLst/>
        </c:spPr>
      </c:pivotFmt>
      <c:pivotFmt>
        <c:idx val="3532"/>
        <c:spPr>
          <a:solidFill>
            <a:schemeClr val="accent1"/>
          </a:solidFill>
          <a:ln w="19050">
            <a:solidFill>
              <a:schemeClr val="lt1"/>
            </a:solidFill>
          </a:ln>
          <a:effectLst/>
        </c:spPr>
      </c:pivotFmt>
      <c:pivotFmt>
        <c:idx val="3533"/>
        <c:spPr>
          <a:solidFill>
            <a:schemeClr val="accent1"/>
          </a:solidFill>
          <a:ln w="19050">
            <a:solidFill>
              <a:schemeClr val="lt1"/>
            </a:solidFill>
          </a:ln>
          <a:effectLst/>
        </c:spPr>
      </c:pivotFmt>
      <c:pivotFmt>
        <c:idx val="3534"/>
        <c:spPr>
          <a:solidFill>
            <a:schemeClr val="accent1"/>
          </a:solidFill>
          <a:ln w="19050">
            <a:solidFill>
              <a:schemeClr val="lt1"/>
            </a:solidFill>
          </a:ln>
          <a:effectLst/>
        </c:spPr>
      </c:pivotFmt>
      <c:pivotFmt>
        <c:idx val="3535"/>
        <c:spPr>
          <a:solidFill>
            <a:schemeClr val="accent1"/>
          </a:solidFill>
          <a:ln w="19050">
            <a:solidFill>
              <a:schemeClr val="lt1"/>
            </a:solidFill>
          </a:ln>
          <a:effectLst/>
        </c:spPr>
      </c:pivotFmt>
      <c:pivotFmt>
        <c:idx val="3536"/>
        <c:spPr>
          <a:solidFill>
            <a:schemeClr val="accent1"/>
          </a:solidFill>
          <a:ln w="19050">
            <a:solidFill>
              <a:schemeClr val="lt1"/>
            </a:solidFill>
          </a:ln>
          <a:effectLst/>
        </c:spPr>
      </c:pivotFmt>
      <c:pivotFmt>
        <c:idx val="3537"/>
        <c:spPr>
          <a:solidFill>
            <a:schemeClr val="accent1"/>
          </a:solidFill>
          <a:ln w="19050">
            <a:solidFill>
              <a:schemeClr val="lt1"/>
            </a:solidFill>
          </a:ln>
          <a:effectLst/>
        </c:spPr>
      </c:pivotFmt>
      <c:pivotFmt>
        <c:idx val="3538"/>
        <c:spPr>
          <a:solidFill>
            <a:schemeClr val="accent1"/>
          </a:solidFill>
          <a:ln w="19050">
            <a:solidFill>
              <a:schemeClr val="lt1"/>
            </a:solidFill>
          </a:ln>
          <a:effectLst/>
        </c:spPr>
      </c:pivotFmt>
      <c:pivotFmt>
        <c:idx val="3539"/>
        <c:spPr>
          <a:solidFill>
            <a:schemeClr val="accent1"/>
          </a:solidFill>
          <a:ln w="19050">
            <a:solidFill>
              <a:schemeClr val="lt1"/>
            </a:solidFill>
          </a:ln>
          <a:effectLst/>
        </c:spPr>
      </c:pivotFmt>
      <c:pivotFmt>
        <c:idx val="3540"/>
        <c:spPr>
          <a:solidFill>
            <a:schemeClr val="accent1"/>
          </a:solidFill>
          <a:ln w="19050">
            <a:solidFill>
              <a:schemeClr val="lt1"/>
            </a:solidFill>
          </a:ln>
          <a:effectLst/>
        </c:spPr>
      </c:pivotFmt>
      <c:pivotFmt>
        <c:idx val="3541"/>
        <c:spPr>
          <a:solidFill>
            <a:schemeClr val="accent1"/>
          </a:solidFill>
          <a:ln w="19050">
            <a:solidFill>
              <a:schemeClr val="lt1"/>
            </a:solidFill>
          </a:ln>
          <a:effectLst/>
        </c:spPr>
      </c:pivotFmt>
      <c:pivotFmt>
        <c:idx val="3542"/>
        <c:spPr>
          <a:solidFill>
            <a:schemeClr val="accent1"/>
          </a:solidFill>
          <a:ln w="19050">
            <a:solidFill>
              <a:schemeClr val="lt1"/>
            </a:solidFill>
          </a:ln>
          <a:effectLst/>
        </c:spPr>
      </c:pivotFmt>
      <c:pivotFmt>
        <c:idx val="3543"/>
        <c:spPr>
          <a:solidFill>
            <a:schemeClr val="accent1"/>
          </a:solidFill>
          <a:ln w="19050">
            <a:solidFill>
              <a:schemeClr val="lt1"/>
            </a:solidFill>
          </a:ln>
          <a:effectLst/>
        </c:spPr>
      </c:pivotFmt>
      <c:pivotFmt>
        <c:idx val="3544"/>
        <c:spPr>
          <a:solidFill>
            <a:schemeClr val="accent1"/>
          </a:solidFill>
          <a:ln w="19050">
            <a:solidFill>
              <a:schemeClr val="lt1"/>
            </a:solidFill>
          </a:ln>
          <a:effectLst/>
        </c:spPr>
      </c:pivotFmt>
      <c:pivotFmt>
        <c:idx val="3545"/>
        <c:spPr>
          <a:solidFill>
            <a:schemeClr val="accent1"/>
          </a:solidFill>
          <a:ln w="19050">
            <a:solidFill>
              <a:schemeClr val="lt1"/>
            </a:solidFill>
          </a:ln>
          <a:effectLst/>
        </c:spPr>
      </c:pivotFmt>
      <c:pivotFmt>
        <c:idx val="3546"/>
        <c:spPr>
          <a:solidFill>
            <a:schemeClr val="accent1"/>
          </a:solidFill>
          <a:ln w="19050">
            <a:solidFill>
              <a:schemeClr val="lt1"/>
            </a:solidFill>
          </a:ln>
          <a:effectLst/>
        </c:spPr>
      </c:pivotFmt>
      <c:pivotFmt>
        <c:idx val="3547"/>
        <c:spPr>
          <a:solidFill>
            <a:schemeClr val="accent1"/>
          </a:solidFill>
          <a:ln w="19050">
            <a:solidFill>
              <a:schemeClr val="lt1"/>
            </a:solidFill>
          </a:ln>
          <a:effectLst/>
        </c:spPr>
      </c:pivotFmt>
      <c:pivotFmt>
        <c:idx val="3548"/>
        <c:spPr>
          <a:solidFill>
            <a:schemeClr val="accent1"/>
          </a:solidFill>
          <a:ln w="19050">
            <a:solidFill>
              <a:schemeClr val="lt1"/>
            </a:solidFill>
          </a:ln>
          <a:effectLst/>
        </c:spPr>
      </c:pivotFmt>
      <c:pivotFmt>
        <c:idx val="3549"/>
        <c:spPr>
          <a:solidFill>
            <a:schemeClr val="accent1"/>
          </a:solidFill>
          <a:ln w="19050">
            <a:solidFill>
              <a:schemeClr val="lt1"/>
            </a:solidFill>
          </a:ln>
          <a:effectLst/>
        </c:spPr>
      </c:pivotFmt>
      <c:pivotFmt>
        <c:idx val="3550"/>
        <c:spPr>
          <a:solidFill>
            <a:schemeClr val="accent1"/>
          </a:solidFill>
          <a:ln w="19050">
            <a:solidFill>
              <a:schemeClr val="lt1"/>
            </a:solidFill>
          </a:ln>
          <a:effectLst/>
        </c:spPr>
      </c:pivotFmt>
      <c:pivotFmt>
        <c:idx val="3551"/>
        <c:spPr>
          <a:solidFill>
            <a:schemeClr val="accent1"/>
          </a:solidFill>
          <a:ln w="19050">
            <a:solidFill>
              <a:schemeClr val="lt1"/>
            </a:solidFill>
          </a:ln>
          <a:effectLst/>
        </c:spPr>
      </c:pivotFmt>
      <c:pivotFmt>
        <c:idx val="3552"/>
        <c:spPr>
          <a:solidFill>
            <a:schemeClr val="accent1"/>
          </a:solidFill>
          <a:ln w="19050">
            <a:solidFill>
              <a:schemeClr val="lt1"/>
            </a:solidFill>
          </a:ln>
          <a:effectLst/>
        </c:spPr>
      </c:pivotFmt>
      <c:pivotFmt>
        <c:idx val="3553"/>
        <c:spPr>
          <a:solidFill>
            <a:schemeClr val="accent1"/>
          </a:solidFill>
          <a:ln w="19050">
            <a:solidFill>
              <a:schemeClr val="lt1"/>
            </a:solidFill>
          </a:ln>
          <a:effectLst/>
        </c:spPr>
      </c:pivotFmt>
      <c:pivotFmt>
        <c:idx val="3554"/>
        <c:spPr>
          <a:solidFill>
            <a:schemeClr val="accent1"/>
          </a:solidFill>
          <a:ln w="19050">
            <a:solidFill>
              <a:schemeClr val="lt1"/>
            </a:solidFill>
          </a:ln>
          <a:effectLst/>
        </c:spPr>
      </c:pivotFmt>
      <c:pivotFmt>
        <c:idx val="3555"/>
        <c:spPr>
          <a:solidFill>
            <a:schemeClr val="accent1"/>
          </a:solidFill>
          <a:ln w="19050">
            <a:solidFill>
              <a:schemeClr val="lt1"/>
            </a:solidFill>
          </a:ln>
          <a:effectLst/>
        </c:spPr>
      </c:pivotFmt>
      <c:pivotFmt>
        <c:idx val="3556"/>
        <c:spPr>
          <a:solidFill>
            <a:schemeClr val="accent1"/>
          </a:solidFill>
          <a:ln w="19050">
            <a:solidFill>
              <a:schemeClr val="lt1"/>
            </a:solidFill>
          </a:ln>
          <a:effectLst/>
        </c:spPr>
      </c:pivotFmt>
      <c:pivotFmt>
        <c:idx val="3557"/>
        <c:spPr>
          <a:solidFill>
            <a:schemeClr val="accent1"/>
          </a:solidFill>
          <a:ln w="19050">
            <a:solidFill>
              <a:schemeClr val="lt1"/>
            </a:solidFill>
          </a:ln>
          <a:effectLst/>
        </c:spPr>
      </c:pivotFmt>
      <c:pivotFmt>
        <c:idx val="3558"/>
        <c:spPr>
          <a:solidFill>
            <a:schemeClr val="accent1"/>
          </a:solidFill>
          <a:ln w="19050">
            <a:solidFill>
              <a:schemeClr val="lt1"/>
            </a:solidFill>
          </a:ln>
          <a:effectLst/>
        </c:spPr>
      </c:pivotFmt>
      <c:pivotFmt>
        <c:idx val="3559"/>
        <c:spPr>
          <a:solidFill>
            <a:schemeClr val="accent1"/>
          </a:solidFill>
          <a:ln w="19050">
            <a:solidFill>
              <a:schemeClr val="lt1"/>
            </a:solidFill>
          </a:ln>
          <a:effectLst/>
        </c:spPr>
      </c:pivotFmt>
      <c:pivotFmt>
        <c:idx val="3560"/>
        <c:spPr>
          <a:solidFill>
            <a:schemeClr val="accent1"/>
          </a:solidFill>
          <a:ln w="19050">
            <a:solidFill>
              <a:schemeClr val="lt1"/>
            </a:solidFill>
          </a:ln>
          <a:effectLst/>
        </c:spPr>
      </c:pivotFmt>
      <c:pivotFmt>
        <c:idx val="3561"/>
        <c:spPr>
          <a:solidFill>
            <a:schemeClr val="accent1"/>
          </a:solidFill>
          <a:ln w="19050">
            <a:solidFill>
              <a:schemeClr val="lt1"/>
            </a:solidFill>
          </a:ln>
          <a:effectLst/>
        </c:spPr>
      </c:pivotFmt>
      <c:pivotFmt>
        <c:idx val="3562"/>
        <c:spPr>
          <a:solidFill>
            <a:schemeClr val="accent1"/>
          </a:solidFill>
          <a:ln w="19050">
            <a:solidFill>
              <a:schemeClr val="lt1"/>
            </a:solidFill>
          </a:ln>
          <a:effectLst/>
        </c:spPr>
      </c:pivotFmt>
      <c:pivotFmt>
        <c:idx val="3563"/>
        <c:spPr>
          <a:solidFill>
            <a:schemeClr val="accent1"/>
          </a:solidFill>
          <a:ln w="19050">
            <a:solidFill>
              <a:schemeClr val="lt1"/>
            </a:solidFill>
          </a:ln>
          <a:effectLst/>
        </c:spPr>
      </c:pivotFmt>
      <c:pivotFmt>
        <c:idx val="3564"/>
        <c:spPr>
          <a:solidFill>
            <a:schemeClr val="accent1"/>
          </a:solidFill>
          <a:ln w="19050">
            <a:solidFill>
              <a:schemeClr val="lt1"/>
            </a:solidFill>
          </a:ln>
          <a:effectLst/>
        </c:spPr>
      </c:pivotFmt>
      <c:pivotFmt>
        <c:idx val="3565"/>
        <c:spPr>
          <a:solidFill>
            <a:schemeClr val="accent1"/>
          </a:solidFill>
          <a:ln w="19050">
            <a:solidFill>
              <a:schemeClr val="lt1"/>
            </a:solidFill>
          </a:ln>
          <a:effectLst/>
        </c:spPr>
      </c:pivotFmt>
      <c:pivotFmt>
        <c:idx val="3566"/>
        <c:spPr>
          <a:solidFill>
            <a:schemeClr val="accent1"/>
          </a:solidFill>
          <a:ln w="19050">
            <a:solidFill>
              <a:schemeClr val="lt1"/>
            </a:solidFill>
          </a:ln>
          <a:effectLst/>
        </c:spPr>
      </c:pivotFmt>
      <c:pivotFmt>
        <c:idx val="3567"/>
        <c:spPr>
          <a:solidFill>
            <a:schemeClr val="accent1"/>
          </a:solidFill>
          <a:ln w="19050">
            <a:solidFill>
              <a:schemeClr val="lt1"/>
            </a:solidFill>
          </a:ln>
          <a:effectLst/>
        </c:spPr>
      </c:pivotFmt>
      <c:pivotFmt>
        <c:idx val="3568"/>
        <c:spPr>
          <a:solidFill>
            <a:schemeClr val="accent1"/>
          </a:solidFill>
          <a:ln w="19050">
            <a:solidFill>
              <a:schemeClr val="lt1"/>
            </a:solidFill>
          </a:ln>
          <a:effectLst/>
        </c:spPr>
      </c:pivotFmt>
      <c:pivotFmt>
        <c:idx val="3569"/>
        <c:spPr>
          <a:solidFill>
            <a:schemeClr val="accent1"/>
          </a:solidFill>
          <a:ln w="19050">
            <a:solidFill>
              <a:schemeClr val="lt1"/>
            </a:solidFill>
          </a:ln>
          <a:effectLst/>
        </c:spPr>
      </c:pivotFmt>
      <c:pivotFmt>
        <c:idx val="3570"/>
        <c:spPr>
          <a:solidFill>
            <a:schemeClr val="accent1"/>
          </a:solidFill>
          <a:ln w="19050">
            <a:solidFill>
              <a:schemeClr val="lt1"/>
            </a:solidFill>
          </a:ln>
          <a:effectLst/>
        </c:spPr>
      </c:pivotFmt>
      <c:pivotFmt>
        <c:idx val="3571"/>
        <c:spPr>
          <a:solidFill>
            <a:schemeClr val="accent1"/>
          </a:solidFill>
          <a:ln w="19050">
            <a:solidFill>
              <a:schemeClr val="lt1"/>
            </a:solidFill>
          </a:ln>
          <a:effectLst/>
        </c:spPr>
      </c:pivotFmt>
      <c:pivotFmt>
        <c:idx val="3572"/>
        <c:spPr>
          <a:solidFill>
            <a:schemeClr val="accent1"/>
          </a:solidFill>
          <a:ln w="19050">
            <a:solidFill>
              <a:schemeClr val="lt1"/>
            </a:solidFill>
          </a:ln>
          <a:effectLst/>
        </c:spPr>
      </c:pivotFmt>
      <c:pivotFmt>
        <c:idx val="3573"/>
        <c:spPr>
          <a:solidFill>
            <a:schemeClr val="accent1"/>
          </a:solidFill>
          <a:ln w="19050">
            <a:solidFill>
              <a:schemeClr val="lt1"/>
            </a:solidFill>
          </a:ln>
          <a:effectLst/>
        </c:spPr>
        <c:marker>
          <c:symbol val="none"/>
        </c:marker>
      </c:pivotFmt>
      <c:pivotFmt>
        <c:idx val="3574"/>
        <c:spPr>
          <a:solidFill>
            <a:schemeClr val="accent1"/>
          </a:solidFill>
          <a:ln w="19050">
            <a:solidFill>
              <a:schemeClr val="lt1"/>
            </a:solidFill>
          </a:ln>
          <a:effectLst/>
        </c:spPr>
      </c:pivotFmt>
      <c:pivotFmt>
        <c:idx val="3575"/>
        <c:spPr>
          <a:solidFill>
            <a:schemeClr val="accent1"/>
          </a:solidFill>
          <a:ln w="19050">
            <a:solidFill>
              <a:schemeClr val="lt1"/>
            </a:solidFill>
          </a:ln>
          <a:effectLst/>
        </c:spPr>
      </c:pivotFmt>
      <c:pivotFmt>
        <c:idx val="3576"/>
        <c:spPr>
          <a:solidFill>
            <a:schemeClr val="accent1"/>
          </a:solidFill>
          <a:ln w="19050">
            <a:solidFill>
              <a:schemeClr val="lt1"/>
            </a:solidFill>
          </a:ln>
          <a:effectLst/>
        </c:spPr>
      </c:pivotFmt>
      <c:pivotFmt>
        <c:idx val="3577"/>
        <c:spPr>
          <a:solidFill>
            <a:schemeClr val="accent1"/>
          </a:solidFill>
          <a:ln w="19050">
            <a:solidFill>
              <a:schemeClr val="lt1"/>
            </a:solidFill>
          </a:ln>
          <a:effectLst/>
        </c:spPr>
      </c:pivotFmt>
      <c:pivotFmt>
        <c:idx val="3578"/>
        <c:spPr>
          <a:solidFill>
            <a:schemeClr val="accent1"/>
          </a:solidFill>
          <a:ln w="19050">
            <a:solidFill>
              <a:schemeClr val="lt1"/>
            </a:solidFill>
          </a:ln>
          <a:effectLst/>
        </c:spPr>
      </c:pivotFmt>
      <c:pivotFmt>
        <c:idx val="3579"/>
        <c:spPr>
          <a:solidFill>
            <a:schemeClr val="accent1"/>
          </a:solidFill>
          <a:ln w="19050">
            <a:solidFill>
              <a:schemeClr val="lt1"/>
            </a:solidFill>
          </a:ln>
          <a:effectLst/>
        </c:spPr>
      </c:pivotFmt>
      <c:pivotFmt>
        <c:idx val="3580"/>
        <c:spPr>
          <a:solidFill>
            <a:schemeClr val="accent1"/>
          </a:solidFill>
          <a:ln w="19050">
            <a:solidFill>
              <a:schemeClr val="lt1"/>
            </a:solidFill>
          </a:ln>
          <a:effectLst/>
        </c:spPr>
      </c:pivotFmt>
      <c:pivotFmt>
        <c:idx val="3581"/>
        <c:spPr>
          <a:solidFill>
            <a:schemeClr val="accent1"/>
          </a:solidFill>
          <a:ln w="19050">
            <a:solidFill>
              <a:schemeClr val="lt1"/>
            </a:solidFill>
          </a:ln>
          <a:effectLst/>
        </c:spPr>
      </c:pivotFmt>
      <c:pivotFmt>
        <c:idx val="3582"/>
        <c:spPr>
          <a:solidFill>
            <a:schemeClr val="accent1"/>
          </a:solidFill>
          <a:ln w="19050">
            <a:solidFill>
              <a:schemeClr val="lt1"/>
            </a:solidFill>
          </a:ln>
          <a:effectLst/>
        </c:spPr>
      </c:pivotFmt>
      <c:pivotFmt>
        <c:idx val="3583"/>
        <c:spPr>
          <a:solidFill>
            <a:schemeClr val="accent1"/>
          </a:solidFill>
          <a:ln w="19050">
            <a:solidFill>
              <a:schemeClr val="lt1"/>
            </a:solidFill>
          </a:ln>
          <a:effectLst/>
        </c:spPr>
      </c:pivotFmt>
      <c:pivotFmt>
        <c:idx val="3584"/>
        <c:spPr>
          <a:solidFill>
            <a:schemeClr val="accent1"/>
          </a:solidFill>
          <a:ln w="19050">
            <a:solidFill>
              <a:schemeClr val="lt1"/>
            </a:solidFill>
          </a:ln>
          <a:effectLst/>
        </c:spPr>
      </c:pivotFmt>
      <c:pivotFmt>
        <c:idx val="3585"/>
        <c:spPr>
          <a:solidFill>
            <a:schemeClr val="accent1"/>
          </a:solidFill>
          <a:ln w="19050">
            <a:solidFill>
              <a:schemeClr val="lt1"/>
            </a:solidFill>
          </a:ln>
          <a:effectLst/>
        </c:spPr>
      </c:pivotFmt>
      <c:pivotFmt>
        <c:idx val="3586"/>
        <c:spPr>
          <a:solidFill>
            <a:schemeClr val="accent1"/>
          </a:solidFill>
          <a:ln w="19050">
            <a:solidFill>
              <a:schemeClr val="lt1"/>
            </a:solidFill>
          </a:ln>
          <a:effectLst/>
        </c:spPr>
      </c:pivotFmt>
      <c:pivotFmt>
        <c:idx val="3587"/>
        <c:spPr>
          <a:solidFill>
            <a:schemeClr val="accent1"/>
          </a:solidFill>
          <a:ln w="19050">
            <a:solidFill>
              <a:schemeClr val="lt1"/>
            </a:solidFill>
          </a:ln>
          <a:effectLst/>
        </c:spPr>
      </c:pivotFmt>
      <c:pivotFmt>
        <c:idx val="3588"/>
        <c:spPr>
          <a:solidFill>
            <a:schemeClr val="accent1"/>
          </a:solidFill>
          <a:ln w="19050">
            <a:solidFill>
              <a:schemeClr val="lt1"/>
            </a:solidFill>
          </a:ln>
          <a:effectLst/>
        </c:spPr>
      </c:pivotFmt>
      <c:pivotFmt>
        <c:idx val="3589"/>
        <c:spPr>
          <a:solidFill>
            <a:schemeClr val="accent1"/>
          </a:solidFill>
          <a:ln w="19050">
            <a:solidFill>
              <a:schemeClr val="lt1"/>
            </a:solidFill>
          </a:ln>
          <a:effectLst/>
        </c:spPr>
      </c:pivotFmt>
      <c:pivotFmt>
        <c:idx val="3590"/>
        <c:spPr>
          <a:solidFill>
            <a:schemeClr val="accent1"/>
          </a:solidFill>
          <a:ln w="19050">
            <a:solidFill>
              <a:schemeClr val="lt1"/>
            </a:solidFill>
          </a:ln>
          <a:effectLst/>
        </c:spPr>
      </c:pivotFmt>
      <c:pivotFmt>
        <c:idx val="3591"/>
        <c:spPr>
          <a:solidFill>
            <a:schemeClr val="accent1"/>
          </a:solidFill>
          <a:ln w="19050">
            <a:solidFill>
              <a:schemeClr val="lt1"/>
            </a:solidFill>
          </a:ln>
          <a:effectLst/>
        </c:spPr>
      </c:pivotFmt>
      <c:pivotFmt>
        <c:idx val="3592"/>
        <c:spPr>
          <a:solidFill>
            <a:schemeClr val="accent1"/>
          </a:solidFill>
          <a:ln w="19050">
            <a:solidFill>
              <a:schemeClr val="lt1"/>
            </a:solidFill>
          </a:ln>
          <a:effectLst/>
        </c:spPr>
      </c:pivotFmt>
      <c:pivotFmt>
        <c:idx val="3593"/>
        <c:spPr>
          <a:solidFill>
            <a:schemeClr val="accent1"/>
          </a:solidFill>
          <a:ln w="19050">
            <a:solidFill>
              <a:schemeClr val="lt1"/>
            </a:solidFill>
          </a:ln>
          <a:effectLst/>
        </c:spPr>
      </c:pivotFmt>
      <c:pivotFmt>
        <c:idx val="3594"/>
        <c:spPr>
          <a:solidFill>
            <a:schemeClr val="accent1"/>
          </a:solidFill>
          <a:ln w="19050">
            <a:solidFill>
              <a:schemeClr val="lt1"/>
            </a:solidFill>
          </a:ln>
          <a:effectLst/>
        </c:spPr>
      </c:pivotFmt>
      <c:pivotFmt>
        <c:idx val="3595"/>
        <c:spPr>
          <a:solidFill>
            <a:schemeClr val="accent1"/>
          </a:solidFill>
          <a:ln w="19050">
            <a:solidFill>
              <a:schemeClr val="lt1"/>
            </a:solidFill>
          </a:ln>
          <a:effectLst/>
        </c:spPr>
      </c:pivotFmt>
      <c:pivotFmt>
        <c:idx val="3596"/>
        <c:spPr>
          <a:solidFill>
            <a:schemeClr val="accent1"/>
          </a:solidFill>
          <a:ln w="19050">
            <a:solidFill>
              <a:schemeClr val="lt1"/>
            </a:solidFill>
          </a:ln>
          <a:effectLst/>
        </c:spPr>
      </c:pivotFmt>
      <c:pivotFmt>
        <c:idx val="3597"/>
        <c:spPr>
          <a:solidFill>
            <a:schemeClr val="accent1"/>
          </a:solidFill>
          <a:ln w="19050">
            <a:solidFill>
              <a:schemeClr val="lt1"/>
            </a:solidFill>
          </a:ln>
          <a:effectLst/>
        </c:spPr>
      </c:pivotFmt>
      <c:pivotFmt>
        <c:idx val="3598"/>
        <c:spPr>
          <a:solidFill>
            <a:schemeClr val="accent1"/>
          </a:solidFill>
          <a:ln w="19050">
            <a:solidFill>
              <a:schemeClr val="lt1"/>
            </a:solidFill>
          </a:ln>
          <a:effectLst/>
        </c:spPr>
      </c:pivotFmt>
      <c:pivotFmt>
        <c:idx val="3599"/>
        <c:spPr>
          <a:solidFill>
            <a:schemeClr val="accent1"/>
          </a:solidFill>
          <a:ln w="19050">
            <a:solidFill>
              <a:schemeClr val="lt1"/>
            </a:solidFill>
          </a:ln>
          <a:effectLst/>
        </c:spPr>
      </c:pivotFmt>
      <c:pivotFmt>
        <c:idx val="3600"/>
        <c:spPr>
          <a:solidFill>
            <a:schemeClr val="accent1"/>
          </a:solidFill>
          <a:ln w="19050">
            <a:solidFill>
              <a:schemeClr val="lt1"/>
            </a:solidFill>
          </a:ln>
          <a:effectLst/>
        </c:spPr>
      </c:pivotFmt>
      <c:pivotFmt>
        <c:idx val="3601"/>
        <c:spPr>
          <a:solidFill>
            <a:schemeClr val="accent1"/>
          </a:solidFill>
          <a:ln w="19050">
            <a:solidFill>
              <a:schemeClr val="lt1"/>
            </a:solidFill>
          </a:ln>
          <a:effectLst/>
        </c:spPr>
      </c:pivotFmt>
      <c:pivotFmt>
        <c:idx val="3602"/>
        <c:spPr>
          <a:solidFill>
            <a:schemeClr val="accent1"/>
          </a:solidFill>
          <a:ln w="19050">
            <a:solidFill>
              <a:schemeClr val="lt1"/>
            </a:solidFill>
          </a:ln>
          <a:effectLst/>
        </c:spPr>
      </c:pivotFmt>
      <c:pivotFmt>
        <c:idx val="3603"/>
        <c:spPr>
          <a:solidFill>
            <a:schemeClr val="accent1"/>
          </a:solidFill>
          <a:ln w="19050">
            <a:solidFill>
              <a:schemeClr val="lt1"/>
            </a:solidFill>
          </a:ln>
          <a:effectLst/>
        </c:spPr>
      </c:pivotFmt>
      <c:pivotFmt>
        <c:idx val="3604"/>
        <c:spPr>
          <a:solidFill>
            <a:schemeClr val="accent1"/>
          </a:solidFill>
          <a:ln w="19050">
            <a:solidFill>
              <a:schemeClr val="lt1"/>
            </a:solidFill>
          </a:ln>
          <a:effectLst/>
        </c:spPr>
      </c:pivotFmt>
      <c:pivotFmt>
        <c:idx val="3605"/>
        <c:spPr>
          <a:solidFill>
            <a:schemeClr val="accent1"/>
          </a:solidFill>
          <a:ln w="19050">
            <a:solidFill>
              <a:schemeClr val="lt1"/>
            </a:solidFill>
          </a:ln>
          <a:effectLst/>
        </c:spPr>
      </c:pivotFmt>
      <c:pivotFmt>
        <c:idx val="3606"/>
        <c:spPr>
          <a:solidFill>
            <a:schemeClr val="accent1"/>
          </a:solidFill>
          <a:ln w="19050">
            <a:solidFill>
              <a:schemeClr val="lt1"/>
            </a:solidFill>
          </a:ln>
          <a:effectLst/>
        </c:spPr>
      </c:pivotFmt>
      <c:pivotFmt>
        <c:idx val="3607"/>
        <c:spPr>
          <a:solidFill>
            <a:schemeClr val="accent1"/>
          </a:solidFill>
          <a:ln w="19050">
            <a:solidFill>
              <a:schemeClr val="lt1"/>
            </a:solidFill>
          </a:ln>
          <a:effectLst/>
        </c:spPr>
      </c:pivotFmt>
      <c:pivotFmt>
        <c:idx val="3608"/>
        <c:spPr>
          <a:solidFill>
            <a:schemeClr val="accent1"/>
          </a:solidFill>
          <a:ln w="19050">
            <a:solidFill>
              <a:schemeClr val="lt1"/>
            </a:solidFill>
          </a:ln>
          <a:effectLst/>
        </c:spPr>
      </c:pivotFmt>
      <c:pivotFmt>
        <c:idx val="3609"/>
        <c:spPr>
          <a:solidFill>
            <a:schemeClr val="accent1"/>
          </a:solidFill>
          <a:ln w="19050">
            <a:solidFill>
              <a:schemeClr val="lt1"/>
            </a:solidFill>
          </a:ln>
          <a:effectLst/>
        </c:spPr>
      </c:pivotFmt>
      <c:pivotFmt>
        <c:idx val="3610"/>
        <c:spPr>
          <a:solidFill>
            <a:schemeClr val="accent1"/>
          </a:solidFill>
          <a:ln w="19050">
            <a:solidFill>
              <a:schemeClr val="lt1"/>
            </a:solidFill>
          </a:ln>
          <a:effectLst/>
        </c:spPr>
      </c:pivotFmt>
      <c:pivotFmt>
        <c:idx val="3611"/>
        <c:spPr>
          <a:solidFill>
            <a:schemeClr val="accent1"/>
          </a:solidFill>
          <a:ln w="19050">
            <a:solidFill>
              <a:schemeClr val="lt1"/>
            </a:solidFill>
          </a:ln>
          <a:effectLst/>
        </c:spPr>
      </c:pivotFmt>
      <c:pivotFmt>
        <c:idx val="3612"/>
        <c:spPr>
          <a:solidFill>
            <a:schemeClr val="accent1"/>
          </a:solidFill>
          <a:ln w="19050">
            <a:solidFill>
              <a:schemeClr val="lt1"/>
            </a:solidFill>
          </a:ln>
          <a:effectLst/>
        </c:spPr>
      </c:pivotFmt>
      <c:pivotFmt>
        <c:idx val="3613"/>
        <c:spPr>
          <a:solidFill>
            <a:schemeClr val="accent1"/>
          </a:solidFill>
          <a:ln w="19050">
            <a:solidFill>
              <a:schemeClr val="lt1"/>
            </a:solidFill>
          </a:ln>
          <a:effectLst/>
        </c:spPr>
      </c:pivotFmt>
      <c:pivotFmt>
        <c:idx val="3614"/>
        <c:spPr>
          <a:solidFill>
            <a:schemeClr val="accent1"/>
          </a:solidFill>
          <a:ln w="19050">
            <a:solidFill>
              <a:schemeClr val="lt1"/>
            </a:solidFill>
          </a:ln>
          <a:effectLst/>
        </c:spPr>
      </c:pivotFmt>
      <c:pivotFmt>
        <c:idx val="3615"/>
        <c:spPr>
          <a:solidFill>
            <a:schemeClr val="accent1"/>
          </a:solidFill>
          <a:ln w="19050">
            <a:solidFill>
              <a:schemeClr val="lt1"/>
            </a:solidFill>
          </a:ln>
          <a:effectLst/>
        </c:spPr>
      </c:pivotFmt>
      <c:pivotFmt>
        <c:idx val="3616"/>
        <c:spPr>
          <a:solidFill>
            <a:schemeClr val="accent1"/>
          </a:solidFill>
          <a:ln w="19050">
            <a:solidFill>
              <a:schemeClr val="lt1"/>
            </a:solidFill>
          </a:ln>
          <a:effectLst/>
        </c:spPr>
      </c:pivotFmt>
      <c:pivotFmt>
        <c:idx val="3617"/>
        <c:spPr>
          <a:solidFill>
            <a:schemeClr val="accent1"/>
          </a:solidFill>
          <a:ln w="19050">
            <a:solidFill>
              <a:schemeClr val="lt1"/>
            </a:solidFill>
          </a:ln>
          <a:effectLst/>
        </c:spPr>
      </c:pivotFmt>
      <c:pivotFmt>
        <c:idx val="3618"/>
        <c:spPr>
          <a:solidFill>
            <a:schemeClr val="accent1"/>
          </a:solidFill>
          <a:ln w="19050">
            <a:solidFill>
              <a:schemeClr val="lt1"/>
            </a:solidFill>
          </a:ln>
          <a:effectLst/>
        </c:spPr>
      </c:pivotFmt>
      <c:pivotFmt>
        <c:idx val="3619"/>
        <c:spPr>
          <a:solidFill>
            <a:schemeClr val="accent1"/>
          </a:solidFill>
          <a:ln w="19050">
            <a:solidFill>
              <a:schemeClr val="lt1"/>
            </a:solidFill>
          </a:ln>
          <a:effectLst/>
        </c:spPr>
      </c:pivotFmt>
      <c:pivotFmt>
        <c:idx val="3620"/>
        <c:spPr>
          <a:solidFill>
            <a:schemeClr val="accent1"/>
          </a:solidFill>
          <a:ln w="19050">
            <a:solidFill>
              <a:schemeClr val="lt1"/>
            </a:solidFill>
          </a:ln>
          <a:effectLst/>
        </c:spPr>
      </c:pivotFmt>
      <c:pivotFmt>
        <c:idx val="3621"/>
        <c:spPr>
          <a:solidFill>
            <a:schemeClr val="accent1"/>
          </a:solidFill>
          <a:ln w="19050">
            <a:solidFill>
              <a:schemeClr val="lt1"/>
            </a:solidFill>
          </a:ln>
          <a:effectLst/>
        </c:spPr>
      </c:pivotFmt>
      <c:pivotFmt>
        <c:idx val="3622"/>
        <c:spPr>
          <a:solidFill>
            <a:schemeClr val="accent1"/>
          </a:solidFill>
          <a:ln w="19050">
            <a:solidFill>
              <a:schemeClr val="lt1"/>
            </a:solidFill>
          </a:ln>
          <a:effectLst/>
        </c:spPr>
      </c:pivotFmt>
      <c:pivotFmt>
        <c:idx val="3623"/>
        <c:spPr>
          <a:solidFill>
            <a:schemeClr val="accent1"/>
          </a:solidFill>
          <a:ln w="19050">
            <a:solidFill>
              <a:schemeClr val="lt1"/>
            </a:solidFill>
          </a:ln>
          <a:effectLst/>
        </c:spPr>
      </c:pivotFmt>
      <c:pivotFmt>
        <c:idx val="3624"/>
        <c:spPr>
          <a:solidFill>
            <a:schemeClr val="accent1"/>
          </a:solidFill>
          <a:ln w="19050">
            <a:solidFill>
              <a:schemeClr val="lt1"/>
            </a:solidFill>
          </a:ln>
          <a:effectLst/>
        </c:spPr>
      </c:pivotFmt>
      <c:pivotFmt>
        <c:idx val="3625"/>
        <c:spPr>
          <a:solidFill>
            <a:schemeClr val="accent1"/>
          </a:solidFill>
          <a:ln w="19050">
            <a:solidFill>
              <a:schemeClr val="lt1"/>
            </a:solidFill>
          </a:ln>
          <a:effectLst/>
        </c:spPr>
      </c:pivotFmt>
      <c:pivotFmt>
        <c:idx val="3626"/>
        <c:spPr>
          <a:solidFill>
            <a:schemeClr val="accent1"/>
          </a:solidFill>
          <a:ln w="19050">
            <a:solidFill>
              <a:schemeClr val="lt1"/>
            </a:solidFill>
          </a:ln>
          <a:effectLst/>
        </c:spPr>
      </c:pivotFmt>
      <c:pivotFmt>
        <c:idx val="3627"/>
        <c:spPr>
          <a:solidFill>
            <a:schemeClr val="accent1"/>
          </a:solidFill>
          <a:ln w="19050">
            <a:solidFill>
              <a:schemeClr val="lt1"/>
            </a:solidFill>
          </a:ln>
          <a:effectLst/>
        </c:spPr>
      </c:pivotFmt>
      <c:pivotFmt>
        <c:idx val="3628"/>
        <c:spPr>
          <a:solidFill>
            <a:schemeClr val="accent1"/>
          </a:solidFill>
          <a:ln w="19050">
            <a:solidFill>
              <a:schemeClr val="lt1"/>
            </a:solidFill>
          </a:ln>
          <a:effectLst/>
        </c:spPr>
      </c:pivotFmt>
      <c:pivotFmt>
        <c:idx val="3629"/>
        <c:spPr>
          <a:solidFill>
            <a:schemeClr val="accent1"/>
          </a:solidFill>
          <a:ln w="19050">
            <a:solidFill>
              <a:schemeClr val="lt1"/>
            </a:solidFill>
          </a:ln>
          <a:effectLst/>
        </c:spPr>
      </c:pivotFmt>
      <c:pivotFmt>
        <c:idx val="3630"/>
        <c:spPr>
          <a:solidFill>
            <a:schemeClr val="accent1"/>
          </a:solidFill>
          <a:ln w="19050">
            <a:solidFill>
              <a:schemeClr val="lt1"/>
            </a:solidFill>
          </a:ln>
          <a:effectLst/>
        </c:spPr>
      </c:pivotFmt>
      <c:pivotFmt>
        <c:idx val="3631"/>
        <c:spPr>
          <a:solidFill>
            <a:schemeClr val="accent1"/>
          </a:solidFill>
          <a:ln w="19050">
            <a:solidFill>
              <a:schemeClr val="lt1"/>
            </a:solidFill>
          </a:ln>
          <a:effectLst/>
        </c:spPr>
      </c:pivotFmt>
      <c:pivotFmt>
        <c:idx val="3632"/>
        <c:spPr>
          <a:solidFill>
            <a:schemeClr val="accent1"/>
          </a:solidFill>
          <a:ln w="19050">
            <a:solidFill>
              <a:schemeClr val="lt1"/>
            </a:solidFill>
          </a:ln>
          <a:effectLst/>
        </c:spPr>
      </c:pivotFmt>
      <c:pivotFmt>
        <c:idx val="3633"/>
        <c:spPr>
          <a:solidFill>
            <a:schemeClr val="accent1"/>
          </a:solidFill>
          <a:ln w="19050">
            <a:solidFill>
              <a:schemeClr val="lt1"/>
            </a:solidFill>
          </a:ln>
          <a:effectLst/>
        </c:spPr>
      </c:pivotFmt>
      <c:pivotFmt>
        <c:idx val="3634"/>
        <c:spPr>
          <a:solidFill>
            <a:schemeClr val="accent1"/>
          </a:solidFill>
          <a:ln w="19050">
            <a:solidFill>
              <a:schemeClr val="lt1"/>
            </a:solidFill>
          </a:ln>
          <a:effectLst/>
        </c:spPr>
      </c:pivotFmt>
      <c:pivotFmt>
        <c:idx val="3635"/>
        <c:spPr>
          <a:solidFill>
            <a:schemeClr val="accent1"/>
          </a:solidFill>
          <a:ln w="19050">
            <a:solidFill>
              <a:schemeClr val="lt1"/>
            </a:solidFill>
          </a:ln>
          <a:effectLst/>
        </c:spPr>
      </c:pivotFmt>
      <c:pivotFmt>
        <c:idx val="3636"/>
        <c:spPr>
          <a:solidFill>
            <a:schemeClr val="accent1"/>
          </a:solidFill>
          <a:ln w="19050">
            <a:solidFill>
              <a:schemeClr val="lt1"/>
            </a:solidFill>
          </a:ln>
          <a:effectLst/>
        </c:spPr>
      </c:pivotFmt>
      <c:pivotFmt>
        <c:idx val="3637"/>
        <c:spPr>
          <a:solidFill>
            <a:schemeClr val="accent1"/>
          </a:solidFill>
          <a:ln w="19050">
            <a:solidFill>
              <a:schemeClr val="lt1"/>
            </a:solidFill>
          </a:ln>
          <a:effectLst/>
        </c:spPr>
      </c:pivotFmt>
      <c:pivotFmt>
        <c:idx val="3638"/>
        <c:spPr>
          <a:solidFill>
            <a:schemeClr val="accent1"/>
          </a:solidFill>
          <a:ln w="19050">
            <a:solidFill>
              <a:schemeClr val="lt1"/>
            </a:solidFill>
          </a:ln>
          <a:effectLst/>
        </c:spPr>
      </c:pivotFmt>
      <c:pivotFmt>
        <c:idx val="3639"/>
        <c:spPr>
          <a:solidFill>
            <a:schemeClr val="accent1"/>
          </a:solidFill>
          <a:ln w="19050">
            <a:solidFill>
              <a:schemeClr val="lt1"/>
            </a:solidFill>
          </a:ln>
          <a:effectLst/>
        </c:spPr>
      </c:pivotFmt>
      <c:pivotFmt>
        <c:idx val="3640"/>
        <c:spPr>
          <a:solidFill>
            <a:schemeClr val="accent1"/>
          </a:solidFill>
          <a:ln w="19050">
            <a:solidFill>
              <a:schemeClr val="lt1"/>
            </a:solidFill>
          </a:ln>
          <a:effectLst/>
        </c:spPr>
      </c:pivotFmt>
      <c:pivotFmt>
        <c:idx val="3641"/>
        <c:spPr>
          <a:solidFill>
            <a:schemeClr val="accent1"/>
          </a:solidFill>
          <a:ln w="19050">
            <a:solidFill>
              <a:schemeClr val="lt1"/>
            </a:solidFill>
          </a:ln>
          <a:effectLst/>
        </c:spPr>
      </c:pivotFmt>
      <c:pivotFmt>
        <c:idx val="3642"/>
        <c:spPr>
          <a:solidFill>
            <a:schemeClr val="accent1"/>
          </a:solidFill>
          <a:ln w="19050">
            <a:solidFill>
              <a:schemeClr val="lt1"/>
            </a:solidFill>
          </a:ln>
          <a:effectLst/>
        </c:spPr>
      </c:pivotFmt>
      <c:pivotFmt>
        <c:idx val="3643"/>
        <c:spPr>
          <a:solidFill>
            <a:schemeClr val="accent1"/>
          </a:solidFill>
          <a:ln w="19050">
            <a:solidFill>
              <a:schemeClr val="lt1"/>
            </a:solidFill>
          </a:ln>
          <a:effectLst/>
        </c:spPr>
      </c:pivotFmt>
      <c:pivotFmt>
        <c:idx val="3644"/>
        <c:spPr>
          <a:solidFill>
            <a:schemeClr val="accent1"/>
          </a:solidFill>
          <a:ln w="19050">
            <a:solidFill>
              <a:schemeClr val="lt1"/>
            </a:solidFill>
          </a:ln>
          <a:effectLst/>
        </c:spPr>
      </c:pivotFmt>
      <c:pivotFmt>
        <c:idx val="3645"/>
        <c:spPr>
          <a:solidFill>
            <a:schemeClr val="accent1"/>
          </a:solidFill>
          <a:ln w="19050">
            <a:solidFill>
              <a:schemeClr val="lt1"/>
            </a:solidFill>
          </a:ln>
          <a:effectLst/>
        </c:spPr>
      </c:pivotFmt>
      <c:pivotFmt>
        <c:idx val="3646"/>
        <c:spPr>
          <a:solidFill>
            <a:schemeClr val="accent1"/>
          </a:solidFill>
          <a:ln w="19050">
            <a:solidFill>
              <a:schemeClr val="lt1"/>
            </a:solidFill>
          </a:ln>
          <a:effectLst/>
        </c:spPr>
      </c:pivotFmt>
      <c:pivotFmt>
        <c:idx val="3647"/>
        <c:spPr>
          <a:solidFill>
            <a:schemeClr val="accent1"/>
          </a:solidFill>
          <a:ln w="19050">
            <a:solidFill>
              <a:schemeClr val="lt1"/>
            </a:solidFill>
          </a:ln>
          <a:effectLst/>
        </c:spPr>
      </c:pivotFmt>
      <c:pivotFmt>
        <c:idx val="3648"/>
        <c:spPr>
          <a:solidFill>
            <a:schemeClr val="accent1"/>
          </a:solidFill>
          <a:ln w="19050">
            <a:solidFill>
              <a:schemeClr val="lt1"/>
            </a:solidFill>
          </a:ln>
          <a:effectLst/>
        </c:spPr>
      </c:pivotFmt>
      <c:pivotFmt>
        <c:idx val="3649"/>
        <c:spPr>
          <a:solidFill>
            <a:schemeClr val="accent1"/>
          </a:solidFill>
          <a:ln w="19050">
            <a:solidFill>
              <a:schemeClr val="lt1"/>
            </a:solidFill>
          </a:ln>
          <a:effectLst/>
        </c:spPr>
      </c:pivotFmt>
      <c:pivotFmt>
        <c:idx val="3650"/>
        <c:spPr>
          <a:solidFill>
            <a:schemeClr val="accent1"/>
          </a:solidFill>
          <a:ln w="19050">
            <a:solidFill>
              <a:schemeClr val="lt1"/>
            </a:solidFill>
          </a:ln>
          <a:effectLst/>
        </c:spPr>
      </c:pivotFmt>
      <c:pivotFmt>
        <c:idx val="3651"/>
        <c:spPr>
          <a:solidFill>
            <a:schemeClr val="accent1"/>
          </a:solidFill>
          <a:ln w="19050">
            <a:solidFill>
              <a:schemeClr val="lt1"/>
            </a:solidFill>
          </a:ln>
          <a:effectLst/>
        </c:spPr>
      </c:pivotFmt>
      <c:pivotFmt>
        <c:idx val="3652"/>
        <c:spPr>
          <a:solidFill>
            <a:schemeClr val="accent1"/>
          </a:solidFill>
          <a:ln w="19050">
            <a:solidFill>
              <a:schemeClr val="lt1"/>
            </a:solidFill>
          </a:ln>
          <a:effectLst/>
        </c:spPr>
      </c:pivotFmt>
      <c:pivotFmt>
        <c:idx val="3653"/>
        <c:spPr>
          <a:solidFill>
            <a:schemeClr val="accent1"/>
          </a:solidFill>
          <a:ln w="19050">
            <a:solidFill>
              <a:schemeClr val="lt1"/>
            </a:solidFill>
          </a:ln>
          <a:effectLst/>
        </c:spPr>
      </c:pivotFmt>
      <c:pivotFmt>
        <c:idx val="3654"/>
        <c:spPr>
          <a:solidFill>
            <a:schemeClr val="accent1"/>
          </a:solidFill>
          <a:ln w="19050">
            <a:solidFill>
              <a:schemeClr val="lt1"/>
            </a:solidFill>
          </a:ln>
          <a:effectLst/>
        </c:spPr>
      </c:pivotFmt>
      <c:pivotFmt>
        <c:idx val="3655"/>
        <c:spPr>
          <a:solidFill>
            <a:schemeClr val="accent1"/>
          </a:solidFill>
          <a:ln w="19050">
            <a:solidFill>
              <a:schemeClr val="lt1"/>
            </a:solidFill>
          </a:ln>
          <a:effectLst/>
        </c:spPr>
      </c:pivotFmt>
      <c:pivotFmt>
        <c:idx val="3656"/>
        <c:spPr>
          <a:solidFill>
            <a:schemeClr val="accent1"/>
          </a:solidFill>
          <a:ln w="19050">
            <a:solidFill>
              <a:schemeClr val="lt1"/>
            </a:solidFill>
          </a:ln>
          <a:effectLst/>
        </c:spPr>
      </c:pivotFmt>
      <c:pivotFmt>
        <c:idx val="3657"/>
        <c:spPr>
          <a:solidFill>
            <a:schemeClr val="accent1"/>
          </a:solidFill>
          <a:ln w="19050">
            <a:solidFill>
              <a:schemeClr val="lt1"/>
            </a:solidFill>
          </a:ln>
          <a:effectLst/>
        </c:spPr>
      </c:pivotFmt>
      <c:pivotFmt>
        <c:idx val="3658"/>
        <c:spPr>
          <a:solidFill>
            <a:schemeClr val="accent1"/>
          </a:solidFill>
          <a:ln w="19050">
            <a:solidFill>
              <a:schemeClr val="lt1"/>
            </a:solidFill>
          </a:ln>
          <a:effectLst/>
        </c:spPr>
      </c:pivotFmt>
      <c:pivotFmt>
        <c:idx val="3659"/>
        <c:spPr>
          <a:solidFill>
            <a:schemeClr val="accent1"/>
          </a:solidFill>
          <a:ln w="19050">
            <a:solidFill>
              <a:schemeClr val="lt1"/>
            </a:solidFill>
          </a:ln>
          <a:effectLst/>
        </c:spPr>
      </c:pivotFmt>
      <c:pivotFmt>
        <c:idx val="3660"/>
        <c:spPr>
          <a:solidFill>
            <a:schemeClr val="accent1"/>
          </a:solidFill>
          <a:ln w="19050">
            <a:solidFill>
              <a:schemeClr val="lt1"/>
            </a:solidFill>
          </a:ln>
          <a:effectLst/>
        </c:spPr>
      </c:pivotFmt>
      <c:pivotFmt>
        <c:idx val="3661"/>
        <c:spPr>
          <a:solidFill>
            <a:schemeClr val="accent1"/>
          </a:solidFill>
          <a:ln w="19050">
            <a:solidFill>
              <a:schemeClr val="lt1"/>
            </a:solidFill>
          </a:ln>
          <a:effectLst/>
        </c:spPr>
      </c:pivotFmt>
      <c:pivotFmt>
        <c:idx val="3662"/>
        <c:spPr>
          <a:solidFill>
            <a:schemeClr val="accent1"/>
          </a:solidFill>
          <a:ln w="19050">
            <a:solidFill>
              <a:schemeClr val="lt1"/>
            </a:solidFill>
          </a:ln>
          <a:effectLst/>
        </c:spPr>
      </c:pivotFmt>
      <c:pivotFmt>
        <c:idx val="3663"/>
        <c:spPr>
          <a:solidFill>
            <a:schemeClr val="accent1"/>
          </a:solidFill>
          <a:ln w="19050">
            <a:solidFill>
              <a:schemeClr val="lt1"/>
            </a:solidFill>
          </a:ln>
          <a:effectLst/>
        </c:spPr>
      </c:pivotFmt>
      <c:pivotFmt>
        <c:idx val="3664"/>
        <c:spPr>
          <a:solidFill>
            <a:schemeClr val="accent1"/>
          </a:solidFill>
          <a:ln w="19050">
            <a:solidFill>
              <a:schemeClr val="lt1"/>
            </a:solidFill>
          </a:ln>
          <a:effectLst/>
        </c:spPr>
      </c:pivotFmt>
      <c:pivotFmt>
        <c:idx val="3665"/>
        <c:spPr>
          <a:solidFill>
            <a:schemeClr val="accent1"/>
          </a:solidFill>
          <a:ln w="19050">
            <a:solidFill>
              <a:schemeClr val="lt1"/>
            </a:solidFill>
          </a:ln>
          <a:effectLst/>
        </c:spPr>
      </c:pivotFmt>
      <c:pivotFmt>
        <c:idx val="3666"/>
        <c:spPr>
          <a:solidFill>
            <a:schemeClr val="accent1"/>
          </a:solidFill>
          <a:ln w="19050">
            <a:solidFill>
              <a:schemeClr val="lt1"/>
            </a:solidFill>
          </a:ln>
          <a:effectLst/>
        </c:spPr>
      </c:pivotFmt>
      <c:pivotFmt>
        <c:idx val="3667"/>
        <c:spPr>
          <a:solidFill>
            <a:schemeClr val="accent1"/>
          </a:solidFill>
          <a:ln w="19050">
            <a:solidFill>
              <a:schemeClr val="lt1"/>
            </a:solidFill>
          </a:ln>
          <a:effectLst/>
        </c:spPr>
      </c:pivotFmt>
      <c:pivotFmt>
        <c:idx val="3668"/>
        <c:spPr>
          <a:solidFill>
            <a:schemeClr val="accent1"/>
          </a:solidFill>
          <a:ln w="19050">
            <a:solidFill>
              <a:schemeClr val="lt1"/>
            </a:solidFill>
          </a:ln>
          <a:effectLst/>
        </c:spPr>
      </c:pivotFmt>
      <c:pivotFmt>
        <c:idx val="3669"/>
        <c:spPr>
          <a:solidFill>
            <a:schemeClr val="accent1"/>
          </a:solidFill>
          <a:ln w="19050">
            <a:solidFill>
              <a:schemeClr val="lt1"/>
            </a:solidFill>
          </a:ln>
          <a:effectLst/>
        </c:spPr>
      </c:pivotFmt>
      <c:pivotFmt>
        <c:idx val="3670"/>
        <c:spPr>
          <a:solidFill>
            <a:schemeClr val="accent1"/>
          </a:solidFill>
          <a:ln w="19050">
            <a:solidFill>
              <a:schemeClr val="lt1"/>
            </a:solidFill>
          </a:ln>
          <a:effectLst/>
        </c:spPr>
      </c:pivotFmt>
      <c:pivotFmt>
        <c:idx val="3671"/>
        <c:spPr>
          <a:solidFill>
            <a:schemeClr val="accent1"/>
          </a:solidFill>
          <a:ln w="19050">
            <a:solidFill>
              <a:schemeClr val="lt1"/>
            </a:solidFill>
          </a:ln>
          <a:effectLst/>
        </c:spPr>
      </c:pivotFmt>
      <c:pivotFmt>
        <c:idx val="3672"/>
        <c:spPr>
          <a:solidFill>
            <a:schemeClr val="accent1"/>
          </a:solidFill>
          <a:ln w="19050">
            <a:solidFill>
              <a:schemeClr val="lt1"/>
            </a:solidFill>
          </a:ln>
          <a:effectLst/>
        </c:spPr>
      </c:pivotFmt>
      <c:pivotFmt>
        <c:idx val="3673"/>
        <c:spPr>
          <a:solidFill>
            <a:schemeClr val="accent1"/>
          </a:solidFill>
          <a:ln w="19050">
            <a:solidFill>
              <a:schemeClr val="lt1"/>
            </a:solidFill>
          </a:ln>
          <a:effectLst/>
        </c:spPr>
      </c:pivotFmt>
      <c:pivotFmt>
        <c:idx val="3674"/>
        <c:spPr>
          <a:solidFill>
            <a:schemeClr val="accent1"/>
          </a:solidFill>
          <a:ln w="19050">
            <a:solidFill>
              <a:schemeClr val="lt1"/>
            </a:solidFill>
          </a:ln>
          <a:effectLst/>
        </c:spPr>
      </c:pivotFmt>
      <c:pivotFmt>
        <c:idx val="3675"/>
        <c:spPr>
          <a:solidFill>
            <a:schemeClr val="accent1"/>
          </a:solidFill>
          <a:ln w="19050">
            <a:solidFill>
              <a:schemeClr val="lt1"/>
            </a:solidFill>
          </a:ln>
          <a:effectLst/>
        </c:spPr>
      </c:pivotFmt>
      <c:pivotFmt>
        <c:idx val="3676"/>
        <c:spPr>
          <a:solidFill>
            <a:schemeClr val="accent1"/>
          </a:solidFill>
          <a:ln w="19050">
            <a:solidFill>
              <a:schemeClr val="lt1"/>
            </a:solidFill>
          </a:ln>
          <a:effectLst/>
        </c:spPr>
      </c:pivotFmt>
      <c:pivotFmt>
        <c:idx val="3677"/>
        <c:spPr>
          <a:solidFill>
            <a:schemeClr val="accent1"/>
          </a:solidFill>
          <a:ln w="19050">
            <a:solidFill>
              <a:schemeClr val="lt1"/>
            </a:solidFill>
          </a:ln>
          <a:effectLst/>
        </c:spPr>
      </c:pivotFmt>
      <c:pivotFmt>
        <c:idx val="3678"/>
        <c:spPr>
          <a:solidFill>
            <a:schemeClr val="accent1"/>
          </a:solidFill>
          <a:ln w="19050">
            <a:solidFill>
              <a:schemeClr val="lt1"/>
            </a:solidFill>
          </a:ln>
          <a:effectLst/>
        </c:spPr>
      </c:pivotFmt>
      <c:pivotFmt>
        <c:idx val="3679"/>
        <c:spPr>
          <a:solidFill>
            <a:schemeClr val="accent1"/>
          </a:solidFill>
          <a:ln w="19050">
            <a:solidFill>
              <a:schemeClr val="lt1"/>
            </a:solidFill>
          </a:ln>
          <a:effectLst/>
        </c:spPr>
      </c:pivotFmt>
      <c:pivotFmt>
        <c:idx val="3680"/>
        <c:spPr>
          <a:solidFill>
            <a:schemeClr val="accent1"/>
          </a:solidFill>
          <a:ln w="19050">
            <a:solidFill>
              <a:schemeClr val="lt1"/>
            </a:solidFill>
          </a:ln>
          <a:effectLst/>
        </c:spPr>
      </c:pivotFmt>
      <c:pivotFmt>
        <c:idx val="3681"/>
        <c:spPr>
          <a:solidFill>
            <a:schemeClr val="accent1"/>
          </a:solidFill>
          <a:ln w="19050">
            <a:solidFill>
              <a:schemeClr val="lt1"/>
            </a:solidFill>
          </a:ln>
          <a:effectLst/>
        </c:spPr>
      </c:pivotFmt>
      <c:pivotFmt>
        <c:idx val="3682"/>
        <c:spPr>
          <a:solidFill>
            <a:schemeClr val="accent1"/>
          </a:solidFill>
          <a:ln w="19050">
            <a:solidFill>
              <a:schemeClr val="lt1"/>
            </a:solidFill>
          </a:ln>
          <a:effectLst/>
        </c:spPr>
      </c:pivotFmt>
      <c:pivotFmt>
        <c:idx val="3683"/>
        <c:spPr>
          <a:solidFill>
            <a:schemeClr val="accent1"/>
          </a:solidFill>
          <a:ln w="19050">
            <a:solidFill>
              <a:schemeClr val="lt1"/>
            </a:solidFill>
          </a:ln>
          <a:effectLst/>
        </c:spPr>
      </c:pivotFmt>
      <c:pivotFmt>
        <c:idx val="3684"/>
        <c:spPr>
          <a:solidFill>
            <a:schemeClr val="accent1"/>
          </a:solidFill>
          <a:ln w="19050">
            <a:solidFill>
              <a:schemeClr val="lt1"/>
            </a:solidFill>
          </a:ln>
          <a:effectLst/>
        </c:spPr>
      </c:pivotFmt>
      <c:pivotFmt>
        <c:idx val="3685"/>
        <c:spPr>
          <a:solidFill>
            <a:schemeClr val="accent1"/>
          </a:solidFill>
          <a:ln w="19050">
            <a:solidFill>
              <a:schemeClr val="lt1"/>
            </a:solidFill>
          </a:ln>
          <a:effectLst/>
        </c:spPr>
      </c:pivotFmt>
      <c:pivotFmt>
        <c:idx val="3686"/>
        <c:spPr>
          <a:solidFill>
            <a:schemeClr val="accent1"/>
          </a:solidFill>
          <a:ln w="19050">
            <a:solidFill>
              <a:schemeClr val="lt1"/>
            </a:solidFill>
          </a:ln>
          <a:effectLst/>
        </c:spPr>
      </c:pivotFmt>
      <c:pivotFmt>
        <c:idx val="3687"/>
        <c:spPr>
          <a:solidFill>
            <a:schemeClr val="accent1"/>
          </a:solidFill>
          <a:ln w="19050">
            <a:solidFill>
              <a:schemeClr val="lt1"/>
            </a:solidFill>
          </a:ln>
          <a:effectLst/>
        </c:spPr>
      </c:pivotFmt>
      <c:pivotFmt>
        <c:idx val="3688"/>
        <c:spPr>
          <a:solidFill>
            <a:schemeClr val="accent1"/>
          </a:solidFill>
          <a:ln w="19050">
            <a:solidFill>
              <a:schemeClr val="lt1"/>
            </a:solidFill>
          </a:ln>
          <a:effectLst/>
        </c:spPr>
      </c:pivotFmt>
      <c:pivotFmt>
        <c:idx val="3689"/>
        <c:spPr>
          <a:solidFill>
            <a:schemeClr val="accent1"/>
          </a:solidFill>
          <a:ln w="19050">
            <a:solidFill>
              <a:schemeClr val="lt1"/>
            </a:solidFill>
          </a:ln>
          <a:effectLst/>
        </c:spPr>
      </c:pivotFmt>
      <c:pivotFmt>
        <c:idx val="3690"/>
        <c:spPr>
          <a:solidFill>
            <a:schemeClr val="accent1"/>
          </a:solidFill>
          <a:ln w="19050">
            <a:solidFill>
              <a:schemeClr val="lt1"/>
            </a:solidFill>
          </a:ln>
          <a:effectLst/>
        </c:spPr>
      </c:pivotFmt>
      <c:pivotFmt>
        <c:idx val="3691"/>
        <c:spPr>
          <a:solidFill>
            <a:schemeClr val="accent1"/>
          </a:solidFill>
          <a:ln w="19050">
            <a:solidFill>
              <a:schemeClr val="lt1"/>
            </a:solidFill>
          </a:ln>
          <a:effectLst/>
        </c:spPr>
      </c:pivotFmt>
      <c:pivotFmt>
        <c:idx val="3692"/>
        <c:spPr>
          <a:solidFill>
            <a:schemeClr val="accent1"/>
          </a:solidFill>
          <a:ln w="19050">
            <a:solidFill>
              <a:schemeClr val="lt1"/>
            </a:solidFill>
          </a:ln>
          <a:effectLst/>
        </c:spPr>
      </c:pivotFmt>
      <c:pivotFmt>
        <c:idx val="3693"/>
        <c:spPr>
          <a:solidFill>
            <a:schemeClr val="accent1"/>
          </a:solidFill>
          <a:ln w="19050">
            <a:solidFill>
              <a:schemeClr val="lt1"/>
            </a:solidFill>
          </a:ln>
          <a:effectLst/>
        </c:spPr>
      </c:pivotFmt>
      <c:pivotFmt>
        <c:idx val="3694"/>
        <c:spPr>
          <a:solidFill>
            <a:schemeClr val="accent1"/>
          </a:solidFill>
          <a:ln w="19050">
            <a:solidFill>
              <a:schemeClr val="lt1"/>
            </a:solidFill>
          </a:ln>
          <a:effectLst/>
        </c:spPr>
      </c:pivotFmt>
      <c:pivotFmt>
        <c:idx val="3695"/>
        <c:spPr>
          <a:solidFill>
            <a:schemeClr val="accent1"/>
          </a:solidFill>
          <a:ln w="19050">
            <a:solidFill>
              <a:schemeClr val="lt1"/>
            </a:solidFill>
          </a:ln>
          <a:effectLst/>
        </c:spPr>
      </c:pivotFmt>
      <c:pivotFmt>
        <c:idx val="3696"/>
        <c:spPr>
          <a:solidFill>
            <a:schemeClr val="accent1"/>
          </a:solidFill>
          <a:ln w="19050">
            <a:solidFill>
              <a:schemeClr val="lt1"/>
            </a:solidFill>
          </a:ln>
          <a:effectLst/>
        </c:spPr>
      </c:pivotFmt>
      <c:pivotFmt>
        <c:idx val="3697"/>
        <c:spPr>
          <a:solidFill>
            <a:schemeClr val="accent1"/>
          </a:solidFill>
          <a:ln w="19050">
            <a:solidFill>
              <a:schemeClr val="lt1"/>
            </a:solidFill>
          </a:ln>
          <a:effectLst/>
        </c:spPr>
      </c:pivotFmt>
      <c:pivotFmt>
        <c:idx val="3698"/>
        <c:spPr>
          <a:solidFill>
            <a:schemeClr val="accent1"/>
          </a:solidFill>
          <a:ln w="19050">
            <a:solidFill>
              <a:schemeClr val="lt1"/>
            </a:solidFill>
          </a:ln>
          <a:effectLst/>
        </c:spPr>
      </c:pivotFmt>
      <c:pivotFmt>
        <c:idx val="3699"/>
        <c:spPr>
          <a:solidFill>
            <a:schemeClr val="accent1"/>
          </a:solidFill>
          <a:ln w="19050">
            <a:solidFill>
              <a:schemeClr val="lt1"/>
            </a:solidFill>
          </a:ln>
          <a:effectLst/>
        </c:spPr>
      </c:pivotFmt>
      <c:pivotFmt>
        <c:idx val="3700"/>
        <c:spPr>
          <a:solidFill>
            <a:schemeClr val="accent1"/>
          </a:solidFill>
          <a:ln w="19050">
            <a:solidFill>
              <a:schemeClr val="lt1"/>
            </a:solidFill>
          </a:ln>
          <a:effectLst/>
        </c:spPr>
      </c:pivotFmt>
      <c:pivotFmt>
        <c:idx val="3701"/>
        <c:spPr>
          <a:solidFill>
            <a:schemeClr val="accent1"/>
          </a:solidFill>
          <a:ln w="19050">
            <a:solidFill>
              <a:schemeClr val="lt1"/>
            </a:solidFill>
          </a:ln>
          <a:effectLst/>
        </c:spPr>
      </c:pivotFmt>
      <c:pivotFmt>
        <c:idx val="3702"/>
        <c:spPr>
          <a:solidFill>
            <a:schemeClr val="accent1"/>
          </a:solidFill>
          <a:ln w="19050">
            <a:solidFill>
              <a:schemeClr val="lt1"/>
            </a:solidFill>
          </a:ln>
          <a:effectLst/>
        </c:spPr>
      </c:pivotFmt>
      <c:pivotFmt>
        <c:idx val="3703"/>
        <c:spPr>
          <a:solidFill>
            <a:schemeClr val="accent1"/>
          </a:solidFill>
          <a:ln w="19050">
            <a:solidFill>
              <a:schemeClr val="lt1"/>
            </a:solidFill>
          </a:ln>
          <a:effectLst/>
        </c:spPr>
      </c:pivotFmt>
      <c:pivotFmt>
        <c:idx val="3704"/>
        <c:spPr>
          <a:solidFill>
            <a:schemeClr val="accent1"/>
          </a:solidFill>
          <a:ln w="19050">
            <a:solidFill>
              <a:schemeClr val="lt1"/>
            </a:solidFill>
          </a:ln>
          <a:effectLst/>
        </c:spPr>
      </c:pivotFmt>
      <c:pivotFmt>
        <c:idx val="3705"/>
        <c:spPr>
          <a:solidFill>
            <a:schemeClr val="accent1"/>
          </a:solidFill>
          <a:ln w="19050">
            <a:solidFill>
              <a:schemeClr val="lt1"/>
            </a:solidFill>
          </a:ln>
          <a:effectLst/>
        </c:spPr>
      </c:pivotFmt>
      <c:pivotFmt>
        <c:idx val="3706"/>
        <c:spPr>
          <a:solidFill>
            <a:schemeClr val="accent1"/>
          </a:solidFill>
          <a:ln w="19050">
            <a:solidFill>
              <a:schemeClr val="lt1"/>
            </a:solidFill>
          </a:ln>
          <a:effectLst/>
        </c:spPr>
      </c:pivotFmt>
      <c:pivotFmt>
        <c:idx val="3707"/>
        <c:spPr>
          <a:solidFill>
            <a:schemeClr val="accent1"/>
          </a:solidFill>
          <a:ln w="19050">
            <a:solidFill>
              <a:schemeClr val="lt1"/>
            </a:solidFill>
          </a:ln>
          <a:effectLst/>
        </c:spPr>
      </c:pivotFmt>
      <c:pivotFmt>
        <c:idx val="3708"/>
        <c:spPr>
          <a:solidFill>
            <a:schemeClr val="accent1"/>
          </a:solidFill>
          <a:ln w="19050">
            <a:solidFill>
              <a:schemeClr val="lt1"/>
            </a:solidFill>
          </a:ln>
          <a:effectLst/>
        </c:spPr>
      </c:pivotFmt>
      <c:pivotFmt>
        <c:idx val="3709"/>
        <c:spPr>
          <a:solidFill>
            <a:schemeClr val="accent1"/>
          </a:solidFill>
          <a:ln w="19050">
            <a:solidFill>
              <a:schemeClr val="lt1"/>
            </a:solidFill>
          </a:ln>
          <a:effectLst/>
        </c:spPr>
      </c:pivotFmt>
      <c:pivotFmt>
        <c:idx val="3710"/>
        <c:spPr>
          <a:solidFill>
            <a:schemeClr val="accent1"/>
          </a:solidFill>
          <a:ln w="19050">
            <a:solidFill>
              <a:schemeClr val="lt1"/>
            </a:solidFill>
          </a:ln>
          <a:effectLst/>
        </c:spPr>
      </c:pivotFmt>
      <c:pivotFmt>
        <c:idx val="3711"/>
        <c:spPr>
          <a:solidFill>
            <a:schemeClr val="accent1"/>
          </a:solidFill>
          <a:ln w="19050">
            <a:solidFill>
              <a:schemeClr val="lt1"/>
            </a:solidFill>
          </a:ln>
          <a:effectLst/>
        </c:spPr>
      </c:pivotFmt>
      <c:pivotFmt>
        <c:idx val="3712"/>
        <c:spPr>
          <a:solidFill>
            <a:schemeClr val="accent1"/>
          </a:solidFill>
          <a:ln w="19050">
            <a:solidFill>
              <a:schemeClr val="lt1"/>
            </a:solidFill>
          </a:ln>
          <a:effectLst/>
        </c:spPr>
      </c:pivotFmt>
      <c:pivotFmt>
        <c:idx val="3713"/>
        <c:spPr>
          <a:solidFill>
            <a:schemeClr val="accent1"/>
          </a:solidFill>
          <a:ln w="19050">
            <a:solidFill>
              <a:schemeClr val="lt1"/>
            </a:solidFill>
          </a:ln>
          <a:effectLst/>
        </c:spPr>
      </c:pivotFmt>
      <c:pivotFmt>
        <c:idx val="3714"/>
        <c:spPr>
          <a:solidFill>
            <a:schemeClr val="accent1"/>
          </a:solidFill>
          <a:ln w="19050">
            <a:solidFill>
              <a:schemeClr val="lt1"/>
            </a:solidFill>
          </a:ln>
          <a:effectLst/>
        </c:spPr>
      </c:pivotFmt>
      <c:pivotFmt>
        <c:idx val="3715"/>
        <c:spPr>
          <a:solidFill>
            <a:schemeClr val="accent1"/>
          </a:solidFill>
          <a:ln w="19050">
            <a:solidFill>
              <a:schemeClr val="lt1"/>
            </a:solidFill>
          </a:ln>
          <a:effectLst/>
        </c:spPr>
      </c:pivotFmt>
      <c:pivotFmt>
        <c:idx val="3716"/>
        <c:spPr>
          <a:solidFill>
            <a:schemeClr val="accent1"/>
          </a:solidFill>
          <a:ln w="19050">
            <a:solidFill>
              <a:schemeClr val="lt1"/>
            </a:solidFill>
          </a:ln>
          <a:effectLst/>
        </c:spPr>
      </c:pivotFmt>
      <c:pivotFmt>
        <c:idx val="3717"/>
        <c:spPr>
          <a:solidFill>
            <a:schemeClr val="accent1"/>
          </a:solidFill>
          <a:ln w="19050">
            <a:solidFill>
              <a:schemeClr val="lt1"/>
            </a:solidFill>
          </a:ln>
          <a:effectLst/>
        </c:spPr>
      </c:pivotFmt>
      <c:pivotFmt>
        <c:idx val="3718"/>
        <c:spPr>
          <a:solidFill>
            <a:schemeClr val="accent1"/>
          </a:solidFill>
          <a:ln w="19050">
            <a:solidFill>
              <a:schemeClr val="lt1"/>
            </a:solidFill>
          </a:ln>
          <a:effectLst/>
        </c:spPr>
      </c:pivotFmt>
      <c:pivotFmt>
        <c:idx val="3719"/>
        <c:spPr>
          <a:solidFill>
            <a:schemeClr val="accent1"/>
          </a:solidFill>
          <a:ln w="19050">
            <a:solidFill>
              <a:schemeClr val="lt1"/>
            </a:solidFill>
          </a:ln>
          <a:effectLst/>
        </c:spPr>
      </c:pivotFmt>
      <c:pivotFmt>
        <c:idx val="3720"/>
        <c:spPr>
          <a:solidFill>
            <a:schemeClr val="accent1"/>
          </a:solidFill>
          <a:ln w="19050">
            <a:solidFill>
              <a:schemeClr val="lt1"/>
            </a:solidFill>
          </a:ln>
          <a:effectLst/>
        </c:spPr>
      </c:pivotFmt>
      <c:pivotFmt>
        <c:idx val="3721"/>
        <c:spPr>
          <a:solidFill>
            <a:schemeClr val="accent1"/>
          </a:solidFill>
          <a:ln w="19050">
            <a:solidFill>
              <a:schemeClr val="lt1"/>
            </a:solidFill>
          </a:ln>
          <a:effectLst/>
        </c:spPr>
      </c:pivotFmt>
      <c:pivotFmt>
        <c:idx val="3722"/>
        <c:spPr>
          <a:solidFill>
            <a:schemeClr val="accent1"/>
          </a:solidFill>
          <a:ln w="19050">
            <a:solidFill>
              <a:schemeClr val="lt1"/>
            </a:solidFill>
          </a:ln>
          <a:effectLst/>
        </c:spPr>
      </c:pivotFmt>
      <c:pivotFmt>
        <c:idx val="3723"/>
        <c:spPr>
          <a:solidFill>
            <a:schemeClr val="accent1"/>
          </a:solidFill>
          <a:ln w="19050">
            <a:solidFill>
              <a:schemeClr val="lt1"/>
            </a:solidFill>
          </a:ln>
          <a:effectLst/>
        </c:spPr>
      </c:pivotFmt>
      <c:pivotFmt>
        <c:idx val="3724"/>
        <c:spPr>
          <a:solidFill>
            <a:schemeClr val="accent1"/>
          </a:solidFill>
          <a:ln w="19050">
            <a:solidFill>
              <a:schemeClr val="lt1"/>
            </a:solidFill>
          </a:ln>
          <a:effectLst/>
        </c:spPr>
      </c:pivotFmt>
      <c:pivotFmt>
        <c:idx val="3725"/>
        <c:spPr>
          <a:solidFill>
            <a:schemeClr val="accent1"/>
          </a:solidFill>
          <a:ln w="19050">
            <a:solidFill>
              <a:schemeClr val="lt1"/>
            </a:solidFill>
          </a:ln>
          <a:effectLst/>
        </c:spPr>
      </c:pivotFmt>
      <c:pivotFmt>
        <c:idx val="3726"/>
        <c:spPr>
          <a:solidFill>
            <a:schemeClr val="accent1"/>
          </a:solidFill>
          <a:ln w="19050">
            <a:solidFill>
              <a:schemeClr val="lt1"/>
            </a:solidFill>
          </a:ln>
          <a:effectLst/>
        </c:spPr>
      </c:pivotFmt>
      <c:pivotFmt>
        <c:idx val="3727"/>
        <c:spPr>
          <a:solidFill>
            <a:schemeClr val="accent1"/>
          </a:solidFill>
          <a:ln w="19050">
            <a:solidFill>
              <a:schemeClr val="lt1"/>
            </a:solidFill>
          </a:ln>
          <a:effectLst/>
        </c:spPr>
      </c:pivotFmt>
      <c:pivotFmt>
        <c:idx val="3728"/>
        <c:spPr>
          <a:solidFill>
            <a:schemeClr val="accent1"/>
          </a:solidFill>
          <a:ln w="19050">
            <a:solidFill>
              <a:schemeClr val="lt1"/>
            </a:solidFill>
          </a:ln>
          <a:effectLst/>
        </c:spPr>
      </c:pivotFmt>
      <c:pivotFmt>
        <c:idx val="3729"/>
        <c:spPr>
          <a:solidFill>
            <a:schemeClr val="accent1"/>
          </a:solidFill>
          <a:ln w="19050">
            <a:solidFill>
              <a:schemeClr val="lt1"/>
            </a:solidFill>
          </a:ln>
          <a:effectLst/>
        </c:spPr>
      </c:pivotFmt>
      <c:pivotFmt>
        <c:idx val="3730"/>
        <c:spPr>
          <a:solidFill>
            <a:schemeClr val="accent1"/>
          </a:solidFill>
          <a:ln w="19050">
            <a:solidFill>
              <a:schemeClr val="lt1"/>
            </a:solidFill>
          </a:ln>
          <a:effectLst/>
        </c:spPr>
      </c:pivotFmt>
      <c:pivotFmt>
        <c:idx val="3731"/>
        <c:spPr>
          <a:solidFill>
            <a:schemeClr val="accent1"/>
          </a:solidFill>
          <a:ln w="19050">
            <a:solidFill>
              <a:schemeClr val="lt1"/>
            </a:solidFill>
          </a:ln>
          <a:effectLst/>
        </c:spPr>
      </c:pivotFmt>
      <c:pivotFmt>
        <c:idx val="3732"/>
        <c:spPr>
          <a:solidFill>
            <a:schemeClr val="accent1"/>
          </a:solidFill>
          <a:ln w="19050">
            <a:solidFill>
              <a:schemeClr val="lt1"/>
            </a:solidFill>
          </a:ln>
          <a:effectLst/>
        </c:spPr>
      </c:pivotFmt>
      <c:pivotFmt>
        <c:idx val="3733"/>
        <c:spPr>
          <a:solidFill>
            <a:schemeClr val="accent1"/>
          </a:solidFill>
          <a:ln w="19050">
            <a:solidFill>
              <a:schemeClr val="lt1"/>
            </a:solidFill>
          </a:ln>
          <a:effectLst/>
        </c:spPr>
      </c:pivotFmt>
      <c:pivotFmt>
        <c:idx val="3734"/>
        <c:spPr>
          <a:solidFill>
            <a:schemeClr val="accent1"/>
          </a:solidFill>
          <a:ln w="19050">
            <a:solidFill>
              <a:schemeClr val="lt1"/>
            </a:solidFill>
          </a:ln>
          <a:effectLst/>
        </c:spPr>
      </c:pivotFmt>
      <c:pivotFmt>
        <c:idx val="3735"/>
        <c:spPr>
          <a:solidFill>
            <a:schemeClr val="accent1"/>
          </a:solidFill>
          <a:ln w="19050">
            <a:solidFill>
              <a:schemeClr val="lt1"/>
            </a:solidFill>
          </a:ln>
          <a:effectLst/>
        </c:spPr>
      </c:pivotFmt>
      <c:pivotFmt>
        <c:idx val="3736"/>
        <c:spPr>
          <a:solidFill>
            <a:schemeClr val="accent1"/>
          </a:solidFill>
          <a:ln w="19050">
            <a:solidFill>
              <a:schemeClr val="lt1"/>
            </a:solidFill>
          </a:ln>
          <a:effectLst/>
        </c:spPr>
      </c:pivotFmt>
      <c:pivotFmt>
        <c:idx val="3737"/>
        <c:spPr>
          <a:solidFill>
            <a:schemeClr val="accent1"/>
          </a:solidFill>
          <a:ln w="19050">
            <a:solidFill>
              <a:schemeClr val="lt1"/>
            </a:solidFill>
          </a:ln>
          <a:effectLst/>
        </c:spPr>
      </c:pivotFmt>
      <c:pivotFmt>
        <c:idx val="3738"/>
        <c:spPr>
          <a:solidFill>
            <a:schemeClr val="accent1"/>
          </a:solidFill>
          <a:ln w="19050">
            <a:solidFill>
              <a:schemeClr val="lt1"/>
            </a:solidFill>
          </a:ln>
          <a:effectLst/>
        </c:spPr>
      </c:pivotFmt>
      <c:pivotFmt>
        <c:idx val="3739"/>
        <c:spPr>
          <a:solidFill>
            <a:schemeClr val="accent1"/>
          </a:solidFill>
          <a:ln w="19050">
            <a:solidFill>
              <a:schemeClr val="lt1"/>
            </a:solidFill>
          </a:ln>
          <a:effectLst/>
        </c:spPr>
      </c:pivotFmt>
      <c:pivotFmt>
        <c:idx val="3740"/>
        <c:spPr>
          <a:solidFill>
            <a:schemeClr val="accent1"/>
          </a:solidFill>
          <a:ln w="19050">
            <a:solidFill>
              <a:schemeClr val="lt1"/>
            </a:solidFill>
          </a:ln>
          <a:effectLst/>
        </c:spPr>
      </c:pivotFmt>
      <c:pivotFmt>
        <c:idx val="3741"/>
        <c:spPr>
          <a:solidFill>
            <a:schemeClr val="accent1"/>
          </a:solidFill>
          <a:ln w="19050">
            <a:solidFill>
              <a:schemeClr val="lt1"/>
            </a:solidFill>
          </a:ln>
          <a:effectLst/>
        </c:spPr>
      </c:pivotFmt>
      <c:pivotFmt>
        <c:idx val="3742"/>
        <c:spPr>
          <a:solidFill>
            <a:schemeClr val="accent1"/>
          </a:solidFill>
          <a:ln w="19050">
            <a:solidFill>
              <a:schemeClr val="lt1"/>
            </a:solidFill>
          </a:ln>
          <a:effectLst/>
        </c:spPr>
      </c:pivotFmt>
      <c:pivotFmt>
        <c:idx val="3743"/>
        <c:spPr>
          <a:solidFill>
            <a:schemeClr val="accent1"/>
          </a:solidFill>
          <a:ln w="19050">
            <a:solidFill>
              <a:schemeClr val="lt1"/>
            </a:solidFill>
          </a:ln>
          <a:effectLst/>
        </c:spPr>
      </c:pivotFmt>
      <c:pivotFmt>
        <c:idx val="3744"/>
        <c:spPr>
          <a:solidFill>
            <a:schemeClr val="accent1"/>
          </a:solidFill>
          <a:ln w="19050">
            <a:solidFill>
              <a:schemeClr val="lt1"/>
            </a:solidFill>
          </a:ln>
          <a:effectLst/>
        </c:spPr>
      </c:pivotFmt>
      <c:pivotFmt>
        <c:idx val="3745"/>
        <c:spPr>
          <a:solidFill>
            <a:schemeClr val="accent1"/>
          </a:solidFill>
          <a:ln w="19050">
            <a:solidFill>
              <a:schemeClr val="lt1"/>
            </a:solidFill>
          </a:ln>
          <a:effectLst/>
        </c:spPr>
      </c:pivotFmt>
      <c:pivotFmt>
        <c:idx val="3746"/>
        <c:spPr>
          <a:solidFill>
            <a:schemeClr val="accent1"/>
          </a:solidFill>
          <a:ln w="19050">
            <a:solidFill>
              <a:schemeClr val="lt1"/>
            </a:solidFill>
          </a:ln>
          <a:effectLst/>
        </c:spPr>
      </c:pivotFmt>
      <c:pivotFmt>
        <c:idx val="3747"/>
        <c:spPr>
          <a:solidFill>
            <a:schemeClr val="accent1"/>
          </a:solidFill>
          <a:ln w="19050">
            <a:solidFill>
              <a:schemeClr val="lt1"/>
            </a:solidFill>
          </a:ln>
          <a:effectLst/>
        </c:spPr>
      </c:pivotFmt>
      <c:pivotFmt>
        <c:idx val="3748"/>
        <c:spPr>
          <a:solidFill>
            <a:schemeClr val="accent1"/>
          </a:solidFill>
          <a:ln w="19050">
            <a:solidFill>
              <a:schemeClr val="lt1"/>
            </a:solidFill>
          </a:ln>
          <a:effectLst/>
        </c:spPr>
      </c:pivotFmt>
      <c:pivotFmt>
        <c:idx val="3749"/>
        <c:spPr>
          <a:solidFill>
            <a:schemeClr val="accent1"/>
          </a:solidFill>
          <a:ln w="19050">
            <a:solidFill>
              <a:schemeClr val="lt1"/>
            </a:solidFill>
          </a:ln>
          <a:effectLst/>
        </c:spPr>
      </c:pivotFmt>
      <c:pivotFmt>
        <c:idx val="3750"/>
        <c:spPr>
          <a:solidFill>
            <a:schemeClr val="accent1"/>
          </a:solidFill>
          <a:ln w="19050">
            <a:solidFill>
              <a:schemeClr val="lt1"/>
            </a:solidFill>
          </a:ln>
          <a:effectLst/>
        </c:spPr>
      </c:pivotFmt>
      <c:pivotFmt>
        <c:idx val="3751"/>
        <c:spPr>
          <a:solidFill>
            <a:schemeClr val="accent1"/>
          </a:solidFill>
          <a:ln w="19050">
            <a:solidFill>
              <a:schemeClr val="lt1"/>
            </a:solidFill>
          </a:ln>
          <a:effectLst/>
        </c:spPr>
        <c:marker>
          <c:symbol val="none"/>
        </c:marker>
      </c:pivotFmt>
      <c:pivotFmt>
        <c:idx val="3752"/>
        <c:spPr>
          <a:solidFill>
            <a:schemeClr val="accent1"/>
          </a:solidFill>
          <a:ln w="19050">
            <a:solidFill>
              <a:schemeClr val="lt1"/>
            </a:solidFill>
          </a:ln>
          <a:effectLst/>
        </c:spPr>
      </c:pivotFmt>
      <c:pivotFmt>
        <c:idx val="3753"/>
        <c:spPr>
          <a:solidFill>
            <a:schemeClr val="accent1"/>
          </a:solidFill>
          <a:ln w="19050">
            <a:solidFill>
              <a:schemeClr val="lt1"/>
            </a:solidFill>
          </a:ln>
          <a:effectLst/>
        </c:spPr>
      </c:pivotFmt>
      <c:pivotFmt>
        <c:idx val="3754"/>
        <c:spPr>
          <a:solidFill>
            <a:schemeClr val="accent1"/>
          </a:solidFill>
          <a:ln w="19050">
            <a:solidFill>
              <a:schemeClr val="lt1"/>
            </a:solidFill>
          </a:ln>
          <a:effectLst/>
        </c:spPr>
      </c:pivotFmt>
      <c:pivotFmt>
        <c:idx val="3755"/>
        <c:spPr>
          <a:solidFill>
            <a:schemeClr val="accent1"/>
          </a:solidFill>
          <a:ln w="19050">
            <a:solidFill>
              <a:schemeClr val="lt1"/>
            </a:solidFill>
          </a:ln>
          <a:effectLst/>
        </c:spPr>
      </c:pivotFmt>
      <c:pivotFmt>
        <c:idx val="3756"/>
        <c:spPr>
          <a:solidFill>
            <a:schemeClr val="accent1"/>
          </a:solidFill>
          <a:ln w="19050">
            <a:solidFill>
              <a:schemeClr val="lt1"/>
            </a:solidFill>
          </a:ln>
          <a:effectLst/>
        </c:spPr>
      </c:pivotFmt>
      <c:pivotFmt>
        <c:idx val="3757"/>
        <c:spPr>
          <a:solidFill>
            <a:schemeClr val="accent1"/>
          </a:solidFill>
          <a:ln w="19050">
            <a:solidFill>
              <a:schemeClr val="lt1"/>
            </a:solidFill>
          </a:ln>
          <a:effectLst/>
        </c:spPr>
      </c:pivotFmt>
      <c:pivotFmt>
        <c:idx val="3758"/>
        <c:spPr>
          <a:solidFill>
            <a:schemeClr val="accent1"/>
          </a:solidFill>
          <a:ln w="19050">
            <a:solidFill>
              <a:schemeClr val="lt1"/>
            </a:solidFill>
          </a:ln>
          <a:effectLst/>
        </c:spPr>
      </c:pivotFmt>
      <c:pivotFmt>
        <c:idx val="3759"/>
        <c:spPr>
          <a:solidFill>
            <a:schemeClr val="accent1"/>
          </a:solidFill>
          <a:ln w="19050">
            <a:solidFill>
              <a:schemeClr val="lt1"/>
            </a:solidFill>
          </a:ln>
          <a:effectLst/>
        </c:spPr>
      </c:pivotFmt>
      <c:pivotFmt>
        <c:idx val="3760"/>
        <c:spPr>
          <a:solidFill>
            <a:schemeClr val="accent1"/>
          </a:solidFill>
          <a:ln w="19050">
            <a:solidFill>
              <a:schemeClr val="lt1"/>
            </a:solidFill>
          </a:ln>
          <a:effectLst/>
        </c:spPr>
      </c:pivotFmt>
      <c:pivotFmt>
        <c:idx val="3761"/>
        <c:spPr>
          <a:solidFill>
            <a:schemeClr val="accent1"/>
          </a:solidFill>
          <a:ln w="19050">
            <a:solidFill>
              <a:schemeClr val="lt1"/>
            </a:solidFill>
          </a:ln>
          <a:effectLst/>
        </c:spPr>
      </c:pivotFmt>
      <c:pivotFmt>
        <c:idx val="3762"/>
        <c:spPr>
          <a:solidFill>
            <a:schemeClr val="accent1"/>
          </a:solidFill>
          <a:ln w="19050">
            <a:solidFill>
              <a:schemeClr val="lt1"/>
            </a:solidFill>
          </a:ln>
          <a:effectLst/>
        </c:spPr>
      </c:pivotFmt>
      <c:pivotFmt>
        <c:idx val="3763"/>
        <c:spPr>
          <a:solidFill>
            <a:schemeClr val="accent1"/>
          </a:solidFill>
          <a:ln w="19050">
            <a:solidFill>
              <a:schemeClr val="lt1"/>
            </a:solidFill>
          </a:ln>
          <a:effectLst/>
        </c:spPr>
      </c:pivotFmt>
      <c:pivotFmt>
        <c:idx val="3764"/>
        <c:spPr>
          <a:solidFill>
            <a:schemeClr val="accent1"/>
          </a:solidFill>
          <a:ln w="19050">
            <a:solidFill>
              <a:schemeClr val="lt1"/>
            </a:solidFill>
          </a:ln>
          <a:effectLst/>
        </c:spPr>
      </c:pivotFmt>
      <c:pivotFmt>
        <c:idx val="3765"/>
        <c:spPr>
          <a:solidFill>
            <a:schemeClr val="accent1"/>
          </a:solidFill>
          <a:ln w="19050">
            <a:solidFill>
              <a:schemeClr val="lt1"/>
            </a:solidFill>
          </a:ln>
          <a:effectLst/>
        </c:spPr>
      </c:pivotFmt>
      <c:pivotFmt>
        <c:idx val="3766"/>
        <c:spPr>
          <a:solidFill>
            <a:schemeClr val="accent1"/>
          </a:solidFill>
          <a:ln w="19050">
            <a:solidFill>
              <a:schemeClr val="lt1"/>
            </a:solidFill>
          </a:ln>
          <a:effectLst/>
        </c:spPr>
      </c:pivotFmt>
      <c:pivotFmt>
        <c:idx val="3767"/>
        <c:spPr>
          <a:solidFill>
            <a:schemeClr val="accent1"/>
          </a:solidFill>
          <a:ln w="19050">
            <a:solidFill>
              <a:schemeClr val="lt1"/>
            </a:solidFill>
          </a:ln>
          <a:effectLst/>
        </c:spPr>
      </c:pivotFmt>
      <c:pivotFmt>
        <c:idx val="3768"/>
        <c:spPr>
          <a:solidFill>
            <a:schemeClr val="accent1"/>
          </a:solidFill>
          <a:ln w="19050">
            <a:solidFill>
              <a:schemeClr val="lt1"/>
            </a:solidFill>
          </a:ln>
          <a:effectLst/>
        </c:spPr>
      </c:pivotFmt>
      <c:pivotFmt>
        <c:idx val="3769"/>
        <c:spPr>
          <a:solidFill>
            <a:schemeClr val="accent1"/>
          </a:solidFill>
          <a:ln w="19050">
            <a:solidFill>
              <a:schemeClr val="lt1"/>
            </a:solidFill>
          </a:ln>
          <a:effectLst/>
        </c:spPr>
      </c:pivotFmt>
      <c:pivotFmt>
        <c:idx val="3770"/>
        <c:spPr>
          <a:solidFill>
            <a:schemeClr val="accent1"/>
          </a:solidFill>
          <a:ln w="19050">
            <a:solidFill>
              <a:schemeClr val="lt1"/>
            </a:solidFill>
          </a:ln>
          <a:effectLst/>
        </c:spPr>
      </c:pivotFmt>
      <c:pivotFmt>
        <c:idx val="3771"/>
        <c:spPr>
          <a:solidFill>
            <a:schemeClr val="accent1"/>
          </a:solidFill>
          <a:ln w="19050">
            <a:solidFill>
              <a:schemeClr val="lt1"/>
            </a:solidFill>
          </a:ln>
          <a:effectLst/>
        </c:spPr>
      </c:pivotFmt>
      <c:pivotFmt>
        <c:idx val="3772"/>
        <c:spPr>
          <a:solidFill>
            <a:schemeClr val="accent1"/>
          </a:solidFill>
          <a:ln w="19050">
            <a:solidFill>
              <a:schemeClr val="lt1"/>
            </a:solidFill>
          </a:ln>
          <a:effectLst/>
        </c:spPr>
      </c:pivotFmt>
      <c:pivotFmt>
        <c:idx val="3773"/>
        <c:spPr>
          <a:solidFill>
            <a:schemeClr val="accent1"/>
          </a:solidFill>
          <a:ln w="19050">
            <a:solidFill>
              <a:schemeClr val="lt1"/>
            </a:solidFill>
          </a:ln>
          <a:effectLst/>
        </c:spPr>
      </c:pivotFmt>
      <c:pivotFmt>
        <c:idx val="3774"/>
        <c:spPr>
          <a:solidFill>
            <a:schemeClr val="accent1"/>
          </a:solidFill>
          <a:ln w="19050">
            <a:solidFill>
              <a:schemeClr val="lt1"/>
            </a:solidFill>
          </a:ln>
          <a:effectLst/>
        </c:spPr>
      </c:pivotFmt>
      <c:pivotFmt>
        <c:idx val="3775"/>
        <c:spPr>
          <a:solidFill>
            <a:schemeClr val="accent1"/>
          </a:solidFill>
          <a:ln w="19050">
            <a:solidFill>
              <a:schemeClr val="lt1"/>
            </a:solidFill>
          </a:ln>
          <a:effectLst/>
        </c:spPr>
      </c:pivotFmt>
      <c:pivotFmt>
        <c:idx val="3776"/>
        <c:spPr>
          <a:solidFill>
            <a:schemeClr val="accent1"/>
          </a:solidFill>
          <a:ln w="19050">
            <a:solidFill>
              <a:schemeClr val="lt1"/>
            </a:solidFill>
          </a:ln>
          <a:effectLst/>
        </c:spPr>
      </c:pivotFmt>
      <c:pivotFmt>
        <c:idx val="3777"/>
        <c:spPr>
          <a:solidFill>
            <a:schemeClr val="accent1"/>
          </a:solidFill>
          <a:ln w="19050">
            <a:solidFill>
              <a:schemeClr val="lt1"/>
            </a:solidFill>
          </a:ln>
          <a:effectLst/>
        </c:spPr>
      </c:pivotFmt>
      <c:pivotFmt>
        <c:idx val="3778"/>
        <c:spPr>
          <a:solidFill>
            <a:schemeClr val="accent1"/>
          </a:solidFill>
          <a:ln w="19050">
            <a:solidFill>
              <a:schemeClr val="lt1"/>
            </a:solidFill>
          </a:ln>
          <a:effectLst/>
        </c:spPr>
      </c:pivotFmt>
      <c:pivotFmt>
        <c:idx val="3779"/>
        <c:spPr>
          <a:solidFill>
            <a:schemeClr val="accent1"/>
          </a:solidFill>
          <a:ln w="19050">
            <a:solidFill>
              <a:schemeClr val="lt1"/>
            </a:solidFill>
          </a:ln>
          <a:effectLst/>
        </c:spPr>
      </c:pivotFmt>
      <c:pivotFmt>
        <c:idx val="3780"/>
        <c:spPr>
          <a:solidFill>
            <a:schemeClr val="accent1"/>
          </a:solidFill>
          <a:ln w="19050">
            <a:solidFill>
              <a:schemeClr val="lt1"/>
            </a:solidFill>
          </a:ln>
          <a:effectLst/>
        </c:spPr>
      </c:pivotFmt>
      <c:pivotFmt>
        <c:idx val="3781"/>
        <c:spPr>
          <a:solidFill>
            <a:schemeClr val="accent1"/>
          </a:solidFill>
          <a:ln w="19050">
            <a:solidFill>
              <a:schemeClr val="lt1"/>
            </a:solidFill>
          </a:ln>
          <a:effectLst/>
        </c:spPr>
      </c:pivotFmt>
      <c:pivotFmt>
        <c:idx val="3782"/>
        <c:spPr>
          <a:solidFill>
            <a:schemeClr val="accent1"/>
          </a:solidFill>
          <a:ln w="19050">
            <a:solidFill>
              <a:schemeClr val="lt1"/>
            </a:solidFill>
          </a:ln>
          <a:effectLst/>
        </c:spPr>
      </c:pivotFmt>
      <c:pivotFmt>
        <c:idx val="3783"/>
        <c:spPr>
          <a:solidFill>
            <a:schemeClr val="accent1"/>
          </a:solidFill>
          <a:ln w="19050">
            <a:solidFill>
              <a:schemeClr val="lt1"/>
            </a:solidFill>
          </a:ln>
          <a:effectLst/>
        </c:spPr>
      </c:pivotFmt>
      <c:pivotFmt>
        <c:idx val="3784"/>
        <c:spPr>
          <a:solidFill>
            <a:schemeClr val="accent1"/>
          </a:solidFill>
          <a:ln w="19050">
            <a:solidFill>
              <a:schemeClr val="lt1"/>
            </a:solidFill>
          </a:ln>
          <a:effectLst/>
        </c:spPr>
      </c:pivotFmt>
      <c:pivotFmt>
        <c:idx val="3785"/>
        <c:spPr>
          <a:solidFill>
            <a:schemeClr val="accent1"/>
          </a:solidFill>
          <a:ln w="19050">
            <a:solidFill>
              <a:schemeClr val="lt1"/>
            </a:solidFill>
          </a:ln>
          <a:effectLst/>
        </c:spPr>
      </c:pivotFmt>
      <c:pivotFmt>
        <c:idx val="3786"/>
        <c:spPr>
          <a:solidFill>
            <a:schemeClr val="accent1"/>
          </a:solidFill>
          <a:ln w="19050">
            <a:solidFill>
              <a:schemeClr val="lt1"/>
            </a:solidFill>
          </a:ln>
          <a:effectLst/>
        </c:spPr>
      </c:pivotFmt>
      <c:pivotFmt>
        <c:idx val="3787"/>
        <c:spPr>
          <a:solidFill>
            <a:schemeClr val="accent1"/>
          </a:solidFill>
          <a:ln w="19050">
            <a:solidFill>
              <a:schemeClr val="lt1"/>
            </a:solidFill>
          </a:ln>
          <a:effectLst/>
        </c:spPr>
      </c:pivotFmt>
      <c:pivotFmt>
        <c:idx val="3788"/>
        <c:spPr>
          <a:solidFill>
            <a:schemeClr val="accent1"/>
          </a:solidFill>
          <a:ln w="19050">
            <a:solidFill>
              <a:schemeClr val="lt1"/>
            </a:solidFill>
          </a:ln>
          <a:effectLst/>
        </c:spPr>
      </c:pivotFmt>
      <c:pivotFmt>
        <c:idx val="3789"/>
        <c:spPr>
          <a:solidFill>
            <a:schemeClr val="accent1"/>
          </a:solidFill>
          <a:ln w="19050">
            <a:solidFill>
              <a:schemeClr val="lt1"/>
            </a:solidFill>
          </a:ln>
          <a:effectLst/>
        </c:spPr>
      </c:pivotFmt>
      <c:pivotFmt>
        <c:idx val="3790"/>
        <c:spPr>
          <a:solidFill>
            <a:schemeClr val="accent1"/>
          </a:solidFill>
          <a:ln w="19050">
            <a:solidFill>
              <a:schemeClr val="lt1"/>
            </a:solidFill>
          </a:ln>
          <a:effectLst/>
        </c:spPr>
      </c:pivotFmt>
      <c:pivotFmt>
        <c:idx val="3791"/>
        <c:spPr>
          <a:solidFill>
            <a:schemeClr val="accent1"/>
          </a:solidFill>
          <a:ln w="19050">
            <a:solidFill>
              <a:schemeClr val="lt1"/>
            </a:solidFill>
          </a:ln>
          <a:effectLst/>
        </c:spPr>
      </c:pivotFmt>
      <c:pivotFmt>
        <c:idx val="3792"/>
        <c:spPr>
          <a:solidFill>
            <a:schemeClr val="accent1"/>
          </a:solidFill>
          <a:ln w="19050">
            <a:solidFill>
              <a:schemeClr val="lt1"/>
            </a:solidFill>
          </a:ln>
          <a:effectLst/>
        </c:spPr>
      </c:pivotFmt>
      <c:pivotFmt>
        <c:idx val="3793"/>
        <c:spPr>
          <a:solidFill>
            <a:schemeClr val="accent1"/>
          </a:solidFill>
          <a:ln w="19050">
            <a:solidFill>
              <a:schemeClr val="lt1"/>
            </a:solidFill>
          </a:ln>
          <a:effectLst/>
        </c:spPr>
      </c:pivotFmt>
      <c:pivotFmt>
        <c:idx val="3794"/>
        <c:spPr>
          <a:solidFill>
            <a:schemeClr val="accent1"/>
          </a:solidFill>
          <a:ln w="19050">
            <a:solidFill>
              <a:schemeClr val="lt1"/>
            </a:solidFill>
          </a:ln>
          <a:effectLst/>
        </c:spPr>
      </c:pivotFmt>
      <c:pivotFmt>
        <c:idx val="3795"/>
        <c:spPr>
          <a:solidFill>
            <a:schemeClr val="accent1"/>
          </a:solidFill>
          <a:ln w="19050">
            <a:solidFill>
              <a:schemeClr val="lt1"/>
            </a:solidFill>
          </a:ln>
          <a:effectLst/>
        </c:spPr>
      </c:pivotFmt>
      <c:pivotFmt>
        <c:idx val="3796"/>
        <c:spPr>
          <a:solidFill>
            <a:schemeClr val="accent1"/>
          </a:solidFill>
          <a:ln w="19050">
            <a:solidFill>
              <a:schemeClr val="lt1"/>
            </a:solidFill>
          </a:ln>
          <a:effectLst/>
        </c:spPr>
      </c:pivotFmt>
      <c:pivotFmt>
        <c:idx val="3797"/>
        <c:spPr>
          <a:solidFill>
            <a:schemeClr val="accent1"/>
          </a:solidFill>
          <a:ln w="19050">
            <a:solidFill>
              <a:schemeClr val="lt1"/>
            </a:solidFill>
          </a:ln>
          <a:effectLst/>
        </c:spPr>
      </c:pivotFmt>
      <c:pivotFmt>
        <c:idx val="3798"/>
        <c:spPr>
          <a:solidFill>
            <a:schemeClr val="accent1"/>
          </a:solidFill>
          <a:ln w="19050">
            <a:solidFill>
              <a:schemeClr val="lt1"/>
            </a:solidFill>
          </a:ln>
          <a:effectLst/>
        </c:spPr>
      </c:pivotFmt>
      <c:pivotFmt>
        <c:idx val="3799"/>
        <c:spPr>
          <a:solidFill>
            <a:schemeClr val="accent1"/>
          </a:solidFill>
          <a:ln w="19050">
            <a:solidFill>
              <a:schemeClr val="lt1"/>
            </a:solidFill>
          </a:ln>
          <a:effectLst/>
        </c:spPr>
      </c:pivotFmt>
      <c:pivotFmt>
        <c:idx val="3800"/>
        <c:spPr>
          <a:solidFill>
            <a:schemeClr val="accent1"/>
          </a:solidFill>
          <a:ln w="19050">
            <a:solidFill>
              <a:schemeClr val="lt1"/>
            </a:solidFill>
          </a:ln>
          <a:effectLst/>
        </c:spPr>
      </c:pivotFmt>
      <c:pivotFmt>
        <c:idx val="3801"/>
        <c:spPr>
          <a:solidFill>
            <a:schemeClr val="accent1"/>
          </a:solidFill>
          <a:ln w="19050">
            <a:solidFill>
              <a:schemeClr val="lt1"/>
            </a:solidFill>
          </a:ln>
          <a:effectLst/>
        </c:spPr>
      </c:pivotFmt>
      <c:pivotFmt>
        <c:idx val="3802"/>
        <c:spPr>
          <a:solidFill>
            <a:schemeClr val="accent1"/>
          </a:solidFill>
          <a:ln w="19050">
            <a:solidFill>
              <a:schemeClr val="lt1"/>
            </a:solidFill>
          </a:ln>
          <a:effectLst/>
        </c:spPr>
      </c:pivotFmt>
      <c:pivotFmt>
        <c:idx val="3803"/>
        <c:spPr>
          <a:solidFill>
            <a:schemeClr val="accent1"/>
          </a:solidFill>
          <a:ln w="19050">
            <a:solidFill>
              <a:schemeClr val="lt1"/>
            </a:solidFill>
          </a:ln>
          <a:effectLst/>
        </c:spPr>
      </c:pivotFmt>
      <c:pivotFmt>
        <c:idx val="3804"/>
        <c:spPr>
          <a:solidFill>
            <a:schemeClr val="accent1"/>
          </a:solidFill>
          <a:ln w="19050">
            <a:solidFill>
              <a:schemeClr val="lt1"/>
            </a:solidFill>
          </a:ln>
          <a:effectLst/>
        </c:spPr>
      </c:pivotFmt>
      <c:pivotFmt>
        <c:idx val="3805"/>
        <c:spPr>
          <a:solidFill>
            <a:schemeClr val="accent1"/>
          </a:solidFill>
          <a:ln w="19050">
            <a:solidFill>
              <a:schemeClr val="lt1"/>
            </a:solidFill>
          </a:ln>
          <a:effectLst/>
        </c:spPr>
      </c:pivotFmt>
      <c:pivotFmt>
        <c:idx val="3806"/>
        <c:spPr>
          <a:solidFill>
            <a:schemeClr val="accent1"/>
          </a:solidFill>
          <a:ln w="19050">
            <a:solidFill>
              <a:schemeClr val="lt1"/>
            </a:solidFill>
          </a:ln>
          <a:effectLst/>
        </c:spPr>
      </c:pivotFmt>
      <c:pivotFmt>
        <c:idx val="3807"/>
        <c:spPr>
          <a:solidFill>
            <a:schemeClr val="accent1"/>
          </a:solidFill>
          <a:ln w="19050">
            <a:solidFill>
              <a:schemeClr val="lt1"/>
            </a:solidFill>
          </a:ln>
          <a:effectLst/>
        </c:spPr>
      </c:pivotFmt>
      <c:pivotFmt>
        <c:idx val="3808"/>
        <c:spPr>
          <a:solidFill>
            <a:schemeClr val="accent1"/>
          </a:solidFill>
          <a:ln w="19050">
            <a:solidFill>
              <a:schemeClr val="lt1"/>
            </a:solidFill>
          </a:ln>
          <a:effectLst/>
        </c:spPr>
      </c:pivotFmt>
      <c:pivotFmt>
        <c:idx val="3809"/>
        <c:spPr>
          <a:solidFill>
            <a:schemeClr val="accent1"/>
          </a:solidFill>
          <a:ln w="19050">
            <a:solidFill>
              <a:schemeClr val="lt1"/>
            </a:solidFill>
          </a:ln>
          <a:effectLst/>
        </c:spPr>
      </c:pivotFmt>
      <c:pivotFmt>
        <c:idx val="3810"/>
        <c:spPr>
          <a:solidFill>
            <a:schemeClr val="accent1"/>
          </a:solidFill>
          <a:ln w="19050">
            <a:solidFill>
              <a:schemeClr val="lt1"/>
            </a:solidFill>
          </a:ln>
          <a:effectLst/>
        </c:spPr>
      </c:pivotFmt>
      <c:pivotFmt>
        <c:idx val="3811"/>
        <c:spPr>
          <a:solidFill>
            <a:schemeClr val="accent1"/>
          </a:solidFill>
          <a:ln w="19050">
            <a:solidFill>
              <a:schemeClr val="lt1"/>
            </a:solidFill>
          </a:ln>
          <a:effectLst/>
        </c:spPr>
      </c:pivotFmt>
      <c:pivotFmt>
        <c:idx val="3812"/>
        <c:spPr>
          <a:solidFill>
            <a:schemeClr val="accent1"/>
          </a:solidFill>
          <a:ln w="19050">
            <a:solidFill>
              <a:schemeClr val="lt1"/>
            </a:solidFill>
          </a:ln>
          <a:effectLst/>
        </c:spPr>
      </c:pivotFmt>
      <c:pivotFmt>
        <c:idx val="3813"/>
        <c:spPr>
          <a:solidFill>
            <a:schemeClr val="accent1"/>
          </a:solidFill>
          <a:ln w="19050">
            <a:solidFill>
              <a:schemeClr val="lt1"/>
            </a:solidFill>
          </a:ln>
          <a:effectLst/>
        </c:spPr>
      </c:pivotFmt>
      <c:pivotFmt>
        <c:idx val="3814"/>
        <c:spPr>
          <a:solidFill>
            <a:schemeClr val="accent1"/>
          </a:solidFill>
          <a:ln w="19050">
            <a:solidFill>
              <a:schemeClr val="lt1"/>
            </a:solidFill>
          </a:ln>
          <a:effectLst/>
        </c:spPr>
      </c:pivotFmt>
      <c:pivotFmt>
        <c:idx val="3815"/>
        <c:spPr>
          <a:solidFill>
            <a:schemeClr val="accent1"/>
          </a:solidFill>
          <a:ln w="19050">
            <a:solidFill>
              <a:schemeClr val="lt1"/>
            </a:solidFill>
          </a:ln>
          <a:effectLst/>
        </c:spPr>
      </c:pivotFmt>
      <c:pivotFmt>
        <c:idx val="3816"/>
        <c:spPr>
          <a:solidFill>
            <a:schemeClr val="accent1"/>
          </a:solidFill>
          <a:ln w="19050">
            <a:solidFill>
              <a:schemeClr val="lt1"/>
            </a:solidFill>
          </a:ln>
          <a:effectLst/>
        </c:spPr>
      </c:pivotFmt>
      <c:pivotFmt>
        <c:idx val="3817"/>
        <c:spPr>
          <a:solidFill>
            <a:schemeClr val="accent1"/>
          </a:solidFill>
          <a:ln w="19050">
            <a:solidFill>
              <a:schemeClr val="lt1"/>
            </a:solidFill>
          </a:ln>
          <a:effectLst/>
        </c:spPr>
      </c:pivotFmt>
      <c:pivotFmt>
        <c:idx val="3818"/>
        <c:spPr>
          <a:solidFill>
            <a:schemeClr val="accent1"/>
          </a:solidFill>
          <a:ln w="19050">
            <a:solidFill>
              <a:schemeClr val="lt1"/>
            </a:solidFill>
          </a:ln>
          <a:effectLst/>
        </c:spPr>
      </c:pivotFmt>
      <c:pivotFmt>
        <c:idx val="3819"/>
        <c:spPr>
          <a:solidFill>
            <a:schemeClr val="accent1"/>
          </a:solidFill>
          <a:ln w="19050">
            <a:solidFill>
              <a:schemeClr val="lt1"/>
            </a:solidFill>
          </a:ln>
          <a:effectLst/>
        </c:spPr>
      </c:pivotFmt>
      <c:pivotFmt>
        <c:idx val="3820"/>
        <c:spPr>
          <a:solidFill>
            <a:schemeClr val="accent1"/>
          </a:solidFill>
          <a:ln w="19050">
            <a:solidFill>
              <a:schemeClr val="lt1"/>
            </a:solidFill>
          </a:ln>
          <a:effectLst/>
        </c:spPr>
      </c:pivotFmt>
      <c:pivotFmt>
        <c:idx val="3821"/>
        <c:spPr>
          <a:solidFill>
            <a:schemeClr val="accent1"/>
          </a:solidFill>
          <a:ln w="19050">
            <a:solidFill>
              <a:schemeClr val="lt1"/>
            </a:solidFill>
          </a:ln>
          <a:effectLst/>
        </c:spPr>
      </c:pivotFmt>
      <c:pivotFmt>
        <c:idx val="3822"/>
        <c:spPr>
          <a:solidFill>
            <a:schemeClr val="accent1"/>
          </a:solidFill>
          <a:ln w="19050">
            <a:solidFill>
              <a:schemeClr val="lt1"/>
            </a:solidFill>
          </a:ln>
          <a:effectLst/>
        </c:spPr>
      </c:pivotFmt>
      <c:pivotFmt>
        <c:idx val="3823"/>
        <c:spPr>
          <a:solidFill>
            <a:schemeClr val="accent1"/>
          </a:solidFill>
          <a:ln w="19050">
            <a:solidFill>
              <a:schemeClr val="lt1"/>
            </a:solidFill>
          </a:ln>
          <a:effectLst/>
        </c:spPr>
      </c:pivotFmt>
      <c:pivotFmt>
        <c:idx val="3824"/>
        <c:spPr>
          <a:solidFill>
            <a:schemeClr val="accent1"/>
          </a:solidFill>
          <a:ln w="19050">
            <a:solidFill>
              <a:schemeClr val="lt1"/>
            </a:solidFill>
          </a:ln>
          <a:effectLst/>
        </c:spPr>
      </c:pivotFmt>
      <c:pivotFmt>
        <c:idx val="3825"/>
        <c:spPr>
          <a:solidFill>
            <a:schemeClr val="accent1"/>
          </a:solidFill>
          <a:ln w="19050">
            <a:solidFill>
              <a:schemeClr val="lt1"/>
            </a:solidFill>
          </a:ln>
          <a:effectLst/>
        </c:spPr>
      </c:pivotFmt>
      <c:pivotFmt>
        <c:idx val="3826"/>
        <c:spPr>
          <a:solidFill>
            <a:schemeClr val="accent1"/>
          </a:solidFill>
          <a:ln w="19050">
            <a:solidFill>
              <a:schemeClr val="lt1"/>
            </a:solidFill>
          </a:ln>
          <a:effectLst/>
        </c:spPr>
      </c:pivotFmt>
      <c:pivotFmt>
        <c:idx val="3827"/>
        <c:spPr>
          <a:solidFill>
            <a:schemeClr val="accent1"/>
          </a:solidFill>
          <a:ln w="19050">
            <a:solidFill>
              <a:schemeClr val="lt1"/>
            </a:solidFill>
          </a:ln>
          <a:effectLst/>
        </c:spPr>
      </c:pivotFmt>
      <c:pivotFmt>
        <c:idx val="3828"/>
        <c:spPr>
          <a:solidFill>
            <a:schemeClr val="accent1"/>
          </a:solidFill>
          <a:ln w="19050">
            <a:solidFill>
              <a:schemeClr val="lt1"/>
            </a:solidFill>
          </a:ln>
          <a:effectLst/>
        </c:spPr>
      </c:pivotFmt>
      <c:pivotFmt>
        <c:idx val="3829"/>
        <c:spPr>
          <a:solidFill>
            <a:schemeClr val="accent1"/>
          </a:solidFill>
          <a:ln w="19050">
            <a:solidFill>
              <a:schemeClr val="lt1"/>
            </a:solidFill>
          </a:ln>
          <a:effectLst/>
        </c:spPr>
      </c:pivotFmt>
      <c:pivotFmt>
        <c:idx val="3830"/>
        <c:spPr>
          <a:solidFill>
            <a:schemeClr val="accent1"/>
          </a:solidFill>
          <a:ln w="19050">
            <a:solidFill>
              <a:schemeClr val="lt1"/>
            </a:solidFill>
          </a:ln>
          <a:effectLst/>
        </c:spPr>
      </c:pivotFmt>
      <c:pivotFmt>
        <c:idx val="3831"/>
        <c:spPr>
          <a:solidFill>
            <a:schemeClr val="accent1"/>
          </a:solidFill>
          <a:ln w="19050">
            <a:solidFill>
              <a:schemeClr val="lt1"/>
            </a:solidFill>
          </a:ln>
          <a:effectLst/>
        </c:spPr>
      </c:pivotFmt>
      <c:pivotFmt>
        <c:idx val="3832"/>
        <c:spPr>
          <a:solidFill>
            <a:schemeClr val="accent1"/>
          </a:solidFill>
          <a:ln w="19050">
            <a:solidFill>
              <a:schemeClr val="lt1"/>
            </a:solidFill>
          </a:ln>
          <a:effectLst/>
        </c:spPr>
      </c:pivotFmt>
      <c:pivotFmt>
        <c:idx val="3833"/>
        <c:spPr>
          <a:solidFill>
            <a:schemeClr val="accent1"/>
          </a:solidFill>
          <a:ln w="19050">
            <a:solidFill>
              <a:schemeClr val="lt1"/>
            </a:solidFill>
          </a:ln>
          <a:effectLst/>
        </c:spPr>
      </c:pivotFmt>
      <c:pivotFmt>
        <c:idx val="3834"/>
        <c:spPr>
          <a:solidFill>
            <a:schemeClr val="accent1"/>
          </a:solidFill>
          <a:ln w="19050">
            <a:solidFill>
              <a:schemeClr val="lt1"/>
            </a:solidFill>
          </a:ln>
          <a:effectLst/>
        </c:spPr>
      </c:pivotFmt>
      <c:pivotFmt>
        <c:idx val="3835"/>
        <c:spPr>
          <a:solidFill>
            <a:schemeClr val="accent1"/>
          </a:solidFill>
          <a:ln w="19050">
            <a:solidFill>
              <a:schemeClr val="lt1"/>
            </a:solidFill>
          </a:ln>
          <a:effectLst/>
        </c:spPr>
      </c:pivotFmt>
      <c:pivotFmt>
        <c:idx val="3836"/>
        <c:spPr>
          <a:solidFill>
            <a:schemeClr val="accent1"/>
          </a:solidFill>
          <a:ln w="19050">
            <a:solidFill>
              <a:schemeClr val="lt1"/>
            </a:solidFill>
          </a:ln>
          <a:effectLst/>
        </c:spPr>
      </c:pivotFmt>
      <c:pivotFmt>
        <c:idx val="3837"/>
        <c:spPr>
          <a:solidFill>
            <a:schemeClr val="accent1"/>
          </a:solidFill>
          <a:ln w="19050">
            <a:solidFill>
              <a:schemeClr val="lt1"/>
            </a:solidFill>
          </a:ln>
          <a:effectLst/>
        </c:spPr>
      </c:pivotFmt>
      <c:pivotFmt>
        <c:idx val="3838"/>
        <c:spPr>
          <a:solidFill>
            <a:schemeClr val="accent1"/>
          </a:solidFill>
          <a:ln w="19050">
            <a:solidFill>
              <a:schemeClr val="lt1"/>
            </a:solidFill>
          </a:ln>
          <a:effectLst/>
        </c:spPr>
      </c:pivotFmt>
      <c:pivotFmt>
        <c:idx val="3839"/>
        <c:spPr>
          <a:solidFill>
            <a:schemeClr val="accent1"/>
          </a:solidFill>
          <a:ln w="19050">
            <a:solidFill>
              <a:schemeClr val="lt1"/>
            </a:solidFill>
          </a:ln>
          <a:effectLst/>
        </c:spPr>
      </c:pivotFmt>
      <c:pivotFmt>
        <c:idx val="3840"/>
        <c:spPr>
          <a:solidFill>
            <a:schemeClr val="accent1"/>
          </a:solidFill>
          <a:ln w="19050">
            <a:solidFill>
              <a:schemeClr val="lt1"/>
            </a:solidFill>
          </a:ln>
          <a:effectLst/>
        </c:spPr>
      </c:pivotFmt>
      <c:pivotFmt>
        <c:idx val="3841"/>
        <c:spPr>
          <a:solidFill>
            <a:schemeClr val="accent1"/>
          </a:solidFill>
          <a:ln w="19050">
            <a:solidFill>
              <a:schemeClr val="lt1"/>
            </a:solidFill>
          </a:ln>
          <a:effectLst/>
        </c:spPr>
      </c:pivotFmt>
      <c:pivotFmt>
        <c:idx val="3842"/>
        <c:spPr>
          <a:solidFill>
            <a:schemeClr val="accent1"/>
          </a:solidFill>
          <a:ln w="19050">
            <a:solidFill>
              <a:schemeClr val="lt1"/>
            </a:solidFill>
          </a:ln>
          <a:effectLst/>
        </c:spPr>
      </c:pivotFmt>
      <c:pivotFmt>
        <c:idx val="3843"/>
        <c:spPr>
          <a:solidFill>
            <a:schemeClr val="accent1"/>
          </a:solidFill>
          <a:ln w="19050">
            <a:solidFill>
              <a:schemeClr val="lt1"/>
            </a:solidFill>
          </a:ln>
          <a:effectLst/>
        </c:spPr>
      </c:pivotFmt>
      <c:pivotFmt>
        <c:idx val="3844"/>
        <c:spPr>
          <a:solidFill>
            <a:schemeClr val="accent1"/>
          </a:solidFill>
          <a:ln w="19050">
            <a:solidFill>
              <a:schemeClr val="lt1"/>
            </a:solidFill>
          </a:ln>
          <a:effectLst/>
        </c:spPr>
      </c:pivotFmt>
      <c:pivotFmt>
        <c:idx val="3845"/>
        <c:spPr>
          <a:solidFill>
            <a:schemeClr val="accent1"/>
          </a:solidFill>
          <a:ln w="19050">
            <a:solidFill>
              <a:schemeClr val="lt1"/>
            </a:solidFill>
          </a:ln>
          <a:effectLst/>
        </c:spPr>
      </c:pivotFmt>
      <c:pivotFmt>
        <c:idx val="3846"/>
        <c:spPr>
          <a:solidFill>
            <a:schemeClr val="accent1"/>
          </a:solidFill>
          <a:ln w="19050">
            <a:solidFill>
              <a:schemeClr val="lt1"/>
            </a:solidFill>
          </a:ln>
          <a:effectLst/>
        </c:spPr>
      </c:pivotFmt>
      <c:pivotFmt>
        <c:idx val="3847"/>
        <c:spPr>
          <a:solidFill>
            <a:schemeClr val="accent1"/>
          </a:solidFill>
          <a:ln w="19050">
            <a:solidFill>
              <a:schemeClr val="lt1"/>
            </a:solidFill>
          </a:ln>
          <a:effectLst/>
        </c:spPr>
      </c:pivotFmt>
      <c:pivotFmt>
        <c:idx val="3848"/>
        <c:spPr>
          <a:solidFill>
            <a:schemeClr val="accent1"/>
          </a:solidFill>
          <a:ln w="19050">
            <a:solidFill>
              <a:schemeClr val="lt1"/>
            </a:solidFill>
          </a:ln>
          <a:effectLst/>
        </c:spPr>
      </c:pivotFmt>
      <c:pivotFmt>
        <c:idx val="3849"/>
        <c:spPr>
          <a:solidFill>
            <a:schemeClr val="accent1"/>
          </a:solidFill>
          <a:ln w="19050">
            <a:solidFill>
              <a:schemeClr val="lt1"/>
            </a:solidFill>
          </a:ln>
          <a:effectLst/>
        </c:spPr>
      </c:pivotFmt>
      <c:pivotFmt>
        <c:idx val="3850"/>
        <c:spPr>
          <a:solidFill>
            <a:schemeClr val="accent1"/>
          </a:solidFill>
          <a:ln w="19050">
            <a:solidFill>
              <a:schemeClr val="lt1"/>
            </a:solidFill>
          </a:ln>
          <a:effectLst/>
        </c:spPr>
      </c:pivotFmt>
      <c:pivotFmt>
        <c:idx val="3851"/>
        <c:spPr>
          <a:solidFill>
            <a:schemeClr val="accent1"/>
          </a:solidFill>
          <a:ln w="19050">
            <a:solidFill>
              <a:schemeClr val="lt1"/>
            </a:solidFill>
          </a:ln>
          <a:effectLst/>
        </c:spPr>
      </c:pivotFmt>
      <c:pivotFmt>
        <c:idx val="3852"/>
        <c:spPr>
          <a:solidFill>
            <a:schemeClr val="accent1"/>
          </a:solidFill>
          <a:ln w="19050">
            <a:solidFill>
              <a:schemeClr val="lt1"/>
            </a:solidFill>
          </a:ln>
          <a:effectLst/>
        </c:spPr>
      </c:pivotFmt>
      <c:pivotFmt>
        <c:idx val="3853"/>
        <c:spPr>
          <a:solidFill>
            <a:schemeClr val="accent1"/>
          </a:solidFill>
          <a:ln w="19050">
            <a:solidFill>
              <a:schemeClr val="lt1"/>
            </a:solidFill>
          </a:ln>
          <a:effectLst/>
        </c:spPr>
      </c:pivotFmt>
      <c:pivotFmt>
        <c:idx val="3854"/>
        <c:spPr>
          <a:solidFill>
            <a:schemeClr val="accent1"/>
          </a:solidFill>
          <a:ln w="19050">
            <a:solidFill>
              <a:schemeClr val="lt1"/>
            </a:solidFill>
          </a:ln>
          <a:effectLst/>
        </c:spPr>
      </c:pivotFmt>
      <c:pivotFmt>
        <c:idx val="3855"/>
        <c:spPr>
          <a:solidFill>
            <a:schemeClr val="accent1"/>
          </a:solidFill>
          <a:ln w="19050">
            <a:solidFill>
              <a:schemeClr val="lt1"/>
            </a:solidFill>
          </a:ln>
          <a:effectLst/>
        </c:spPr>
      </c:pivotFmt>
      <c:pivotFmt>
        <c:idx val="3856"/>
        <c:spPr>
          <a:solidFill>
            <a:schemeClr val="accent1"/>
          </a:solidFill>
          <a:ln w="19050">
            <a:solidFill>
              <a:schemeClr val="lt1"/>
            </a:solidFill>
          </a:ln>
          <a:effectLst/>
        </c:spPr>
      </c:pivotFmt>
      <c:pivotFmt>
        <c:idx val="3857"/>
        <c:spPr>
          <a:solidFill>
            <a:schemeClr val="accent1"/>
          </a:solidFill>
          <a:ln w="19050">
            <a:solidFill>
              <a:schemeClr val="lt1"/>
            </a:solidFill>
          </a:ln>
          <a:effectLst/>
        </c:spPr>
      </c:pivotFmt>
      <c:pivotFmt>
        <c:idx val="3858"/>
        <c:spPr>
          <a:solidFill>
            <a:schemeClr val="accent1"/>
          </a:solidFill>
          <a:ln w="19050">
            <a:solidFill>
              <a:schemeClr val="lt1"/>
            </a:solidFill>
          </a:ln>
          <a:effectLst/>
        </c:spPr>
      </c:pivotFmt>
      <c:pivotFmt>
        <c:idx val="3859"/>
        <c:spPr>
          <a:solidFill>
            <a:schemeClr val="accent1"/>
          </a:solidFill>
          <a:ln w="19050">
            <a:solidFill>
              <a:schemeClr val="lt1"/>
            </a:solidFill>
          </a:ln>
          <a:effectLst/>
        </c:spPr>
      </c:pivotFmt>
      <c:pivotFmt>
        <c:idx val="3860"/>
        <c:spPr>
          <a:solidFill>
            <a:schemeClr val="accent1"/>
          </a:solidFill>
          <a:ln w="19050">
            <a:solidFill>
              <a:schemeClr val="lt1"/>
            </a:solidFill>
          </a:ln>
          <a:effectLst/>
        </c:spPr>
      </c:pivotFmt>
      <c:pivotFmt>
        <c:idx val="3861"/>
        <c:spPr>
          <a:solidFill>
            <a:schemeClr val="accent1"/>
          </a:solidFill>
          <a:ln w="19050">
            <a:solidFill>
              <a:schemeClr val="lt1"/>
            </a:solidFill>
          </a:ln>
          <a:effectLst/>
        </c:spPr>
      </c:pivotFmt>
      <c:pivotFmt>
        <c:idx val="3862"/>
        <c:spPr>
          <a:solidFill>
            <a:schemeClr val="accent1"/>
          </a:solidFill>
          <a:ln w="19050">
            <a:solidFill>
              <a:schemeClr val="lt1"/>
            </a:solidFill>
          </a:ln>
          <a:effectLst/>
        </c:spPr>
      </c:pivotFmt>
      <c:pivotFmt>
        <c:idx val="3863"/>
        <c:spPr>
          <a:solidFill>
            <a:schemeClr val="accent1"/>
          </a:solidFill>
          <a:ln w="19050">
            <a:solidFill>
              <a:schemeClr val="lt1"/>
            </a:solidFill>
          </a:ln>
          <a:effectLst/>
        </c:spPr>
      </c:pivotFmt>
      <c:pivotFmt>
        <c:idx val="3864"/>
        <c:spPr>
          <a:solidFill>
            <a:schemeClr val="accent1"/>
          </a:solidFill>
          <a:ln w="19050">
            <a:solidFill>
              <a:schemeClr val="lt1"/>
            </a:solidFill>
          </a:ln>
          <a:effectLst/>
        </c:spPr>
      </c:pivotFmt>
      <c:pivotFmt>
        <c:idx val="3865"/>
        <c:spPr>
          <a:solidFill>
            <a:schemeClr val="accent1"/>
          </a:solidFill>
          <a:ln w="19050">
            <a:solidFill>
              <a:schemeClr val="lt1"/>
            </a:solidFill>
          </a:ln>
          <a:effectLst/>
        </c:spPr>
      </c:pivotFmt>
      <c:pivotFmt>
        <c:idx val="3866"/>
        <c:spPr>
          <a:solidFill>
            <a:schemeClr val="accent1"/>
          </a:solidFill>
          <a:ln w="19050">
            <a:solidFill>
              <a:schemeClr val="lt1"/>
            </a:solidFill>
          </a:ln>
          <a:effectLst/>
        </c:spPr>
      </c:pivotFmt>
      <c:pivotFmt>
        <c:idx val="3867"/>
        <c:spPr>
          <a:solidFill>
            <a:schemeClr val="accent1"/>
          </a:solidFill>
          <a:ln w="19050">
            <a:solidFill>
              <a:schemeClr val="lt1"/>
            </a:solidFill>
          </a:ln>
          <a:effectLst/>
        </c:spPr>
      </c:pivotFmt>
      <c:pivotFmt>
        <c:idx val="3868"/>
        <c:spPr>
          <a:solidFill>
            <a:schemeClr val="accent1"/>
          </a:solidFill>
          <a:ln w="19050">
            <a:solidFill>
              <a:schemeClr val="lt1"/>
            </a:solidFill>
          </a:ln>
          <a:effectLst/>
        </c:spPr>
      </c:pivotFmt>
      <c:pivotFmt>
        <c:idx val="3869"/>
        <c:spPr>
          <a:solidFill>
            <a:schemeClr val="accent1"/>
          </a:solidFill>
          <a:ln w="19050">
            <a:solidFill>
              <a:schemeClr val="lt1"/>
            </a:solidFill>
          </a:ln>
          <a:effectLst/>
        </c:spPr>
      </c:pivotFmt>
      <c:pivotFmt>
        <c:idx val="3870"/>
        <c:spPr>
          <a:solidFill>
            <a:schemeClr val="accent1"/>
          </a:solidFill>
          <a:ln w="19050">
            <a:solidFill>
              <a:schemeClr val="lt1"/>
            </a:solidFill>
          </a:ln>
          <a:effectLst/>
        </c:spPr>
      </c:pivotFmt>
      <c:pivotFmt>
        <c:idx val="3871"/>
        <c:spPr>
          <a:solidFill>
            <a:schemeClr val="accent1"/>
          </a:solidFill>
          <a:ln w="19050">
            <a:solidFill>
              <a:schemeClr val="lt1"/>
            </a:solidFill>
          </a:ln>
          <a:effectLst/>
        </c:spPr>
      </c:pivotFmt>
      <c:pivotFmt>
        <c:idx val="3872"/>
        <c:spPr>
          <a:solidFill>
            <a:schemeClr val="accent1"/>
          </a:solidFill>
          <a:ln w="19050">
            <a:solidFill>
              <a:schemeClr val="lt1"/>
            </a:solidFill>
          </a:ln>
          <a:effectLst/>
        </c:spPr>
      </c:pivotFmt>
      <c:pivotFmt>
        <c:idx val="3873"/>
        <c:spPr>
          <a:solidFill>
            <a:schemeClr val="accent1"/>
          </a:solidFill>
          <a:ln w="19050">
            <a:solidFill>
              <a:schemeClr val="lt1"/>
            </a:solidFill>
          </a:ln>
          <a:effectLst/>
        </c:spPr>
      </c:pivotFmt>
      <c:pivotFmt>
        <c:idx val="3874"/>
        <c:spPr>
          <a:solidFill>
            <a:schemeClr val="accent1"/>
          </a:solidFill>
          <a:ln w="19050">
            <a:solidFill>
              <a:schemeClr val="lt1"/>
            </a:solidFill>
          </a:ln>
          <a:effectLst/>
        </c:spPr>
      </c:pivotFmt>
      <c:pivotFmt>
        <c:idx val="3875"/>
        <c:spPr>
          <a:solidFill>
            <a:schemeClr val="accent1"/>
          </a:solidFill>
          <a:ln w="19050">
            <a:solidFill>
              <a:schemeClr val="lt1"/>
            </a:solidFill>
          </a:ln>
          <a:effectLst/>
        </c:spPr>
      </c:pivotFmt>
      <c:pivotFmt>
        <c:idx val="3876"/>
        <c:spPr>
          <a:solidFill>
            <a:schemeClr val="accent1"/>
          </a:solidFill>
          <a:ln w="19050">
            <a:solidFill>
              <a:schemeClr val="lt1"/>
            </a:solidFill>
          </a:ln>
          <a:effectLst/>
        </c:spPr>
      </c:pivotFmt>
      <c:pivotFmt>
        <c:idx val="3877"/>
        <c:spPr>
          <a:solidFill>
            <a:schemeClr val="accent1"/>
          </a:solidFill>
          <a:ln w="19050">
            <a:solidFill>
              <a:schemeClr val="lt1"/>
            </a:solidFill>
          </a:ln>
          <a:effectLst/>
        </c:spPr>
      </c:pivotFmt>
      <c:pivotFmt>
        <c:idx val="3878"/>
        <c:spPr>
          <a:solidFill>
            <a:schemeClr val="accent1"/>
          </a:solidFill>
          <a:ln w="19050">
            <a:solidFill>
              <a:schemeClr val="lt1"/>
            </a:solidFill>
          </a:ln>
          <a:effectLst/>
        </c:spPr>
      </c:pivotFmt>
      <c:pivotFmt>
        <c:idx val="3879"/>
        <c:spPr>
          <a:solidFill>
            <a:schemeClr val="accent1"/>
          </a:solidFill>
          <a:ln w="19050">
            <a:solidFill>
              <a:schemeClr val="lt1"/>
            </a:solidFill>
          </a:ln>
          <a:effectLst/>
        </c:spPr>
      </c:pivotFmt>
      <c:pivotFmt>
        <c:idx val="3880"/>
        <c:spPr>
          <a:solidFill>
            <a:schemeClr val="accent1"/>
          </a:solidFill>
          <a:ln w="19050">
            <a:solidFill>
              <a:schemeClr val="lt1"/>
            </a:solidFill>
          </a:ln>
          <a:effectLst/>
        </c:spPr>
      </c:pivotFmt>
      <c:pivotFmt>
        <c:idx val="3881"/>
        <c:spPr>
          <a:solidFill>
            <a:schemeClr val="accent1"/>
          </a:solidFill>
          <a:ln w="19050">
            <a:solidFill>
              <a:schemeClr val="lt1"/>
            </a:solidFill>
          </a:ln>
          <a:effectLst/>
        </c:spPr>
      </c:pivotFmt>
      <c:pivotFmt>
        <c:idx val="3882"/>
        <c:spPr>
          <a:solidFill>
            <a:schemeClr val="accent1"/>
          </a:solidFill>
          <a:ln w="19050">
            <a:solidFill>
              <a:schemeClr val="lt1"/>
            </a:solidFill>
          </a:ln>
          <a:effectLst/>
        </c:spPr>
      </c:pivotFmt>
      <c:pivotFmt>
        <c:idx val="3883"/>
        <c:spPr>
          <a:solidFill>
            <a:schemeClr val="accent1"/>
          </a:solidFill>
          <a:ln w="19050">
            <a:solidFill>
              <a:schemeClr val="lt1"/>
            </a:solidFill>
          </a:ln>
          <a:effectLst/>
        </c:spPr>
      </c:pivotFmt>
      <c:pivotFmt>
        <c:idx val="3884"/>
        <c:spPr>
          <a:solidFill>
            <a:schemeClr val="accent1"/>
          </a:solidFill>
          <a:ln w="19050">
            <a:solidFill>
              <a:schemeClr val="lt1"/>
            </a:solidFill>
          </a:ln>
          <a:effectLst/>
        </c:spPr>
      </c:pivotFmt>
      <c:pivotFmt>
        <c:idx val="3885"/>
        <c:spPr>
          <a:solidFill>
            <a:schemeClr val="accent1"/>
          </a:solidFill>
          <a:ln w="19050">
            <a:solidFill>
              <a:schemeClr val="lt1"/>
            </a:solidFill>
          </a:ln>
          <a:effectLst/>
        </c:spPr>
      </c:pivotFmt>
      <c:pivotFmt>
        <c:idx val="3886"/>
        <c:spPr>
          <a:solidFill>
            <a:schemeClr val="accent1"/>
          </a:solidFill>
          <a:ln w="19050">
            <a:solidFill>
              <a:schemeClr val="lt1"/>
            </a:solidFill>
          </a:ln>
          <a:effectLst/>
        </c:spPr>
      </c:pivotFmt>
      <c:pivotFmt>
        <c:idx val="3887"/>
        <c:spPr>
          <a:solidFill>
            <a:schemeClr val="accent1"/>
          </a:solidFill>
          <a:ln w="19050">
            <a:solidFill>
              <a:schemeClr val="lt1"/>
            </a:solidFill>
          </a:ln>
          <a:effectLst/>
        </c:spPr>
      </c:pivotFmt>
      <c:pivotFmt>
        <c:idx val="3888"/>
        <c:spPr>
          <a:solidFill>
            <a:schemeClr val="accent1"/>
          </a:solidFill>
          <a:ln w="19050">
            <a:solidFill>
              <a:schemeClr val="lt1"/>
            </a:solidFill>
          </a:ln>
          <a:effectLst/>
        </c:spPr>
      </c:pivotFmt>
      <c:pivotFmt>
        <c:idx val="3889"/>
        <c:spPr>
          <a:solidFill>
            <a:schemeClr val="accent1"/>
          </a:solidFill>
          <a:ln w="19050">
            <a:solidFill>
              <a:schemeClr val="lt1"/>
            </a:solidFill>
          </a:ln>
          <a:effectLst/>
        </c:spPr>
      </c:pivotFmt>
      <c:pivotFmt>
        <c:idx val="3890"/>
        <c:spPr>
          <a:solidFill>
            <a:schemeClr val="accent1"/>
          </a:solidFill>
          <a:ln w="19050">
            <a:solidFill>
              <a:schemeClr val="lt1"/>
            </a:solidFill>
          </a:ln>
          <a:effectLst/>
        </c:spPr>
      </c:pivotFmt>
      <c:pivotFmt>
        <c:idx val="3891"/>
        <c:spPr>
          <a:solidFill>
            <a:schemeClr val="accent1"/>
          </a:solidFill>
          <a:ln w="19050">
            <a:solidFill>
              <a:schemeClr val="lt1"/>
            </a:solidFill>
          </a:ln>
          <a:effectLst/>
        </c:spPr>
      </c:pivotFmt>
      <c:pivotFmt>
        <c:idx val="3892"/>
        <c:spPr>
          <a:solidFill>
            <a:schemeClr val="accent1"/>
          </a:solidFill>
          <a:ln w="19050">
            <a:solidFill>
              <a:schemeClr val="lt1"/>
            </a:solidFill>
          </a:ln>
          <a:effectLst/>
        </c:spPr>
      </c:pivotFmt>
      <c:pivotFmt>
        <c:idx val="3893"/>
        <c:spPr>
          <a:solidFill>
            <a:schemeClr val="accent1"/>
          </a:solidFill>
          <a:ln w="19050">
            <a:solidFill>
              <a:schemeClr val="lt1"/>
            </a:solidFill>
          </a:ln>
          <a:effectLst/>
        </c:spPr>
      </c:pivotFmt>
      <c:pivotFmt>
        <c:idx val="3894"/>
        <c:spPr>
          <a:solidFill>
            <a:schemeClr val="accent1"/>
          </a:solidFill>
          <a:ln w="19050">
            <a:solidFill>
              <a:schemeClr val="lt1"/>
            </a:solidFill>
          </a:ln>
          <a:effectLst/>
        </c:spPr>
      </c:pivotFmt>
      <c:pivotFmt>
        <c:idx val="3895"/>
        <c:spPr>
          <a:solidFill>
            <a:schemeClr val="accent1"/>
          </a:solidFill>
          <a:ln w="19050">
            <a:solidFill>
              <a:schemeClr val="lt1"/>
            </a:solidFill>
          </a:ln>
          <a:effectLst/>
        </c:spPr>
      </c:pivotFmt>
      <c:pivotFmt>
        <c:idx val="3896"/>
        <c:spPr>
          <a:solidFill>
            <a:schemeClr val="accent1"/>
          </a:solidFill>
          <a:ln w="19050">
            <a:solidFill>
              <a:schemeClr val="lt1"/>
            </a:solidFill>
          </a:ln>
          <a:effectLst/>
        </c:spPr>
      </c:pivotFmt>
      <c:pivotFmt>
        <c:idx val="3897"/>
        <c:spPr>
          <a:solidFill>
            <a:schemeClr val="accent1"/>
          </a:solidFill>
          <a:ln w="19050">
            <a:solidFill>
              <a:schemeClr val="lt1"/>
            </a:solidFill>
          </a:ln>
          <a:effectLst/>
        </c:spPr>
      </c:pivotFmt>
      <c:pivotFmt>
        <c:idx val="3898"/>
        <c:spPr>
          <a:solidFill>
            <a:schemeClr val="accent1"/>
          </a:solidFill>
          <a:ln w="19050">
            <a:solidFill>
              <a:schemeClr val="lt1"/>
            </a:solidFill>
          </a:ln>
          <a:effectLst/>
        </c:spPr>
      </c:pivotFmt>
      <c:pivotFmt>
        <c:idx val="3899"/>
        <c:spPr>
          <a:solidFill>
            <a:schemeClr val="accent1"/>
          </a:solidFill>
          <a:ln w="19050">
            <a:solidFill>
              <a:schemeClr val="lt1"/>
            </a:solidFill>
          </a:ln>
          <a:effectLst/>
        </c:spPr>
      </c:pivotFmt>
      <c:pivotFmt>
        <c:idx val="3900"/>
        <c:spPr>
          <a:solidFill>
            <a:schemeClr val="accent1"/>
          </a:solidFill>
          <a:ln w="19050">
            <a:solidFill>
              <a:schemeClr val="lt1"/>
            </a:solidFill>
          </a:ln>
          <a:effectLst/>
        </c:spPr>
      </c:pivotFmt>
      <c:pivotFmt>
        <c:idx val="3901"/>
        <c:spPr>
          <a:solidFill>
            <a:schemeClr val="accent1"/>
          </a:solidFill>
          <a:ln w="19050">
            <a:solidFill>
              <a:schemeClr val="lt1"/>
            </a:solidFill>
          </a:ln>
          <a:effectLst/>
        </c:spPr>
      </c:pivotFmt>
      <c:pivotFmt>
        <c:idx val="3902"/>
        <c:spPr>
          <a:solidFill>
            <a:schemeClr val="accent1"/>
          </a:solidFill>
          <a:ln w="19050">
            <a:solidFill>
              <a:schemeClr val="lt1"/>
            </a:solidFill>
          </a:ln>
          <a:effectLst/>
        </c:spPr>
      </c:pivotFmt>
      <c:pivotFmt>
        <c:idx val="3903"/>
        <c:spPr>
          <a:solidFill>
            <a:schemeClr val="accent1"/>
          </a:solidFill>
          <a:ln w="19050">
            <a:solidFill>
              <a:schemeClr val="lt1"/>
            </a:solidFill>
          </a:ln>
          <a:effectLst/>
        </c:spPr>
      </c:pivotFmt>
      <c:pivotFmt>
        <c:idx val="3904"/>
        <c:spPr>
          <a:solidFill>
            <a:schemeClr val="accent1"/>
          </a:solidFill>
          <a:ln w="19050">
            <a:solidFill>
              <a:schemeClr val="lt1"/>
            </a:solidFill>
          </a:ln>
          <a:effectLst/>
        </c:spPr>
      </c:pivotFmt>
      <c:pivotFmt>
        <c:idx val="3905"/>
        <c:spPr>
          <a:solidFill>
            <a:schemeClr val="accent1"/>
          </a:solidFill>
          <a:ln w="19050">
            <a:solidFill>
              <a:schemeClr val="lt1"/>
            </a:solidFill>
          </a:ln>
          <a:effectLst/>
        </c:spPr>
      </c:pivotFmt>
      <c:pivotFmt>
        <c:idx val="3906"/>
        <c:spPr>
          <a:solidFill>
            <a:schemeClr val="accent1"/>
          </a:solidFill>
          <a:ln w="19050">
            <a:solidFill>
              <a:schemeClr val="lt1"/>
            </a:solidFill>
          </a:ln>
          <a:effectLst/>
        </c:spPr>
      </c:pivotFmt>
      <c:pivotFmt>
        <c:idx val="3907"/>
        <c:spPr>
          <a:solidFill>
            <a:schemeClr val="accent1"/>
          </a:solidFill>
          <a:ln w="19050">
            <a:solidFill>
              <a:schemeClr val="lt1"/>
            </a:solidFill>
          </a:ln>
          <a:effectLst/>
        </c:spPr>
      </c:pivotFmt>
      <c:pivotFmt>
        <c:idx val="3908"/>
        <c:spPr>
          <a:solidFill>
            <a:schemeClr val="accent1"/>
          </a:solidFill>
          <a:ln w="19050">
            <a:solidFill>
              <a:schemeClr val="lt1"/>
            </a:solidFill>
          </a:ln>
          <a:effectLst/>
        </c:spPr>
      </c:pivotFmt>
      <c:pivotFmt>
        <c:idx val="3909"/>
        <c:spPr>
          <a:solidFill>
            <a:schemeClr val="accent1"/>
          </a:solidFill>
          <a:ln w="19050">
            <a:solidFill>
              <a:schemeClr val="lt1"/>
            </a:solidFill>
          </a:ln>
          <a:effectLst/>
        </c:spPr>
      </c:pivotFmt>
      <c:pivotFmt>
        <c:idx val="3910"/>
        <c:spPr>
          <a:solidFill>
            <a:schemeClr val="accent1"/>
          </a:solidFill>
          <a:ln w="19050">
            <a:solidFill>
              <a:schemeClr val="lt1"/>
            </a:solidFill>
          </a:ln>
          <a:effectLst/>
        </c:spPr>
      </c:pivotFmt>
      <c:pivotFmt>
        <c:idx val="3911"/>
        <c:spPr>
          <a:solidFill>
            <a:schemeClr val="accent1"/>
          </a:solidFill>
          <a:ln w="19050">
            <a:solidFill>
              <a:schemeClr val="lt1"/>
            </a:solidFill>
          </a:ln>
          <a:effectLst/>
        </c:spPr>
      </c:pivotFmt>
      <c:pivotFmt>
        <c:idx val="3912"/>
        <c:spPr>
          <a:solidFill>
            <a:schemeClr val="accent1"/>
          </a:solidFill>
          <a:ln w="19050">
            <a:solidFill>
              <a:schemeClr val="lt1"/>
            </a:solidFill>
          </a:ln>
          <a:effectLst/>
        </c:spPr>
      </c:pivotFmt>
      <c:pivotFmt>
        <c:idx val="3913"/>
        <c:spPr>
          <a:solidFill>
            <a:schemeClr val="accent1"/>
          </a:solidFill>
          <a:ln w="19050">
            <a:solidFill>
              <a:schemeClr val="lt1"/>
            </a:solidFill>
          </a:ln>
          <a:effectLst/>
        </c:spPr>
      </c:pivotFmt>
      <c:pivotFmt>
        <c:idx val="3914"/>
        <c:spPr>
          <a:solidFill>
            <a:schemeClr val="accent1"/>
          </a:solidFill>
          <a:ln w="19050">
            <a:solidFill>
              <a:schemeClr val="lt1"/>
            </a:solidFill>
          </a:ln>
          <a:effectLst/>
        </c:spPr>
      </c:pivotFmt>
      <c:pivotFmt>
        <c:idx val="3915"/>
        <c:spPr>
          <a:solidFill>
            <a:schemeClr val="accent1"/>
          </a:solidFill>
          <a:ln w="19050">
            <a:solidFill>
              <a:schemeClr val="lt1"/>
            </a:solidFill>
          </a:ln>
          <a:effectLst/>
        </c:spPr>
      </c:pivotFmt>
      <c:pivotFmt>
        <c:idx val="3916"/>
        <c:spPr>
          <a:solidFill>
            <a:schemeClr val="accent1"/>
          </a:solidFill>
          <a:ln w="19050">
            <a:solidFill>
              <a:schemeClr val="lt1"/>
            </a:solidFill>
          </a:ln>
          <a:effectLst/>
        </c:spPr>
      </c:pivotFmt>
      <c:pivotFmt>
        <c:idx val="3917"/>
        <c:spPr>
          <a:solidFill>
            <a:schemeClr val="accent1"/>
          </a:solidFill>
          <a:ln w="19050">
            <a:solidFill>
              <a:schemeClr val="lt1"/>
            </a:solidFill>
          </a:ln>
          <a:effectLst/>
        </c:spPr>
      </c:pivotFmt>
      <c:pivotFmt>
        <c:idx val="3918"/>
        <c:spPr>
          <a:solidFill>
            <a:schemeClr val="accent1"/>
          </a:solidFill>
          <a:ln w="19050">
            <a:solidFill>
              <a:schemeClr val="lt1"/>
            </a:solidFill>
          </a:ln>
          <a:effectLst/>
        </c:spPr>
      </c:pivotFmt>
      <c:pivotFmt>
        <c:idx val="3919"/>
        <c:spPr>
          <a:solidFill>
            <a:schemeClr val="accent1"/>
          </a:solidFill>
          <a:ln w="19050">
            <a:solidFill>
              <a:schemeClr val="lt1"/>
            </a:solidFill>
          </a:ln>
          <a:effectLst/>
        </c:spPr>
      </c:pivotFmt>
      <c:pivotFmt>
        <c:idx val="3920"/>
        <c:spPr>
          <a:solidFill>
            <a:schemeClr val="accent1"/>
          </a:solidFill>
          <a:ln w="19050">
            <a:solidFill>
              <a:schemeClr val="lt1"/>
            </a:solidFill>
          </a:ln>
          <a:effectLst/>
        </c:spPr>
      </c:pivotFmt>
      <c:pivotFmt>
        <c:idx val="3921"/>
        <c:spPr>
          <a:solidFill>
            <a:schemeClr val="accent1"/>
          </a:solidFill>
          <a:ln w="19050">
            <a:solidFill>
              <a:schemeClr val="lt1"/>
            </a:solidFill>
          </a:ln>
          <a:effectLst/>
        </c:spPr>
      </c:pivotFmt>
      <c:pivotFmt>
        <c:idx val="3922"/>
        <c:spPr>
          <a:solidFill>
            <a:schemeClr val="accent1"/>
          </a:solidFill>
          <a:ln w="19050">
            <a:solidFill>
              <a:schemeClr val="lt1"/>
            </a:solidFill>
          </a:ln>
          <a:effectLst/>
        </c:spPr>
      </c:pivotFmt>
      <c:pivotFmt>
        <c:idx val="3923"/>
        <c:spPr>
          <a:solidFill>
            <a:schemeClr val="accent1"/>
          </a:solidFill>
          <a:ln w="19050">
            <a:solidFill>
              <a:schemeClr val="lt1"/>
            </a:solidFill>
          </a:ln>
          <a:effectLst/>
        </c:spPr>
      </c:pivotFmt>
      <c:pivotFmt>
        <c:idx val="3924"/>
        <c:spPr>
          <a:solidFill>
            <a:schemeClr val="accent1"/>
          </a:solidFill>
          <a:ln w="19050">
            <a:solidFill>
              <a:schemeClr val="lt1"/>
            </a:solidFill>
          </a:ln>
          <a:effectLst/>
        </c:spPr>
      </c:pivotFmt>
      <c:pivotFmt>
        <c:idx val="3925"/>
        <c:spPr>
          <a:solidFill>
            <a:schemeClr val="accent1"/>
          </a:solidFill>
          <a:ln w="19050">
            <a:solidFill>
              <a:schemeClr val="lt1"/>
            </a:solidFill>
          </a:ln>
          <a:effectLst/>
        </c:spPr>
      </c:pivotFmt>
      <c:pivotFmt>
        <c:idx val="3926"/>
        <c:spPr>
          <a:solidFill>
            <a:schemeClr val="accent1"/>
          </a:solidFill>
          <a:ln w="19050">
            <a:solidFill>
              <a:schemeClr val="lt1"/>
            </a:solidFill>
          </a:ln>
          <a:effectLst/>
        </c:spPr>
      </c:pivotFmt>
      <c:pivotFmt>
        <c:idx val="3927"/>
        <c:spPr>
          <a:solidFill>
            <a:schemeClr val="accent1"/>
          </a:solidFill>
          <a:ln w="19050">
            <a:solidFill>
              <a:schemeClr val="lt1"/>
            </a:solidFill>
          </a:ln>
          <a:effectLst/>
        </c:spPr>
      </c:pivotFmt>
      <c:pivotFmt>
        <c:idx val="3928"/>
        <c:spPr>
          <a:solidFill>
            <a:schemeClr val="accent1"/>
          </a:solidFill>
          <a:ln w="19050">
            <a:solidFill>
              <a:schemeClr val="lt1"/>
            </a:solidFill>
          </a:ln>
          <a:effectLst/>
        </c:spPr>
      </c:pivotFmt>
      <c:pivotFmt>
        <c:idx val="3929"/>
        <c:spPr>
          <a:solidFill>
            <a:schemeClr val="accent1"/>
          </a:solidFill>
          <a:ln w="19050">
            <a:solidFill>
              <a:schemeClr val="lt1"/>
            </a:solidFill>
          </a:ln>
          <a:effectLst/>
        </c:spPr>
        <c:marker>
          <c:symbol val="none"/>
        </c:marker>
      </c:pivotFmt>
      <c:pivotFmt>
        <c:idx val="3930"/>
        <c:spPr>
          <a:solidFill>
            <a:schemeClr val="accent1"/>
          </a:solidFill>
          <a:ln w="19050">
            <a:solidFill>
              <a:schemeClr val="lt1"/>
            </a:solidFill>
          </a:ln>
          <a:effectLst/>
        </c:spPr>
      </c:pivotFmt>
      <c:pivotFmt>
        <c:idx val="3931"/>
        <c:spPr>
          <a:solidFill>
            <a:schemeClr val="accent1"/>
          </a:solidFill>
          <a:ln w="19050">
            <a:solidFill>
              <a:schemeClr val="lt1"/>
            </a:solidFill>
          </a:ln>
          <a:effectLst/>
        </c:spPr>
      </c:pivotFmt>
      <c:pivotFmt>
        <c:idx val="3932"/>
        <c:spPr>
          <a:solidFill>
            <a:schemeClr val="accent1"/>
          </a:solidFill>
          <a:ln w="19050">
            <a:solidFill>
              <a:schemeClr val="lt1"/>
            </a:solidFill>
          </a:ln>
          <a:effectLst/>
        </c:spPr>
      </c:pivotFmt>
      <c:pivotFmt>
        <c:idx val="3933"/>
        <c:spPr>
          <a:solidFill>
            <a:schemeClr val="accent1"/>
          </a:solidFill>
          <a:ln w="19050">
            <a:solidFill>
              <a:schemeClr val="lt1"/>
            </a:solidFill>
          </a:ln>
          <a:effectLst/>
        </c:spPr>
      </c:pivotFmt>
      <c:pivotFmt>
        <c:idx val="3934"/>
        <c:spPr>
          <a:solidFill>
            <a:schemeClr val="accent1"/>
          </a:solidFill>
          <a:ln w="19050">
            <a:solidFill>
              <a:schemeClr val="lt1"/>
            </a:solidFill>
          </a:ln>
          <a:effectLst/>
        </c:spPr>
      </c:pivotFmt>
      <c:pivotFmt>
        <c:idx val="3935"/>
        <c:spPr>
          <a:solidFill>
            <a:schemeClr val="accent1"/>
          </a:solidFill>
          <a:ln w="19050">
            <a:solidFill>
              <a:schemeClr val="lt1"/>
            </a:solidFill>
          </a:ln>
          <a:effectLst/>
        </c:spPr>
      </c:pivotFmt>
      <c:pivotFmt>
        <c:idx val="3936"/>
        <c:spPr>
          <a:solidFill>
            <a:schemeClr val="accent1"/>
          </a:solidFill>
          <a:ln w="19050">
            <a:solidFill>
              <a:schemeClr val="lt1"/>
            </a:solidFill>
          </a:ln>
          <a:effectLst/>
        </c:spPr>
      </c:pivotFmt>
      <c:pivotFmt>
        <c:idx val="3937"/>
        <c:spPr>
          <a:solidFill>
            <a:schemeClr val="accent1"/>
          </a:solidFill>
          <a:ln w="19050">
            <a:solidFill>
              <a:schemeClr val="lt1"/>
            </a:solidFill>
          </a:ln>
          <a:effectLst/>
        </c:spPr>
      </c:pivotFmt>
      <c:pivotFmt>
        <c:idx val="3938"/>
        <c:spPr>
          <a:solidFill>
            <a:schemeClr val="accent1"/>
          </a:solidFill>
          <a:ln w="19050">
            <a:solidFill>
              <a:schemeClr val="lt1"/>
            </a:solidFill>
          </a:ln>
          <a:effectLst/>
        </c:spPr>
      </c:pivotFmt>
      <c:pivotFmt>
        <c:idx val="3939"/>
        <c:spPr>
          <a:solidFill>
            <a:schemeClr val="accent1"/>
          </a:solidFill>
          <a:ln w="19050">
            <a:solidFill>
              <a:schemeClr val="lt1"/>
            </a:solidFill>
          </a:ln>
          <a:effectLst/>
        </c:spPr>
      </c:pivotFmt>
      <c:pivotFmt>
        <c:idx val="3940"/>
        <c:spPr>
          <a:solidFill>
            <a:schemeClr val="accent1"/>
          </a:solidFill>
          <a:ln w="19050">
            <a:solidFill>
              <a:schemeClr val="lt1"/>
            </a:solidFill>
          </a:ln>
          <a:effectLst/>
        </c:spPr>
      </c:pivotFmt>
      <c:pivotFmt>
        <c:idx val="3941"/>
        <c:spPr>
          <a:solidFill>
            <a:schemeClr val="accent1"/>
          </a:solidFill>
          <a:ln w="19050">
            <a:solidFill>
              <a:schemeClr val="lt1"/>
            </a:solidFill>
          </a:ln>
          <a:effectLst/>
        </c:spPr>
      </c:pivotFmt>
      <c:pivotFmt>
        <c:idx val="3942"/>
        <c:spPr>
          <a:solidFill>
            <a:schemeClr val="accent1"/>
          </a:solidFill>
          <a:ln w="19050">
            <a:solidFill>
              <a:schemeClr val="lt1"/>
            </a:solidFill>
          </a:ln>
          <a:effectLst/>
        </c:spPr>
      </c:pivotFmt>
      <c:pivotFmt>
        <c:idx val="3943"/>
        <c:spPr>
          <a:solidFill>
            <a:schemeClr val="accent1"/>
          </a:solidFill>
          <a:ln w="19050">
            <a:solidFill>
              <a:schemeClr val="lt1"/>
            </a:solidFill>
          </a:ln>
          <a:effectLst/>
        </c:spPr>
      </c:pivotFmt>
      <c:pivotFmt>
        <c:idx val="3944"/>
        <c:spPr>
          <a:solidFill>
            <a:schemeClr val="accent1"/>
          </a:solidFill>
          <a:ln w="19050">
            <a:solidFill>
              <a:schemeClr val="lt1"/>
            </a:solidFill>
          </a:ln>
          <a:effectLst/>
        </c:spPr>
      </c:pivotFmt>
      <c:pivotFmt>
        <c:idx val="3945"/>
        <c:spPr>
          <a:solidFill>
            <a:schemeClr val="accent1"/>
          </a:solidFill>
          <a:ln w="19050">
            <a:solidFill>
              <a:schemeClr val="lt1"/>
            </a:solidFill>
          </a:ln>
          <a:effectLst/>
        </c:spPr>
      </c:pivotFmt>
      <c:pivotFmt>
        <c:idx val="3946"/>
        <c:spPr>
          <a:solidFill>
            <a:schemeClr val="accent1"/>
          </a:solidFill>
          <a:ln w="19050">
            <a:solidFill>
              <a:schemeClr val="lt1"/>
            </a:solidFill>
          </a:ln>
          <a:effectLst/>
        </c:spPr>
      </c:pivotFmt>
      <c:pivotFmt>
        <c:idx val="3947"/>
        <c:spPr>
          <a:solidFill>
            <a:schemeClr val="accent1"/>
          </a:solidFill>
          <a:ln w="19050">
            <a:solidFill>
              <a:schemeClr val="lt1"/>
            </a:solidFill>
          </a:ln>
          <a:effectLst/>
        </c:spPr>
      </c:pivotFmt>
      <c:pivotFmt>
        <c:idx val="3948"/>
        <c:spPr>
          <a:solidFill>
            <a:schemeClr val="accent1"/>
          </a:solidFill>
          <a:ln w="19050">
            <a:solidFill>
              <a:schemeClr val="lt1"/>
            </a:solidFill>
          </a:ln>
          <a:effectLst/>
        </c:spPr>
      </c:pivotFmt>
      <c:pivotFmt>
        <c:idx val="3949"/>
        <c:spPr>
          <a:solidFill>
            <a:schemeClr val="accent1"/>
          </a:solidFill>
          <a:ln w="19050">
            <a:solidFill>
              <a:schemeClr val="lt1"/>
            </a:solidFill>
          </a:ln>
          <a:effectLst/>
        </c:spPr>
      </c:pivotFmt>
      <c:pivotFmt>
        <c:idx val="3950"/>
        <c:spPr>
          <a:solidFill>
            <a:schemeClr val="accent1"/>
          </a:solidFill>
          <a:ln w="19050">
            <a:solidFill>
              <a:schemeClr val="lt1"/>
            </a:solidFill>
          </a:ln>
          <a:effectLst/>
        </c:spPr>
      </c:pivotFmt>
      <c:pivotFmt>
        <c:idx val="3951"/>
        <c:spPr>
          <a:solidFill>
            <a:schemeClr val="accent1"/>
          </a:solidFill>
          <a:ln w="19050">
            <a:solidFill>
              <a:schemeClr val="lt1"/>
            </a:solidFill>
          </a:ln>
          <a:effectLst/>
        </c:spPr>
      </c:pivotFmt>
      <c:pivotFmt>
        <c:idx val="3952"/>
        <c:spPr>
          <a:solidFill>
            <a:schemeClr val="accent1"/>
          </a:solidFill>
          <a:ln w="19050">
            <a:solidFill>
              <a:schemeClr val="lt1"/>
            </a:solidFill>
          </a:ln>
          <a:effectLst/>
        </c:spPr>
      </c:pivotFmt>
      <c:pivotFmt>
        <c:idx val="3953"/>
        <c:spPr>
          <a:solidFill>
            <a:schemeClr val="accent1"/>
          </a:solidFill>
          <a:ln w="19050">
            <a:solidFill>
              <a:schemeClr val="lt1"/>
            </a:solidFill>
          </a:ln>
          <a:effectLst/>
        </c:spPr>
      </c:pivotFmt>
      <c:pivotFmt>
        <c:idx val="3954"/>
        <c:spPr>
          <a:solidFill>
            <a:schemeClr val="accent1"/>
          </a:solidFill>
          <a:ln w="19050">
            <a:solidFill>
              <a:schemeClr val="lt1"/>
            </a:solidFill>
          </a:ln>
          <a:effectLst/>
        </c:spPr>
      </c:pivotFmt>
      <c:pivotFmt>
        <c:idx val="3955"/>
        <c:spPr>
          <a:solidFill>
            <a:schemeClr val="accent1"/>
          </a:solidFill>
          <a:ln w="19050">
            <a:solidFill>
              <a:schemeClr val="lt1"/>
            </a:solidFill>
          </a:ln>
          <a:effectLst/>
        </c:spPr>
      </c:pivotFmt>
      <c:pivotFmt>
        <c:idx val="3956"/>
        <c:spPr>
          <a:solidFill>
            <a:schemeClr val="accent1"/>
          </a:solidFill>
          <a:ln w="19050">
            <a:solidFill>
              <a:schemeClr val="lt1"/>
            </a:solidFill>
          </a:ln>
          <a:effectLst/>
        </c:spPr>
      </c:pivotFmt>
      <c:pivotFmt>
        <c:idx val="3957"/>
        <c:spPr>
          <a:solidFill>
            <a:schemeClr val="accent1"/>
          </a:solidFill>
          <a:ln w="19050">
            <a:solidFill>
              <a:schemeClr val="lt1"/>
            </a:solidFill>
          </a:ln>
          <a:effectLst/>
        </c:spPr>
      </c:pivotFmt>
      <c:pivotFmt>
        <c:idx val="3958"/>
        <c:spPr>
          <a:solidFill>
            <a:schemeClr val="accent1"/>
          </a:solidFill>
          <a:ln w="19050">
            <a:solidFill>
              <a:schemeClr val="lt1"/>
            </a:solidFill>
          </a:ln>
          <a:effectLst/>
        </c:spPr>
      </c:pivotFmt>
      <c:pivotFmt>
        <c:idx val="3959"/>
        <c:spPr>
          <a:solidFill>
            <a:schemeClr val="accent1"/>
          </a:solidFill>
          <a:ln w="19050">
            <a:solidFill>
              <a:schemeClr val="lt1"/>
            </a:solidFill>
          </a:ln>
          <a:effectLst/>
        </c:spPr>
      </c:pivotFmt>
      <c:pivotFmt>
        <c:idx val="3960"/>
        <c:spPr>
          <a:solidFill>
            <a:schemeClr val="accent1"/>
          </a:solidFill>
          <a:ln w="19050">
            <a:solidFill>
              <a:schemeClr val="lt1"/>
            </a:solidFill>
          </a:ln>
          <a:effectLst/>
        </c:spPr>
      </c:pivotFmt>
      <c:pivotFmt>
        <c:idx val="3961"/>
        <c:spPr>
          <a:solidFill>
            <a:schemeClr val="accent1"/>
          </a:solidFill>
          <a:ln w="19050">
            <a:solidFill>
              <a:schemeClr val="lt1"/>
            </a:solidFill>
          </a:ln>
          <a:effectLst/>
        </c:spPr>
      </c:pivotFmt>
      <c:pivotFmt>
        <c:idx val="3962"/>
        <c:spPr>
          <a:solidFill>
            <a:schemeClr val="accent1"/>
          </a:solidFill>
          <a:ln w="19050">
            <a:solidFill>
              <a:schemeClr val="lt1"/>
            </a:solidFill>
          </a:ln>
          <a:effectLst/>
        </c:spPr>
      </c:pivotFmt>
      <c:pivotFmt>
        <c:idx val="3963"/>
        <c:spPr>
          <a:solidFill>
            <a:schemeClr val="accent1"/>
          </a:solidFill>
          <a:ln w="19050">
            <a:solidFill>
              <a:schemeClr val="lt1"/>
            </a:solidFill>
          </a:ln>
          <a:effectLst/>
        </c:spPr>
      </c:pivotFmt>
      <c:pivotFmt>
        <c:idx val="3964"/>
        <c:spPr>
          <a:solidFill>
            <a:schemeClr val="accent1"/>
          </a:solidFill>
          <a:ln w="19050">
            <a:solidFill>
              <a:schemeClr val="lt1"/>
            </a:solidFill>
          </a:ln>
          <a:effectLst/>
        </c:spPr>
      </c:pivotFmt>
      <c:pivotFmt>
        <c:idx val="3965"/>
        <c:spPr>
          <a:solidFill>
            <a:schemeClr val="accent1"/>
          </a:solidFill>
          <a:ln w="19050">
            <a:solidFill>
              <a:schemeClr val="lt1"/>
            </a:solidFill>
          </a:ln>
          <a:effectLst/>
        </c:spPr>
      </c:pivotFmt>
      <c:pivotFmt>
        <c:idx val="3966"/>
        <c:spPr>
          <a:solidFill>
            <a:schemeClr val="accent1"/>
          </a:solidFill>
          <a:ln w="19050">
            <a:solidFill>
              <a:schemeClr val="lt1"/>
            </a:solidFill>
          </a:ln>
          <a:effectLst/>
        </c:spPr>
      </c:pivotFmt>
      <c:pivotFmt>
        <c:idx val="3967"/>
        <c:spPr>
          <a:solidFill>
            <a:schemeClr val="accent1"/>
          </a:solidFill>
          <a:ln w="19050">
            <a:solidFill>
              <a:schemeClr val="lt1"/>
            </a:solidFill>
          </a:ln>
          <a:effectLst/>
        </c:spPr>
      </c:pivotFmt>
      <c:pivotFmt>
        <c:idx val="3968"/>
        <c:spPr>
          <a:solidFill>
            <a:schemeClr val="accent1"/>
          </a:solidFill>
          <a:ln w="19050">
            <a:solidFill>
              <a:schemeClr val="lt1"/>
            </a:solidFill>
          </a:ln>
          <a:effectLst/>
        </c:spPr>
      </c:pivotFmt>
      <c:pivotFmt>
        <c:idx val="3969"/>
        <c:spPr>
          <a:solidFill>
            <a:schemeClr val="accent1"/>
          </a:solidFill>
          <a:ln w="19050">
            <a:solidFill>
              <a:schemeClr val="lt1"/>
            </a:solidFill>
          </a:ln>
          <a:effectLst/>
        </c:spPr>
      </c:pivotFmt>
      <c:pivotFmt>
        <c:idx val="3970"/>
        <c:spPr>
          <a:solidFill>
            <a:schemeClr val="accent1"/>
          </a:solidFill>
          <a:ln w="19050">
            <a:solidFill>
              <a:schemeClr val="lt1"/>
            </a:solidFill>
          </a:ln>
          <a:effectLst/>
        </c:spPr>
      </c:pivotFmt>
      <c:pivotFmt>
        <c:idx val="3971"/>
        <c:spPr>
          <a:solidFill>
            <a:schemeClr val="accent1"/>
          </a:solidFill>
          <a:ln w="19050">
            <a:solidFill>
              <a:schemeClr val="lt1"/>
            </a:solidFill>
          </a:ln>
          <a:effectLst/>
        </c:spPr>
      </c:pivotFmt>
      <c:pivotFmt>
        <c:idx val="3972"/>
        <c:spPr>
          <a:solidFill>
            <a:schemeClr val="accent1"/>
          </a:solidFill>
          <a:ln w="19050">
            <a:solidFill>
              <a:schemeClr val="lt1"/>
            </a:solidFill>
          </a:ln>
          <a:effectLst/>
        </c:spPr>
      </c:pivotFmt>
      <c:pivotFmt>
        <c:idx val="3973"/>
        <c:spPr>
          <a:solidFill>
            <a:schemeClr val="accent1"/>
          </a:solidFill>
          <a:ln w="19050">
            <a:solidFill>
              <a:schemeClr val="lt1"/>
            </a:solidFill>
          </a:ln>
          <a:effectLst/>
        </c:spPr>
      </c:pivotFmt>
      <c:pivotFmt>
        <c:idx val="3974"/>
        <c:spPr>
          <a:solidFill>
            <a:schemeClr val="accent1"/>
          </a:solidFill>
          <a:ln w="19050">
            <a:solidFill>
              <a:schemeClr val="lt1"/>
            </a:solidFill>
          </a:ln>
          <a:effectLst/>
        </c:spPr>
      </c:pivotFmt>
      <c:pivotFmt>
        <c:idx val="3975"/>
        <c:spPr>
          <a:solidFill>
            <a:schemeClr val="accent1"/>
          </a:solidFill>
          <a:ln w="19050">
            <a:solidFill>
              <a:schemeClr val="lt1"/>
            </a:solidFill>
          </a:ln>
          <a:effectLst/>
        </c:spPr>
      </c:pivotFmt>
      <c:pivotFmt>
        <c:idx val="3976"/>
        <c:spPr>
          <a:solidFill>
            <a:schemeClr val="accent1"/>
          </a:solidFill>
          <a:ln w="19050">
            <a:solidFill>
              <a:schemeClr val="lt1"/>
            </a:solidFill>
          </a:ln>
          <a:effectLst/>
        </c:spPr>
      </c:pivotFmt>
      <c:pivotFmt>
        <c:idx val="3977"/>
        <c:spPr>
          <a:solidFill>
            <a:schemeClr val="accent1"/>
          </a:solidFill>
          <a:ln w="19050">
            <a:solidFill>
              <a:schemeClr val="lt1"/>
            </a:solidFill>
          </a:ln>
          <a:effectLst/>
        </c:spPr>
      </c:pivotFmt>
      <c:pivotFmt>
        <c:idx val="3978"/>
        <c:spPr>
          <a:solidFill>
            <a:schemeClr val="accent1"/>
          </a:solidFill>
          <a:ln w="19050">
            <a:solidFill>
              <a:schemeClr val="lt1"/>
            </a:solidFill>
          </a:ln>
          <a:effectLst/>
        </c:spPr>
      </c:pivotFmt>
      <c:pivotFmt>
        <c:idx val="3979"/>
        <c:spPr>
          <a:solidFill>
            <a:schemeClr val="accent1"/>
          </a:solidFill>
          <a:ln w="19050">
            <a:solidFill>
              <a:schemeClr val="lt1"/>
            </a:solidFill>
          </a:ln>
          <a:effectLst/>
        </c:spPr>
      </c:pivotFmt>
      <c:pivotFmt>
        <c:idx val="3980"/>
        <c:spPr>
          <a:solidFill>
            <a:schemeClr val="accent1"/>
          </a:solidFill>
          <a:ln w="19050">
            <a:solidFill>
              <a:schemeClr val="lt1"/>
            </a:solidFill>
          </a:ln>
          <a:effectLst/>
        </c:spPr>
      </c:pivotFmt>
      <c:pivotFmt>
        <c:idx val="3981"/>
        <c:spPr>
          <a:solidFill>
            <a:schemeClr val="accent1"/>
          </a:solidFill>
          <a:ln w="19050">
            <a:solidFill>
              <a:schemeClr val="lt1"/>
            </a:solidFill>
          </a:ln>
          <a:effectLst/>
        </c:spPr>
      </c:pivotFmt>
      <c:pivotFmt>
        <c:idx val="3982"/>
        <c:spPr>
          <a:solidFill>
            <a:schemeClr val="accent1"/>
          </a:solidFill>
          <a:ln w="19050">
            <a:solidFill>
              <a:schemeClr val="lt1"/>
            </a:solidFill>
          </a:ln>
          <a:effectLst/>
        </c:spPr>
      </c:pivotFmt>
      <c:pivotFmt>
        <c:idx val="3983"/>
        <c:spPr>
          <a:solidFill>
            <a:schemeClr val="accent1"/>
          </a:solidFill>
          <a:ln w="19050">
            <a:solidFill>
              <a:schemeClr val="lt1"/>
            </a:solidFill>
          </a:ln>
          <a:effectLst/>
        </c:spPr>
      </c:pivotFmt>
      <c:pivotFmt>
        <c:idx val="3984"/>
        <c:spPr>
          <a:solidFill>
            <a:schemeClr val="accent1"/>
          </a:solidFill>
          <a:ln w="19050">
            <a:solidFill>
              <a:schemeClr val="lt1"/>
            </a:solidFill>
          </a:ln>
          <a:effectLst/>
        </c:spPr>
      </c:pivotFmt>
      <c:pivotFmt>
        <c:idx val="3985"/>
        <c:spPr>
          <a:solidFill>
            <a:schemeClr val="accent1"/>
          </a:solidFill>
          <a:ln w="19050">
            <a:solidFill>
              <a:schemeClr val="lt1"/>
            </a:solidFill>
          </a:ln>
          <a:effectLst/>
        </c:spPr>
      </c:pivotFmt>
      <c:pivotFmt>
        <c:idx val="3986"/>
        <c:spPr>
          <a:solidFill>
            <a:schemeClr val="accent1"/>
          </a:solidFill>
          <a:ln w="19050">
            <a:solidFill>
              <a:schemeClr val="lt1"/>
            </a:solidFill>
          </a:ln>
          <a:effectLst/>
        </c:spPr>
      </c:pivotFmt>
      <c:pivotFmt>
        <c:idx val="3987"/>
        <c:spPr>
          <a:solidFill>
            <a:schemeClr val="accent1"/>
          </a:solidFill>
          <a:ln w="19050">
            <a:solidFill>
              <a:schemeClr val="lt1"/>
            </a:solidFill>
          </a:ln>
          <a:effectLst/>
        </c:spPr>
      </c:pivotFmt>
      <c:pivotFmt>
        <c:idx val="3988"/>
        <c:spPr>
          <a:solidFill>
            <a:schemeClr val="accent1"/>
          </a:solidFill>
          <a:ln w="19050">
            <a:solidFill>
              <a:schemeClr val="lt1"/>
            </a:solidFill>
          </a:ln>
          <a:effectLst/>
        </c:spPr>
      </c:pivotFmt>
      <c:pivotFmt>
        <c:idx val="3989"/>
        <c:spPr>
          <a:solidFill>
            <a:schemeClr val="accent1"/>
          </a:solidFill>
          <a:ln w="19050">
            <a:solidFill>
              <a:schemeClr val="lt1"/>
            </a:solidFill>
          </a:ln>
          <a:effectLst/>
        </c:spPr>
      </c:pivotFmt>
      <c:pivotFmt>
        <c:idx val="3990"/>
        <c:spPr>
          <a:solidFill>
            <a:schemeClr val="accent1"/>
          </a:solidFill>
          <a:ln w="19050">
            <a:solidFill>
              <a:schemeClr val="lt1"/>
            </a:solidFill>
          </a:ln>
          <a:effectLst/>
        </c:spPr>
      </c:pivotFmt>
      <c:pivotFmt>
        <c:idx val="3991"/>
        <c:spPr>
          <a:solidFill>
            <a:schemeClr val="accent1"/>
          </a:solidFill>
          <a:ln w="19050">
            <a:solidFill>
              <a:schemeClr val="lt1"/>
            </a:solidFill>
          </a:ln>
          <a:effectLst/>
        </c:spPr>
      </c:pivotFmt>
      <c:pivotFmt>
        <c:idx val="3992"/>
        <c:spPr>
          <a:solidFill>
            <a:schemeClr val="accent1"/>
          </a:solidFill>
          <a:ln w="19050">
            <a:solidFill>
              <a:schemeClr val="lt1"/>
            </a:solidFill>
          </a:ln>
          <a:effectLst/>
        </c:spPr>
      </c:pivotFmt>
      <c:pivotFmt>
        <c:idx val="3993"/>
        <c:spPr>
          <a:solidFill>
            <a:schemeClr val="accent1"/>
          </a:solidFill>
          <a:ln w="19050">
            <a:solidFill>
              <a:schemeClr val="lt1"/>
            </a:solidFill>
          </a:ln>
          <a:effectLst/>
        </c:spPr>
      </c:pivotFmt>
      <c:pivotFmt>
        <c:idx val="3994"/>
        <c:spPr>
          <a:solidFill>
            <a:schemeClr val="accent1"/>
          </a:solidFill>
          <a:ln w="19050">
            <a:solidFill>
              <a:schemeClr val="lt1"/>
            </a:solidFill>
          </a:ln>
          <a:effectLst/>
        </c:spPr>
      </c:pivotFmt>
      <c:pivotFmt>
        <c:idx val="3995"/>
        <c:spPr>
          <a:solidFill>
            <a:schemeClr val="accent1"/>
          </a:solidFill>
          <a:ln w="19050">
            <a:solidFill>
              <a:schemeClr val="lt1"/>
            </a:solidFill>
          </a:ln>
          <a:effectLst/>
        </c:spPr>
      </c:pivotFmt>
      <c:pivotFmt>
        <c:idx val="3996"/>
        <c:spPr>
          <a:solidFill>
            <a:schemeClr val="accent1"/>
          </a:solidFill>
          <a:ln w="19050">
            <a:solidFill>
              <a:schemeClr val="lt1"/>
            </a:solidFill>
          </a:ln>
          <a:effectLst/>
        </c:spPr>
      </c:pivotFmt>
      <c:pivotFmt>
        <c:idx val="3997"/>
        <c:spPr>
          <a:solidFill>
            <a:schemeClr val="accent1"/>
          </a:solidFill>
          <a:ln w="19050">
            <a:solidFill>
              <a:schemeClr val="lt1"/>
            </a:solidFill>
          </a:ln>
          <a:effectLst/>
        </c:spPr>
      </c:pivotFmt>
      <c:pivotFmt>
        <c:idx val="3998"/>
        <c:spPr>
          <a:solidFill>
            <a:schemeClr val="accent1"/>
          </a:solidFill>
          <a:ln w="19050">
            <a:solidFill>
              <a:schemeClr val="lt1"/>
            </a:solidFill>
          </a:ln>
          <a:effectLst/>
        </c:spPr>
      </c:pivotFmt>
      <c:pivotFmt>
        <c:idx val="3999"/>
        <c:spPr>
          <a:solidFill>
            <a:schemeClr val="accent1"/>
          </a:solidFill>
          <a:ln w="19050">
            <a:solidFill>
              <a:schemeClr val="lt1"/>
            </a:solidFill>
          </a:ln>
          <a:effectLst/>
        </c:spPr>
      </c:pivotFmt>
      <c:pivotFmt>
        <c:idx val="4000"/>
        <c:spPr>
          <a:solidFill>
            <a:schemeClr val="accent1"/>
          </a:solidFill>
          <a:ln w="19050">
            <a:solidFill>
              <a:schemeClr val="lt1"/>
            </a:solidFill>
          </a:ln>
          <a:effectLst/>
        </c:spPr>
      </c:pivotFmt>
      <c:pivotFmt>
        <c:idx val="4001"/>
        <c:spPr>
          <a:solidFill>
            <a:schemeClr val="accent1"/>
          </a:solidFill>
          <a:ln w="19050">
            <a:solidFill>
              <a:schemeClr val="lt1"/>
            </a:solidFill>
          </a:ln>
          <a:effectLst/>
        </c:spPr>
      </c:pivotFmt>
      <c:pivotFmt>
        <c:idx val="4002"/>
        <c:spPr>
          <a:solidFill>
            <a:schemeClr val="accent1"/>
          </a:solidFill>
          <a:ln w="19050">
            <a:solidFill>
              <a:schemeClr val="lt1"/>
            </a:solidFill>
          </a:ln>
          <a:effectLst/>
        </c:spPr>
      </c:pivotFmt>
      <c:pivotFmt>
        <c:idx val="4003"/>
        <c:spPr>
          <a:solidFill>
            <a:schemeClr val="accent1"/>
          </a:solidFill>
          <a:ln w="19050">
            <a:solidFill>
              <a:schemeClr val="lt1"/>
            </a:solidFill>
          </a:ln>
          <a:effectLst/>
        </c:spPr>
      </c:pivotFmt>
      <c:pivotFmt>
        <c:idx val="4004"/>
        <c:spPr>
          <a:solidFill>
            <a:schemeClr val="accent1"/>
          </a:solidFill>
          <a:ln w="19050">
            <a:solidFill>
              <a:schemeClr val="lt1"/>
            </a:solidFill>
          </a:ln>
          <a:effectLst/>
        </c:spPr>
      </c:pivotFmt>
      <c:pivotFmt>
        <c:idx val="4005"/>
        <c:spPr>
          <a:solidFill>
            <a:schemeClr val="accent1"/>
          </a:solidFill>
          <a:ln w="19050">
            <a:solidFill>
              <a:schemeClr val="lt1"/>
            </a:solidFill>
          </a:ln>
          <a:effectLst/>
        </c:spPr>
      </c:pivotFmt>
      <c:pivotFmt>
        <c:idx val="4006"/>
        <c:spPr>
          <a:solidFill>
            <a:schemeClr val="accent1"/>
          </a:solidFill>
          <a:ln w="19050">
            <a:solidFill>
              <a:schemeClr val="lt1"/>
            </a:solidFill>
          </a:ln>
          <a:effectLst/>
        </c:spPr>
      </c:pivotFmt>
      <c:pivotFmt>
        <c:idx val="4007"/>
        <c:spPr>
          <a:solidFill>
            <a:schemeClr val="accent1"/>
          </a:solidFill>
          <a:ln w="19050">
            <a:solidFill>
              <a:schemeClr val="lt1"/>
            </a:solidFill>
          </a:ln>
          <a:effectLst/>
        </c:spPr>
      </c:pivotFmt>
      <c:pivotFmt>
        <c:idx val="4008"/>
        <c:spPr>
          <a:solidFill>
            <a:schemeClr val="accent1"/>
          </a:solidFill>
          <a:ln w="19050">
            <a:solidFill>
              <a:schemeClr val="lt1"/>
            </a:solidFill>
          </a:ln>
          <a:effectLst/>
        </c:spPr>
      </c:pivotFmt>
      <c:pivotFmt>
        <c:idx val="4009"/>
        <c:spPr>
          <a:solidFill>
            <a:schemeClr val="accent1"/>
          </a:solidFill>
          <a:ln w="19050">
            <a:solidFill>
              <a:schemeClr val="lt1"/>
            </a:solidFill>
          </a:ln>
          <a:effectLst/>
        </c:spPr>
      </c:pivotFmt>
      <c:pivotFmt>
        <c:idx val="4010"/>
        <c:spPr>
          <a:solidFill>
            <a:schemeClr val="accent1"/>
          </a:solidFill>
          <a:ln w="19050">
            <a:solidFill>
              <a:schemeClr val="lt1"/>
            </a:solidFill>
          </a:ln>
          <a:effectLst/>
        </c:spPr>
      </c:pivotFmt>
      <c:pivotFmt>
        <c:idx val="4011"/>
        <c:spPr>
          <a:solidFill>
            <a:schemeClr val="accent1"/>
          </a:solidFill>
          <a:ln w="19050">
            <a:solidFill>
              <a:schemeClr val="lt1"/>
            </a:solidFill>
          </a:ln>
          <a:effectLst/>
        </c:spPr>
      </c:pivotFmt>
      <c:pivotFmt>
        <c:idx val="4012"/>
        <c:spPr>
          <a:solidFill>
            <a:schemeClr val="accent1"/>
          </a:solidFill>
          <a:ln w="19050">
            <a:solidFill>
              <a:schemeClr val="lt1"/>
            </a:solidFill>
          </a:ln>
          <a:effectLst/>
        </c:spPr>
      </c:pivotFmt>
      <c:pivotFmt>
        <c:idx val="4013"/>
        <c:spPr>
          <a:solidFill>
            <a:schemeClr val="accent1"/>
          </a:solidFill>
          <a:ln w="19050">
            <a:solidFill>
              <a:schemeClr val="lt1"/>
            </a:solidFill>
          </a:ln>
          <a:effectLst/>
        </c:spPr>
      </c:pivotFmt>
      <c:pivotFmt>
        <c:idx val="4014"/>
        <c:spPr>
          <a:solidFill>
            <a:schemeClr val="accent1"/>
          </a:solidFill>
          <a:ln w="19050">
            <a:solidFill>
              <a:schemeClr val="lt1"/>
            </a:solidFill>
          </a:ln>
          <a:effectLst/>
        </c:spPr>
      </c:pivotFmt>
      <c:pivotFmt>
        <c:idx val="4015"/>
        <c:spPr>
          <a:solidFill>
            <a:schemeClr val="accent1"/>
          </a:solidFill>
          <a:ln w="19050">
            <a:solidFill>
              <a:schemeClr val="lt1"/>
            </a:solidFill>
          </a:ln>
          <a:effectLst/>
        </c:spPr>
      </c:pivotFmt>
      <c:pivotFmt>
        <c:idx val="4016"/>
        <c:spPr>
          <a:solidFill>
            <a:schemeClr val="accent1"/>
          </a:solidFill>
          <a:ln w="19050">
            <a:solidFill>
              <a:schemeClr val="lt1"/>
            </a:solidFill>
          </a:ln>
          <a:effectLst/>
        </c:spPr>
      </c:pivotFmt>
      <c:pivotFmt>
        <c:idx val="4017"/>
        <c:spPr>
          <a:solidFill>
            <a:schemeClr val="accent1"/>
          </a:solidFill>
          <a:ln w="19050">
            <a:solidFill>
              <a:schemeClr val="lt1"/>
            </a:solidFill>
          </a:ln>
          <a:effectLst/>
        </c:spPr>
      </c:pivotFmt>
      <c:pivotFmt>
        <c:idx val="4018"/>
        <c:spPr>
          <a:solidFill>
            <a:schemeClr val="accent1"/>
          </a:solidFill>
          <a:ln w="19050">
            <a:solidFill>
              <a:schemeClr val="lt1"/>
            </a:solidFill>
          </a:ln>
          <a:effectLst/>
        </c:spPr>
      </c:pivotFmt>
      <c:pivotFmt>
        <c:idx val="4019"/>
        <c:spPr>
          <a:solidFill>
            <a:schemeClr val="accent1"/>
          </a:solidFill>
          <a:ln w="19050">
            <a:solidFill>
              <a:schemeClr val="lt1"/>
            </a:solidFill>
          </a:ln>
          <a:effectLst/>
        </c:spPr>
      </c:pivotFmt>
      <c:pivotFmt>
        <c:idx val="4020"/>
        <c:spPr>
          <a:solidFill>
            <a:schemeClr val="accent1"/>
          </a:solidFill>
          <a:ln w="19050">
            <a:solidFill>
              <a:schemeClr val="lt1"/>
            </a:solidFill>
          </a:ln>
          <a:effectLst/>
        </c:spPr>
      </c:pivotFmt>
      <c:pivotFmt>
        <c:idx val="4021"/>
        <c:spPr>
          <a:solidFill>
            <a:schemeClr val="accent1"/>
          </a:solidFill>
          <a:ln w="19050">
            <a:solidFill>
              <a:schemeClr val="lt1"/>
            </a:solidFill>
          </a:ln>
          <a:effectLst/>
        </c:spPr>
      </c:pivotFmt>
      <c:pivotFmt>
        <c:idx val="4022"/>
        <c:spPr>
          <a:solidFill>
            <a:schemeClr val="accent1"/>
          </a:solidFill>
          <a:ln w="19050">
            <a:solidFill>
              <a:schemeClr val="lt1"/>
            </a:solidFill>
          </a:ln>
          <a:effectLst/>
        </c:spPr>
      </c:pivotFmt>
      <c:pivotFmt>
        <c:idx val="4023"/>
        <c:spPr>
          <a:solidFill>
            <a:schemeClr val="accent1"/>
          </a:solidFill>
          <a:ln w="19050">
            <a:solidFill>
              <a:schemeClr val="lt1"/>
            </a:solidFill>
          </a:ln>
          <a:effectLst/>
        </c:spPr>
      </c:pivotFmt>
      <c:pivotFmt>
        <c:idx val="4024"/>
        <c:spPr>
          <a:solidFill>
            <a:schemeClr val="accent1"/>
          </a:solidFill>
          <a:ln w="19050">
            <a:solidFill>
              <a:schemeClr val="lt1"/>
            </a:solidFill>
          </a:ln>
          <a:effectLst/>
        </c:spPr>
      </c:pivotFmt>
      <c:pivotFmt>
        <c:idx val="4025"/>
        <c:spPr>
          <a:solidFill>
            <a:schemeClr val="accent1"/>
          </a:solidFill>
          <a:ln w="19050">
            <a:solidFill>
              <a:schemeClr val="lt1"/>
            </a:solidFill>
          </a:ln>
          <a:effectLst/>
        </c:spPr>
      </c:pivotFmt>
      <c:pivotFmt>
        <c:idx val="4026"/>
        <c:spPr>
          <a:solidFill>
            <a:schemeClr val="accent1"/>
          </a:solidFill>
          <a:ln w="19050">
            <a:solidFill>
              <a:schemeClr val="lt1"/>
            </a:solidFill>
          </a:ln>
          <a:effectLst/>
        </c:spPr>
      </c:pivotFmt>
      <c:pivotFmt>
        <c:idx val="4027"/>
        <c:spPr>
          <a:solidFill>
            <a:schemeClr val="accent1"/>
          </a:solidFill>
          <a:ln w="19050">
            <a:solidFill>
              <a:schemeClr val="lt1"/>
            </a:solidFill>
          </a:ln>
          <a:effectLst/>
        </c:spPr>
      </c:pivotFmt>
      <c:pivotFmt>
        <c:idx val="4028"/>
        <c:spPr>
          <a:solidFill>
            <a:schemeClr val="accent1"/>
          </a:solidFill>
          <a:ln w="19050">
            <a:solidFill>
              <a:schemeClr val="lt1"/>
            </a:solidFill>
          </a:ln>
          <a:effectLst/>
        </c:spPr>
      </c:pivotFmt>
      <c:pivotFmt>
        <c:idx val="4029"/>
        <c:spPr>
          <a:solidFill>
            <a:schemeClr val="accent1"/>
          </a:solidFill>
          <a:ln w="19050">
            <a:solidFill>
              <a:schemeClr val="lt1"/>
            </a:solidFill>
          </a:ln>
          <a:effectLst/>
        </c:spPr>
      </c:pivotFmt>
      <c:pivotFmt>
        <c:idx val="4030"/>
        <c:spPr>
          <a:solidFill>
            <a:schemeClr val="accent1"/>
          </a:solidFill>
          <a:ln w="19050">
            <a:solidFill>
              <a:schemeClr val="lt1"/>
            </a:solidFill>
          </a:ln>
          <a:effectLst/>
        </c:spPr>
      </c:pivotFmt>
      <c:pivotFmt>
        <c:idx val="4031"/>
        <c:spPr>
          <a:solidFill>
            <a:schemeClr val="accent1"/>
          </a:solidFill>
          <a:ln w="19050">
            <a:solidFill>
              <a:schemeClr val="lt1"/>
            </a:solidFill>
          </a:ln>
          <a:effectLst/>
        </c:spPr>
      </c:pivotFmt>
      <c:pivotFmt>
        <c:idx val="4032"/>
        <c:spPr>
          <a:solidFill>
            <a:schemeClr val="accent1"/>
          </a:solidFill>
          <a:ln w="19050">
            <a:solidFill>
              <a:schemeClr val="lt1"/>
            </a:solidFill>
          </a:ln>
          <a:effectLst/>
        </c:spPr>
      </c:pivotFmt>
      <c:pivotFmt>
        <c:idx val="4033"/>
        <c:spPr>
          <a:solidFill>
            <a:schemeClr val="accent1"/>
          </a:solidFill>
          <a:ln w="19050">
            <a:solidFill>
              <a:schemeClr val="lt1"/>
            </a:solidFill>
          </a:ln>
          <a:effectLst/>
        </c:spPr>
      </c:pivotFmt>
      <c:pivotFmt>
        <c:idx val="4034"/>
        <c:spPr>
          <a:solidFill>
            <a:schemeClr val="accent1"/>
          </a:solidFill>
          <a:ln w="19050">
            <a:solidFill>
              <a:schemeClr val="lt1"/>
            </a:solidFill>
          </a:ln>
          <a:effectLst/>
        </c:spPr>
      </c:pivotFmt>
      <c:pivotFmt>
        <c:idx val="4035"/>
        <c:spPr>
          <a:solidFill>
            <a:schemeClr val="accent1"/>
          </a:solidFill>
          <a:ln w="19050">
            <a:solidFill>
              <a:schemeClr val="lt1"/>
            </a:solidFill>
          </a:ln>
          <a:effectLst/>
        </c:spPr>
      </c:pivotFmt>
      <c:pivotFmt>
        <c:idx val="4036"/>
        <c:spPr>
          <a:solidFill>
            <a:schemeClr val="accent1"/>
          </a:solidFill>
          <a:ln w="19050">
            <a:solidFill>
              <a:schemeClr val="lt1"/>
            </a:solidFill>
          </a:ln>
          <a:effectLst/>
        </c:spPr>
      </c:pivotFmt>
      <c:pivotFmt>
        <c:idx val="4037"/>
        <c:spPr>
          <a:solidFill>
            <a:schemeClr val="accent1"/>
          </a:solidFill>
          <a:ln w="19050">
            <a:solidFill>
              <a:schemeClr val="lt1"/>
            </a:solidFill>
          </a:ln>
          <a:effectLst/>
        </c:spPr>
      </c:pivotFmt>
      <c:pivotFmt>
        <c:idx val="4038"/>
        <c:spPr>
          <a:solidFill>
            <a:schemeClr val="accent1"/>
          </a:solidFill>
          <a:ln w="19050">
            <a:solidFill>
              <a:schemeClr val="lt1"/>
            </a:solidFill>
          </a:ln>
          <a:effectLst/>
        </c:spPr>
      </c:pivotFmt>
      <c:pivotFmt>
        <c:idx val="4039"/>
        <c:spPr>
          <a:solidFill>
            <a:schemeClr val="accent1"/>
          </a:solidFill>
          <a:ln w="19050">
            <a:solidFill>
              <a:schemeClr val="lt1"/>
            </a:solidFill>
          </a:ln>
          <a:effectLst/>
        </c:spPr>
      </c:pivotFmt>
      <c:pivotFmt>
        <c:idx val="4040"/>
        <c:spPr>
          <a:solidFill>
            <a:schemeClr val="accent1"/>
          </a:solidFill>
          <a:ln w="19050">
            <a:solidFill>
              <a:schemeClr val="lt1"/>
            </a:solidFill>
          </a:ln>
          <a:effectLst/>
        </c:spPr>
      </c:pivotFmt>
      <c:pivotFmt>
        <c:idx val="4041"/>
        <c:spPr>
          <a:solidFill>
            <a:schemeClr val="accent1"/>
          </a:solidFill>
          <a:ln w="19050">
            <a:solidFill>
              <a:schemeClr val="lt1"/>
            </a:solidFill>
          </a:ln>
          <a:effectLst/>
        </c:spPr>
      </c:pivotFmt>
      <c:pivotFmt>
        <c:idx val="4042"/>
        <c:spPr>
          <a:solidFill>
            <a:schemeClr val="accent1"/>
          </a:solidFill>
          <a:ln w="19050">
            <a:solidFill>
              <a:schemeClr val="lt1"/>
            </a:solidFill>
          </a:ln>
          <a:effectLst/>
        </c:spPr>
      </c:pivotFmt>
      <c:pivotFmt>
        <c:idx val="4043"/>
        <c:spPr>
          <a:solidFill>
            <a:schemeClr val="accent1"/>
          </a:solidFill>
          <a:ln w="19050">
            <a:solidFill>
              <a:schemeClr val="lt1"/>
            </a:solidFill>
          </a:ln>
          <a:effectLst/>
        </c:spPr>
      </c:pivotFmt>
      <c:pivotFmt>
        <c:idx val="4044"/>
        <c:spPr>
          <a:solidFill>
            <a:schemeClr val="accent1"/>
          </a:solidFill>
          <a:ln w="19050">
            <a:solidFill>
              <a:schemeClr val="lt1"/>
            </a:solidFill>
          </a:ln>
          <a:effectLst/>
        </c:spPr>
      </c:pivotFmt>
      <c:pivotFmt>
        <c:idx val="4045"/>
        <c:spPr>
          <a:solidFill>
            <a:schemeClr val="accent1"/>
          </a:solidFill>
          <a:ln w="19050">
            <a:solidFill>
              <a:schemeClr val="lt1"/>
            </a:solidFill>
          </a:ln>
          <a:effectLst/>
        </c:spPr>
      </c:pivotFmt>
      <c:pivotFmt>
        <c:idx val="4046"/>
        <c:spPr>
          <a:solidFill>
            <a:schemeClr val="accent1"/>
          </a:solidFill>
          <a:ln w="19050">
            <a:solidFill>
              <a:schemeClr val="lt1"/>
            </a:solidFill>
          </a:ln>
          <a:effectLst/>
        </c:spPr>
      </c:pivotFmt>
      <c:pivotFmt>
        <c:idx val="4047"/>
        <c:spPr>
          <a:solidFill>
            <a:schemeClr val="accent1"/>
          </a:solidFill>
          <a:ln w="19050">
            <a:solidFill>
              <a:schemeClr val="lt1"/>
            </a:solidFill>
          </a:ln>
          <a:effectLst/>
        </c:spPr>
      </c:pivotFmt>
      <c:pivotFmt>
        <c:idx val="4048"/>
        <c:spPr>
          <a:solidFill>
            <a:schemeClr val="accent1"/>
          </a:solidFill>
          <a:ln w="19050">
            <a:solidFill>
              <a:schemeClr val="lt1"/>
            </a:solidFill>
          </a:ln>
          <a:effectLst/>
        </c:spPr>
      </c:pivotFmt>
      <c:pivotFmt>
        <c:idx val="4049"/>
        <c:spPr>
          <a:solidFill>
            <a:schemeClr val="accent1"/>
          </a:solidFill>
          <a:ln w="19050">
            <a:solidFill>
              <a:schemeClr val="lt1"/>
            </a:solidFill>
          </a:ln>
          <a:effectLst/>
        </c:spPr>
      </c:pivotFmt>
      <c:pivotFmt>
        <c:idx val="4050"/>
        <c:spPr>
          <a:solidFill>
            <a:schemeClr val="accent1"/>
          </a:solidFill>
          <a:ln w="19050">
            <a:solidFill>
              <a:schemeClr val="lt1"/>
            </a:solidFill>
          </a:ln>
          <a:effectLst/>
        </c:spPr>
      </c:pivotFmt>
      <c:pivotFmt>
        <c:idx val="4051"/>
        <c:spPr>
          <a:solidFill>
            <a:schemeClr val="accent1"/>
          </a:solidFill>
          <a:ln w="19050">
            <a:solidFill>
              <a:schemeClr val="lt1"/>
            </a:solidFill>
          </a:ln>
          <a:effectLst/>
        </c:spPr>
      </c:pivotFmt>
      <c:pivotFmt>
        <c:idx val="4052"/>
        <c:spPr>
          <a:solidFill>
            <a:schemeClr val="accent1"/>
          </a:solidFill>
          <a:ln w="19050">
            <a:solidFill>
              <a:schemeClr val="lt1"/>
            </a:solidFill>
          </a:ln>
          <a:effectLst/>
        </c:spPr>
      </c:pivotFmt>
      <c:pivotFmt>
        <c:idx val="4053"/>
        <c:spPr>
          <a:solidFill>
            <a:schemeClr val="accent1"/>
          </a:solidFill>
          <a:ln w="19050">
            <a:solidFill>
              <a:schemeClr val="lt1"/>
            </a:solidFill>
          </a:ln>
          <a:effectLst/>
        </c:spPr>
      </c:pivotFmt>
      <c:pivotFmt>
        <c:idx val="4054"/>
        <c:spPr>
          <a:solidFill>
            <a:schemeClr val="accent1"/>
          </a:solidFill>
          <a:ln w="19050">
            <a:solidFill>
              <a:schemeClr val="lt1"/>
            </a:solidFill>
          </a:ln>
          <a:effectLst/>
        </c:spPr>
      </c:pivotFmt>
      <c:pivotFmt>
        <c:idx val="4055"/>
        <c:spPr>
          <a:solidFill>
            <a:schemeClr val="accent1"/>
          </a:solidFill>
          <a:ln w="19050">
            <a:solidFill>
              <a:schemeClr val="lt1"/>
            </a:solidFill>
          </a:ln>
          <a:effectLst/>
        </c:spPr>
      </c:pivotFmt>
      <c:pivotFmt>
        <c:idx val="4056"/>
        <c:spPr>
          <a:solidFill>
            <a:schemeClr val="accent1"/>
          </a:solidFill>
          <a:ln w="19050">
            <a:solidFill>
              <a:schemeClr val="lt1"/>
            </a:solidFill>
          </a:ln>
          <a:effectLst/>
        </c:spPr>
      </c:pivotFmt>
      <c:pivotFmt>
        <c:idx val="4057"/>
        <c:spPr>
          <a:solidFill>
            <a:schemeClr val="accent1"/>
          </a:solidFill>
          <a:ln w="19050">
            <a:solidFill>
              <a:schemeClr val="lt1"/>
            </a:solidFill>
          </a:ln>
          <a:effectLst/>
        </c:spPr>
      </c:pivotFmt>
      <c:pivotFmt>
        <c:idx val="4058"/>
        <c:spPr>
          <a:solidFill>
            <a:schemeClr val="accent1"/>
          </a:solidFill>
          <a:ln w="19050">
            <a:solidFill>
              <a:schemeClr val="lt1"/>
            </a:solidFill>
          </a:ln>
          <a:effectLst/>
        </c:spPr>
      </c:pivotFmt>
      <c:pivotFmt>
        <c:idx val="4059"/>
        <c:spPr>
          <a:solidFill>
            <a:schemeClr val="accent1"/>
          </a:solidFill>
          <a:ln w="19050">
            <a:solidFill>
              <a:schemeClr val="lt1"/>
            </a:solidFill>
          </a:ln>
          <a:effectLst/>
        </c:spPr>
      </c:pivotFmt>
      <c:pivotFmt>
        <c:idx val="4060"/>
        <c:spPr>
          <a:solidFill>
            <a:schemeClr val="accent1"/>
          </a:solidFill>
          <a:ln w="19050">
            <a:solidFill>
              <a:schemeClr val="lt1"/>
            </a:solidFill>
          </a:ln>
          <a:effectLst/>
        </c:spPr>
      </c:pivotFmt>
      <c:pivotFmt>
        <c:idx val="4061"/>
        <c:spPr>
          <a:solidFill>
            <a:schemeClr val="accent1"/>
          </a:solidFill>
          <a:ln w="19050">
            <a:solidFill>
              <a:schemeClr val="lt1"/>
            </a:solidFill>
          </a:ln>
          <a:effectLst/>
        </c:spPr>
      </c:pivotFmt>
      <c:pivotFmt>
        <c:idx val="4062"/>
        <c:spPr>
          <a:solidFill>
            <a:schemeClr val="accent1"/>
          </a:solidFill>
          <a:ln w="19050">
            <a:solidFill>
              <a:schemeClr val="lt1"/>
            </a:solidFill>
          </a:ln>
          <a:effectLst/>
        </c:spPr>
      </c:pivotFmt>
      <c:pivotFmt>
        <c:idx val="4063"/>
        <c:spPr>
          <a:solidFill>
            <a:schemeClr val="accent1"/>
          </a:solidFill>
          <a:ln w="19050">
            <a:solidFill>
              <a:schemeClr val="lt1"/>
            </a:solidFill>
          </a:ln>
          <a:effectLst/>
        </c:spPr>
      </c:pivotFmt>
      <c:pivotFmt>
        <c:idx val="4064"/>
        <c:spPr>
          <a:solidFill>
            <a:schemeClr val="accent1"/>
          </a:solidFill>
          <a:ln w="19050">
            <a:solidFill>
              <a:schemeClr val="lt1"/>
            </a:solidFill>
          </a:ln>
          <a:effectLst/>
        </c:spPr>
      </c:pivotFmt>
      <c:pivotFmt>
        <c:idx val="4065"/>
        <c:spPr>
          <a:solidFill>
            <a:schemeClr val="accent1"/>
          </a:solidFill>
          <a:ln w="19050">
            <a:solidFill>
              <a:schemeClr val="lt1"/>
            </a:solidFill>
          </a:ln>
          <a:effectLst/>
        </c:spPr>
      </c:pivotFmt>
      <c:pivotFmt>
        <c:idx val="4066"/>
        <c:spPr>
          <a:solidFill>
            <a:schemeClr val="accent1"/>
          </a:solidFill>
          <a:ln w="19050">
            <a:solidFill>
              <a:schemeClr val="lt1"/>
            </a:solidFill>
          </a:ln>
          <a:effectLst/>
        </c:spPr>
      </c:pivotFmt>
      <c:pivotFmt>
        <c:idx val="4067"/>
        <c:spPr>
          <a:solidFill>
            <a:schemeClr val="accent1"/>
          </a:solidFill>
          <a:ln w="19050">
            <a:solidFill>
              <a:schemeClr val="lt1"/>
            </a:solidFill>
          </a:ln>
          <a:effectLst/>
        </c:spPr>
      </c:pivotFmt>
      <c:pivotFmt>
        <c:idx val="4068"/>
        <c:spPr>
          <a:solidFill>
            <a:schemeClr val="accent1"/>
          </a:solidFill>
          <a:ln w="19050">
            <a:solidFill>
              <a:schemeClr val="lt1"/>
            </a:solidFill>
          </a:ln>
          <a:effectLst/>
        </c:spPr>
      </c:pivotFmt>
      <c:pivotFmt>
        <c:idx val="4069"/>
        <c:spPr>
          <a:solidFill>
            <a:schemeClr val="accent1"/>
          </a:solidFill>
          <a:ln w="19050">
            <a:solidFill>
              <a:schemeClr val="lt1"/>
            </a:solidFill>
          </a:ln>
          <a:effectLst/>
        </c:spPr>
      </c:pivotFmt>
      <c:pivotFmt>
        <c:idx val="4070"/>
        <c:spPr>
          <a:solidFill>
            <a:schemeClr val="accent1"/>
          </a:solidFill>
          <a:ln w="19050">
            <a:solidFill>
              <a:schemeClr val="lt1"/>
            </a:solidFill>
          </a:ln>
          <a:effectLst/>
        </c:spPr>
      </c:pivotFmt>
      <c:pivotFmt>
        <c:idx val="4071"/>
        <c:spPr>
          <a:solidFill>
            <a:schemeClr val="accent1"/>
          </a:solidFill>
          <a:ln w="19050">
            <a:solidFill>
              <a:schemeClr val="lt1"/>
            </a:solidFill>
          </a:ln>
          <a:effectLst/>
        </c:spPr>
      </c:pivotFmt>
      <c:pivotFmt>
        <c:idx val="4072"/>
        <c:spPr>
          <a:solidFill>
            <a:schemeClr val="accent1"/>
          </a:solidFill>
          <a:ln w="19050">
            <a:solidFill>
              <a:schemeClr val="lt1"/>
            </a:solidFill>
          </a:ln>
          <a:effectLst/>
        </c:spPr>
      </c:pivotFmt>
      <c:pivotFmt>
        <c:idx val="4073"/>
        <c:spPr>
          <a:solidFill>
            <a:schemeClr val="accent1"/>
          </a:solidFill>
          <a:ln w="19050">
            <a:solidFill>
              <a:schemeClr val="lt1"/>
            </a:solidFill>
          </a:ln>
          <a:effectLst/>
        </c:spPr>
      </c:pivotFmt>
      <c:pivotFmt>
        <c:idx val="4074"/>
        <c:spPr>
          <a:solidFill>
            <a:schemeClr val="accent1"/>
          </a:solidFill>
          <a:ln w="19050">
            <a:solidFill>
              <a:schemeClr val="lt1"/>
            </a:solidFill>
          </a:ln>
          <a:effectLst/>
        </c:spPr>
      </c:pivotFmt>
      <c:pivotFmt>
        <c:idx val="4075"/>
        <c:spPr>
          <a:solidFill>
            <a:schemeClr val="accent1"/>
          </a:solidFill>
          <a:ln w="19050">
            <a:solidFill>
              <a:schemeClr val="lt1"/>
            </a:solidFill>
          </a:ln>
          <a:effectLst/>
        </c:spPr>
      </c:pivotFmt>
      <c:pivotFmt>
        <c:idx val="4076"/>
        <c:spPr>
          <a:solidFill>
            <a:schemeClr val="accent1"/>
          </a:solidFill>
          <a:ln w="19050">
            <a:solidFill>
              <a:schemeClr val="lt1"/>
            </a:solidFill>
          </a:ln>
          <a:effectLst/>
        </c:spPr>
      </c:pivotFmt>
      <c:pivotFmt>
        <c:idx val="4077"/>
        <c:spPr>
          <a:solidFill>
            <a:schemeClr val="accent1"/>
          </a:solidFill>
          <a:ln w="19050">
            <a:solidFill>
              <a:schemeClr val="lt1"/>
            </a:solidFill>
          </a:ln>
          <a:effectLst/>
        </c:spPr>
      </c:pivotFmt>
      <c:pivotFmt>
        <c:idx val="4078"/>
        <c:spPr>
          <a:solidFill>
            <a:schemeClr val="accent1"/>
          </a:solidFill>
          <a:ln w="19050">
            <a:solidFill>
              <a:schemeClr val="lt1"/>
            </a:solidFill>
          </a:ln>
          <a:effectLst/>
        </c:spPr>
      </c:pivotFmt>
      <c:pivotFmt>
        <c:idx val="4079"/>
        <c:spPr>
          <a:solidFill>
            <a:schemeClr val="accent1"/>
          </a:solidFill>
          <a:ln w="19050">
            <a:solidFill>
              <a:schemeClr val="lt1"/>
            </a:solidFill>
          </a:ln>
          <a:effectLst/>
        </c:spPr>
      </c:pivotFmt>
      <c:pivotFmt>
        <c:idx val="4080"/>
        <c:spPr>
          <a:solidFill>
            <a:schemeClr val="accent1"/>
          </a:solidFill>
          <a:ln w="19050">
            <a:solidFill>
              <a:schemeClr val="lt1"/>
            </a:solidFill>
          </a:ln>
          <a:effectLst/>
        </c:spPr>
      </c:pivotFmt>
      <c:pivotFmt>
        <c:idx val="4081"/>
        <c:spPr>
          <a:solidFill>
            <a:schemeClr val="accent1"/>
          </a:solidFill>
          <a:ln w="19050">
            <a:solidFill>
              <a:schemeClr val="lt1"/>
            </a:solidFill>
          </a:ln>
          <a:effectLst/>
        </c:spPr>
      </c:pivotFmt>
      <c:pivotFmt>
        <c:idx val="4082"/>
        <c:spPr>
          <a:solidFill>
            <a:schemeClr val="accent1"/>
          </a:solidFill>
          <a:ln w="19050">
            <a:solidFill>
              <a:schemeClr val="lt1"/>
            </a:solidFill>
          </a:ln>
          <a:effectLst/>
        </c:spPr>
      </c:pivotFmt>
      <c:pivotFmt>
        <c:idx val="4083"/>
        <c:spPr>
          <a:solidFill>
            <a:schemeClr val="accent1"/>
          </a:solidFill>
          <a:ln w="19050">
            <a:solidFill>
              <a:schemeClr val="lt1"/>
            </a:solidFill>
          </a:ln>
          <a:effectLst/>
        </c:spPr>
      </c:pivotFmt>
      <c:pivotFmt>
        <c:idx val="4084"/>
        <c:spPr>
          <a:solidFill>
            <a:schemeClr val="accent1"/>
          </a:solidFill>
          <a:ln w="19050">
            <a:solidFill>
              <a:schemeClr val="lt1"/>
            </a:solidFill>
          </a:ln>
          <a:effectLst/>
        </c:spPr>
      </c:pivotFmt>
      <c:pivotFmt>
        <c:idx val="4085"/>
        <c:spPr>
          <a:solidFill>
            <a:schemeClr val="accent1"/>
          </a:solidFill>
          <a:ln w="19050">
            <a:solidFill>
              <a:schemeClr val="lt1"/>
            </a:solidFill>
          </a:ln>
          <a:effectLst/>
        </c:spPr>
      </c:pivotFmt>
      <c:pivotFmt>
        <c:idx val="4086"/>
        <c:spPr>
          <a:solidFill>
            <a:schemeClr val="accent1"/>
          </a:solidFill>
          <a:ln w="19050">
            <a:solidFill>
              <a:schemeClr val="lt1"/>
            </a:solidFill>
          </a:ln>
          <a:effectLst/>
        </c:spPr>
      </c:pivotFmt>
      <c:pivotFmt>
        <c:idx val="4087"/>
        <c:spPr>
          <a:solidFill>
            <a:schemeClr val="accent1"/>
          </a:solidFill>
          <a:ln w="19050">
            <a:solidFill>
              <a:schemeClr val="lt1"/>
            </a:solidFill>
          </a:ln>
          <a:effectLst/>
        </c:spPr>
      </c:pivotFmt>
      <c:pivotFmt>
        <c:idx val="4088"/>
        <c:spPr>
          <a:solidFill>
            <a:schemeClr val="accent1"/>
          </a:solidFill>
          <a:ln w="19050">
            <a:solidFill>
              <a:schemeClr val="lt1"/>
            </a:solidFill>
          </a:ln>
          <a:effectLst/>
        </c:spPr>
      </c:pivotFmt>
      <c:pivotFmt>
        <c:idx val="4089"/>
        <c:spPr>
          <a:solidFill>
            <a:schemeClr val="accent1"/>
          </a:solidFill>
          <a:ln w="19050">
            <a:solidFill>
              <a:schemeClr val="lt1"/>
            </a:solidFill>
          </a:ln>
          <a:effectLst/>
        </c:spPr>
      </c:pivotFmt>
      <c:pivotFmt>
        <c:idx val="4090"/>
        <c:spPr>
          <a:solidFill>
            <a:schemeClr val="accent1"/>
          </a:solidFill>
          <a:ln w="19050">
            <a:solidFill>
              <a:schemeClr val="lt1"/>
            </a:solidFill>
          </a:ln>
          <a:effectLst/>
        </c:spPr>
      </c:pivotFmt>
      <c:pivotFmt>
        <c:idx val="4091"/>
        <c:spPr>
          <a:solidFill>
            <a:schemeClr val="accent1"/>
          </a:solidFill>
          <a:ln w="19050">
            <a:solidFill>
              <a:schemeClr val="lt1"/>
            </a:solidFill>
          </a:ln>
          <a:effectLst/>
        </c:spPr>
      </c:pivotFmt>
      <c:pivotFmt>
        <c:idx val="4092"/>
        <c:spPr>
          <a:solidFill>
            <a:schemeClr val="accent1"/>
          </a:solidFill>
          <a:ln w="19050">
            <a:solidFill>
              <a:schemeClr val="lt1"/>
            </a:solidFill>
          </a:ln>
          <a:effectLst/>
        </c:spPr>
      </c:pivotFmt>
      <c:pivotFmt>
        <c:idx val="4093"/>
        <c:spPr>
          <a:solidFill>
            <a:schemeClr val="accent1"/>
          </a:solidFill>
          <a:ln w="19050">
            <a:solidFill>
              <a:schemeClr val="lt1"/>
            </a:solidFill>
          </a:ln>
          <a:effectLst/>
        </c:spPr>
      </c:pivotFmt>
      <c:pivotFmt>
        <c:idx val="4094"/>
        <c:spPr>
          <a:solidFill>
            <a:schemeClr val="accent1"/>
          </a:solidFill>
          <a:ln w="19050">
            <a:solidFill>
              <a:schemeClr val="lt1"/>
            </a:solidFill>
          </a:ln>
          <a:effectLst/>
        </c:spPr>
      </c:pivotFmt>
      <c:pivotFmt>
        <c:idx val="4095"/>
        <c:spPr>
          <a:solidFill>
            <a:schemeClr val="accent1"/>
          </a:solidFill>
          <a:ln w="19050">
            <a:solidFill>
              <a:schemeClr val="lt1"/>
            </a:solidFill>
          </a:ln>
          <a:effectLst/>
        </c:spPr>
      </c:pivotFmt>
      <c:pivotFmt>
        <c:idx val="4096"/>
        <c:spPr>
          <a:solidFill>
            <a:schemeClr val="accent1"/>
          </a:solidFill>
          <a:ln w="19050">
            <a:solidFill>
              <a:schemeClr val="lt1"/>
            </a:solidFill>
          </a:ln>
          <a:effectLst/>
        </c:spPr>
      </c:pivotFmt>
      <c:pivotFmt>
        <c:idx val="4097"/>
        <c:spPr>
          <a:solidFill>
            <a:schemeClr val="accent1"/>
          </a:solidFill>
          <a:ln w="19050">
            <a:solidFill>
              <a:schemeClr val="lt1"/>
            </a:solidFill>
          </a:ln>
          <a:effectLst/>
        </c:spPr>
      </c:pivotFmt>
      <c:pivotFmt>
        <c:idx val="4098"/>
        <c:spPr>
          <a:solidFill>
            <a:schemeClr val="accent1"/>
          </a:solidFill>
          <a:ln w="19050">
            <a:solidFill>
              <a:schemeClr val="lt1"/>
            </a:solidFill>
          </a:ln>
          <a:effectLst/>
        </c:spPr>
      </c:pivotFmt>
      <c:pivotFmt>
        <c:idx val="4099"/>
        <c:spPr>
          <a:solidFill>
            <a:schemeClr val="accent1"/>
          </a:solidFill>
          <a:ln w="19050">
            <a:solidFill>
              <a:schemeClr val="lt1"/>
            </a:solidFill>
          </a:ln>
          <a:effectLst/>
        </c:spPr>
      </c:pivotFmt>
      <c:pivotFmt>
        <c:idx val="4100"/>
        <c:spPr>
          <a:solidFill>
            <a:schemeClr val="accent1"/>
          </a:solidFill>
          <a:ln w="19050">
            <a:solidFill>
              <a:schemeClr val="lt1"/>
            </a:solidFill>
          </a:ln>
          <a:effectLst/>
        </c:spPr>
      </c:pivotFmt>
      <c:pivotFmt>
        <c:idx val="4101"/>
        <c:spPr>
          <a:solidFill>
            <a:schemeClr val="accent1"/>
          </a:solidFill>
          <a:ln w="19050">
            <a:solidFill>
              <a:schemeClr val="lt1"/>
            </a:solidFill>
          </a:ln>
          <a:effectLst/>
        </c:spPr>
      </c:pivotFmt>
      <c:pivotFmt>
        <c:idx val="4102"/>
        <c:spPr>
          <a:solidFill>
            <a:schemeClr val="accent1"/>
          </a:solidFill>
          <a:ln w="19050">
            <a:solidFill>
              <a:schemeClr val="lt1"/>
            </a:solidFill>
          </a:ln>
          <a:effectLst/>
        </c:spPr>
      </c:pivotFmt>
      <c:pivotFmt>
        <c:idx val="4103"/>
        <c:spPr>
          <a:solidFill>
            <a:schemeClr val="accent1"/>
          </a:solidFill>
          <a:ln w="19050">
            <a:solidFill>
              <a:schemeClr val="lt1"/>
            </a:solidFill>
          </a:ln>
          <a:effectLst/>
        </c:spPr>
      </c:pivotFmt>
      <c:pivotFmt>
        <c:idx val="4104"/>
        <c:spPr>
          <a:solidFill>
            <a:schemeClr val="accent1"/>
          </a:solidFill>
          <a:ln w="19050">
            <a:solidFill>
              <a:schemeClr val="lt1"/>
            </a:solidFill>
          </a:ln>
          <a:effectLst/>
        </c:spPr>
      </c:pivotFmt>
      <c:pivotFmt>
        <c:idx val="4105"/>
        <c:spPr>
          <a:solidFill>
            <a:schemeClr val="accent1"/>
          </a:solidFill>
          <a:ln w="19050">
            <a:solidFill>
              <a:schemeClr val="lt1"/>
            </a:solidFill>
          </a:ln>
          <a:effectLst/>
        </c:spPr>
      </c:pivotFmt>
      <c:pivotFmt>
        <c:idx val="4106"/>
        <c:spPr>
          <a:solidFill>
            <a:schemeClr val="accent1"/>
          </a:solidFill>
          <a:ln w="19050">
            <a:solidFill>
              <a:schemeClr val="lt1"/>
            </a:solidFill>
          </a:ln>
          <a:effectLst/>
        </c:spPr>
      </c:pivotFmt>
      <c:pivotFmt>
        <c:idx val="4107"/>
        <c:spPr>
          <a:solidFill>
            <a:schemeClr val="accent1"/>
          </a:solidFill>
          <a:ln w="19050">
            <a:solidFill>
              <a:schemeClr val="lt1"/>
            </a:solidFill>
          </a:ln>
          <a:effectLst/>
        </c:spPr>
        <c:marker>
          <c:symbol val="none"/>
        </c:marker>
      </c:pivotFmt>
      <c:pivotFmt>
        <c:idx val="4108"/>
        <c:spPr>
          <a:solidFill>
            <a:schemeClr val="accent1"/>
          </a:solidFill>
          <a:ln w="19050">
            <a:solidFill>
              <a:schemeClr val="lt1"/>
            </a:solidFill>
          </a:ln>
          <a:effectLst/>
        </c:spPr>
      </c:pivotFmt>
      <c:pivotFmt>
        <c:idx val="4109"/>
        <c:spPr>
          <a:solidFill>
            <a:schemeClr val="accent1"/>
          </a:solidFill>
          <a:ln w="19050">
            <a:solidFill>
              <a:schemeClr val="lt1"/>
            </a:solidFill>
          </a:ln>
          <a:effectLst/>
        </c:spPr>
      </c:pivotFmt>
      <c:pivotFmt>
        <c:idx val="4110"/>
        <c:spPr>
          <a:solidFill>
            <a:schemeClr val="accent1"/>
          </a:solidFill>
          <a:ln w="19050">
            <a:solidFill>
              <a:schemeClr val="lt1"/>
            </a:solidFill>
          </a:ln>
          <a:effectLst/>
        </c:spPr>
      </c:pivotFmt>
      <c:pivotFmt>
        <c:idx val="4111"/>
        <c:spPr>
          <a:solidFill>
            <a:schemeClr val="accent1"/>
          </a:solidFill>
          <a:ln w="19050">
            <a:solidFill>
              <a:schemeClr val="lt1"/>
            </a:solidFill>
          </a:ln>
          <a:effectLst/>
        </c:spPr>
      </c:pivotFmt>
      <c:pivotFmt>
        <c:idx val="4112"/>
        <c:spPr>
          <a:solidFill>
            <a:schemeClr val="accent1"/>
          </a:solidFill>
          <a:ln w="19050">
            <a:solidFill>
              <a:schemeClr val="lt1"/>
            </a:solidFill>
          </a:ln>
          <a:effectLst/>
        </c:spPr>
      </c:pivotFmt>
      <c:pivotFmt>
        <c:idx val="4113"/>
        <c:spPr>
          <a:solidFill>
            <a:schemeClr val="accent1"/>
          </a:solidFill>
          <a:ln w="19050">
            <a:solidFill>
              <a:schemeClr val="lt1"/>
            </a:solidFill>
          </a:ln>
          <a:effectLst/>
        </c:spPr>
      </c:pivotFmt>
      <c:pivotFmt>
        <c:idx val="4114"/>
        <c:spPr>
          <a:solidFill>
            <a:schemeClr val="accent1"/>
          </a:solidFill>
          <a:ln w="19050">
            <a:solidFill>
              <a:schemeClr val="lt1"/>
            </a:solidFill>
          </a:ln>
          <a:effectLst/>
        </c:spPr>
      </c:pivotFmt>
      <c:pivotFmt>
        <c:idx val="4115"/>
        <c:spPr>
          <a:solidFill>
            <a:schemeClr val="accent1"/>
          </a:solidFill>
          <a:ln w="19050">
            <a:solidFill>
              <a:schemeClr val="lt1"/>
            </a:solidFill>
          </a:ln>
          <a:effectLst/>
        </c:spPr>
      </c:pivotFmt>
      <c:pivotFmt>
        <c:idx val="4116"/>
        <c:spPr>
          <a:solidFill>
            <a:schemeClr val="accent1"/>
          </a:solidFill>
          <a:ln w="19050">
            <a:solidFill>
              <a:schemeClr val="lt1"/>
            </a:solidFill>
          </a:ln>
          <a:effectLst/>
        </c:spPr>
      </c:pivotFmt>
      <c:pivotFmt>
        <c:idx val="4117"/>
        <c:spPr>
          <a:solidFill>
            <a:schemeClr val="accent1"/>
          </a:solidFill>
          <a:ln w="19050">
            <a:solidFill>
              <a:schemeClr val="lt1"/>
            </a:solidFill>
          </a:ln>
          <a:effectLst/>
        </c:spPr>
      </c:pivotFmt>
      <c:pivotFmt>
        <c:idx val="4118"/>
        <c:spPr>
          <a:solidFill>
            <a:schemeClr val="accent1"/>
          </a:solidFill>
          <a:ln w="19050">
            <a:solidFill>
              <a:schemeClr val="lt1"/>
            </a:solidFill>
          </a:ln>
          <a:effectLst/>
        </c:spPr>
      </c:pivotFmt>
      <c:pivotFmt>
        <c:idx val="4119"/>
        <c:spPr>
          <a:solidFill>
            <a:schemeClr val="accent1"/>
          </a:solidFill>
          <a:ln w="19050">
            <a:solidFill>
              <a:schemeClr val="lt1"/>
            </a:solidFill>
          </a:ln>
          <a:effectLst/>
        </c:spPr>
      </c:pivotFmt>
      <c:pivotFmt>
        <c:idx val="4120"/>
        <c:spPr>
          <a:solidFill>
            <a:schemeClr val="accent1"/>
          </a:solidFill>
          <a:ln w="19050">
            <a:solidFill>
              <a:schemeClr val="lt1"/>
            </a:solidFill>
          </a:ln>
          <a:effectLst/>
        </c:spPr>
      </c:pivotFmt>
      <c:pivotFmt>
        <c:idx val="4121"/>
        <c:spPr>
          <a:solidFill>
            <a:schemeClr val="accent1"/>
          </a:solidFill>
          <a:ln w="19050">
            <a:solidFill>
              <a:schemeClr val="lt1"/>
            </a:solidFill>
          </a:ln>
          <a:effectLst/>
        </c:spPr>
      </c:pivotFmt>
      <c:pivotFmt>
        <c:idx val="4122"/>
        <c:spPr>
          <a:solidFill>
            <a:schemeClr val="accent1"/>
          </a:solidFill>
          <a:ln w="19050">
            <a:solidFill>
              <a:schemeClr val="lt1"/>
            </a:solidFill>
          </a:ln>
          <a:effectLst/>
        </c:spPr>
      </c:pivotFmt>
      <c:pivotFmt>
        <c:idx val="4123"/>
        <c:spPr>
          <a:solidFill>
            <a:schemeClr val="accent1"/>
          </a:solidFill>
          <a:ln w="19050">
            <a:solidFill>
              <a:schemeClr val="lt1"/>
            </a:solidFill>
          </a:ln>
          <a:effectLst/>
        </c:spPr>
      </c:pivotFmt>
      <c:pivotFmt>
        <c:idx val="4124"/>
        <c:spPr>
          <a:solidFill>
            <a:schemeClr val="accent1"/>
          </a:solidFill>
          <a:ln w="19050">
            <a:solidFill>
              <a:schemeClr val="lt1"/>
            </a:solidFill>
          </a:ln>
          <a:effectLst/>
        </c:spPr>
      </c:pivotFmt>
      <c:pivotFmt>
        <c:idx val="4125"/>
        <c:spPr>
          <a:solidFill>
            <a:schemeClr val="accent1"/>
          </a:solidFill>
          <a:ln w="19050">
            <a:solidFill>
              <a:schemeClr val="lt1"/>
            </a:solidFill>
          </a:ln>
          <a:effectLst/>
        </c:spPr>
      </c:pivotFmt>
      <c:pivotFmt>
        <c:idx val="4126"/>
        <c:spPr>
          <a:solidFill>
            <a:schemeClr val="accent1"/>
          </a:solidFill>
          <a:ln w="19050">
            <a:solidFill>
              <a:schemeClr val="lt1"/>
            </a:solidFill>
          </a:ln>
          <a:effectLst/>
        </c:spPr>
      </c:pivotFmt>
      <c:pivotFmt>
        <c:idx val="4127"/>
        <c:spPr>
          <a:solidFill>
            <a:schemeClr val="accent1"/>
          </a:solidFill>
          <a:ln w="19050">
            <a:solidFill>
              <a:schemeClr val="lt1"/>
            </a:solidFill>
          </a:ln>
          <a:effectLst/>
        </c:spPr>
      </c:pivotFmt>
      <c:pivotFmt>
        <c:idx val="4128"/>
        <c:spPr>
          <a:solidFill>
            <a:schemeClr val="accent1"/>
          </a:solidFill>
          <a:ln w="19050">
            <a:solidFill>
              <a:schemeClr val="lt1"/>
            </a:solidFill>
          </a:ln>
          <a:effectLst/>
        </c:spPr>
      </c:pivotFmt>
      <c:pivotFmt>
        <c:idx val="4129"/>
        <c:spPr>
          <a:solidFill>
            <a:schemeClr val="accent1"/>
          </a:solidFill>
          <a:ln w="19050">
            <a:solidFill>
              <a:schemeClr val="lt1"/>
            </a:solidFill>
          </a:ln>
          <a:effectLst/>
        </c:spPr>
      </c:pivotFmt>
      <c:pivotFmt>
        <c:idx val="4130"/>
        <c:spPr>
          <a:solidFill>
            <a:schemeClr val="accent1"/>
          </a:solidFill>
          <a:ln w="19050">
            <a:solidFill>
              <a:schemeClr val="lt1"/>
            </a:solidFill>
          </a:ln>
          <a:effectLst/>
        </c:spPr>
      </c:pivotFmt>
      <c:pivotFmt>
        <c:idx val="4131"/>
        <c:spPr>
          <a:solidFill>
            <a:schemeClr val="accent1"/>
          </a:solidFill>
          <a:ln w="19050">
            <a:solidFill>
              <a:schemeClr val="lt1"/>
            </a:solidFill>
          </a:ln>
          <a:effectLst/>
        </c:spPr>
      </c:pivotFmt>
      <c:pivotFmt>
        <c:idx val="4132"/>
        <c:spPr>
          <a:solidFill>
            <a:schemeClr val="accent1"/>
          </a:solidFill>
          <a:ln w="19050">
            <a:solidFill>
              <a:schemeClr val="lt1"/>
            </a:solidFill>
          </a:ln>
          <a:effectLst/>
        </c:spPr>
      </c:pivotFmt>
      <c:pivotFmt>
        <c:idx val="4133"/>
        <c:spPr>
          <a:solidFill>
            <a:schemeClr val="accent1"/>
          </a:solidFill>
          <a:ln w="19050">
            <a:solidFill>
              <a:schemeClr val="lt1"/>
            </a:solidFill>
          </a:ln>
          <a:effectLst/>
        </c:spPr>
      </c:pivotFmt>
      <c:pivotFmt>
        <c:idx val="4134"/>
        <c:spPr>
          <a:solidFill>
            <a:schemeClr val="accent1"/>
          </a:solidFill>
          <a:ln w="19050">
            <a:solidFill>
              <a:schemeClr val="lt1"/>
            </a:solidFill>
          </a:ln>
          <a:effectLst/>
        </c:spPr>
      </c:pivotFmt>
      <c:pivotFmt>
        <c:idx val="4135"/>
        <c:spPr>
          <a:solidFill>
            <a:schemeClr val="accent1"/>
          </a:solidFill>
          <a:ln w="19050">
            <a:solidFill>
              <a:schemeClr val="lt1"/>
            </a:solidFill>
          </a:ln>
          <a:effectLst/>
        </c:spPr>
      </c:pivotFmt>
      <c:pivotFmt>
        <c:idx val="4136"/>
        <c:spPr>
          <a:solidFill>
            <a:schemeClr val="accent1"/>
          </a:solidFill>
          <a:ln w="19050">
            <a:solidFill>
              <a:schemeClr val="lt1"/>
            </a:solidFill>
          </a:ln>
          <a:effectLst/>
        </c:spPr>
      </c:pivotFmt>
      <c:pivotFmt>
        <c:idx val="4137"/>
        <c:spPr>
          <a:solidFill>
            <a:schemeClr val="accent1"/>
          </a:solidFill>
          <a:ln w="19050">
            <a:solidFill>
              <a:schemeClr val="lt1"/>
            </a:solidFill>
          </a:ln>
          <a:effectLst/>
        </c:spPr>
      </c:pivotFmt>
      <c:pivotFmt>
        <c:idx val="4138"/>
        <c:spPr>
          <a:solidFill>
            <a:schemeClr val="accent1"/>
          </a:solidFill>
          <a:ln w="19050">
            <a:solidFill>
              <a:schemeClr val="lt1"/>
            </a:solidFill>
          </a:ln>
          <a:effectLst/>
        </c:spPr>
      </c:pivotFmt>
      <c:pivotFmt>
        <c:idx val="4139"/>
        <c:spPr>
          <a:solidFill>
            <a:schemeClr val="accent1"/>
          </a:solidFill>
          <a:ln w="19050">
            <a:solidFill>
              <a:schemeClr val="lt1"/>
            </a:solidFill>
          </a:ln>
          <a:effectLst/>
        </c:spPr>
      </c:pivotFmt>
      <c:pivotFmt>
        <c:idx val="4140"/>
        <c:spPr>
          <a:solidFill>
            <a:schemeClr val="accent1"/>
          </a:solidFill>
          <a:ln w="19050">
            <a:solidFill>
              <a:schemeClr val="lt1"/>
            </a:solidFill>
          </a:ln>
          <a:effectLst/>
        </c:spPr>
      </c:pivotFmt>
      <c:pivotFmt>
        <c:idx val="4141"/>
        <c:spPr>
          <a:solidFill>
            <a:schemeClr val="accent1"/>
          </a:solidFill>
          <a:ln w="19050">
            <a:solidFill>
              <a:schemeClr val="lt1"/>
            </a:solidFill>
          </a:ln>
          <a:effectLst/>
        </c:spPr>
      </c:pivotFmt>
      <c:pivotFmt>
        <c:idx val="4142"/>
        <c:spPr>
          <a:solidFill>
            <a:schemeClr val="accent1"/>
          </a:solidFill>
          <a:ln w="19050">
            <a:solidFill>
              <a:schemeClr val="lt1"/>
            </a:solidFill>
          </a:ln>
          <a:effectLst/>
        </c:spPr>
      </c:pivotFmt>
      <c:pivotFmt>
        <c:idx val="4143"/>
        <c:spPr>
          <a:solidFill>
            <a:schemeClr val="accent1"/>
          </a:solidFill>
          <a:ln w="19050">
            <a:solidFill>
              <a:schemeClr val="lt1"/>
            </a:solidFill>
          </a:ln>
          <a:effectLst/>
        </c:spPr>
      </c:pivotFmt>
      <c:pivotFmt>
        <c:idx val="4144"/>
        <c:spPr>
          <a:solidFill>
            <a:schemeClr val="accent1"/>
          </a:solidFill>
          <a:ln w="19050">
            <a:solidFill>
              <a:schemeClr val="lt1"/>
            </a:solidFill>
          </a:ln>
          <a:effectLst/>
        </c:spPr>
      </c:pivotFmt>
      <c:pivotFmt>
        <c:idx val="4145"/>
        <c:spPr>
          <a:solidFill>
            <a:schemeClr val="accent1"/>
          </a:solidFill>
          <a:ln w="19050">
            <a:solidFill>
              <a:schemeClr val="lt1"/>
            </a:solidFill>
          </a:ln>
          <a:effectLst/>
        </c:spPr>
      </c:pivotFmt>
      <c:pivotFmt>
        <c:idx val="4146"/>
        <c:spPr>
          <a:solidFill>
            <a:schemeClr val="accent1"/>
          </a:solidFill>
          <a:ln w="19050">
            <a:solidFill>
              <a:schemeClr val="lt1"/>
            </a:solidFill>
          </a:ln>
          <a:effectLst/>
        </c:spPr>
      </c:pivotFmt>
      <c:pivotFmt>
        <c:idx val="4147"/>
        <c:spPr>
          <a:solidFill>
            <a:schemeClr val="accent1"/>
          </a:solidFill>
          <a:ln w="19050">
            <a:solidFill>
              <a:schemeClr val="lt1"/>
            </a:solidFill>
          </a:ln>
          <a:effectLst/>
        </c:spPr>
      </c:pivotFmt>
      <c:pivotFmt>
        <c:idx val="4148"/>
        <c:spPr>
          <a:solidFill>
            <a:schemeClr val="accent1"/>
          </a:solidFill>
          <a:ln w="19050">
            <a:solidFill>
              <a:schemeClr val="lt1"/>
            </a:solidFill>
          </a:ln>
          <a:effectLst/>
        </c:spPr>
      </c:pivotFmt>
      <c:pivotFmt>
        <c:idx val="4149"/>
        <c:spPr>
          <a:solidFill>
            <a:schemeClr val="accent1"/>
          </a:solidFill>
          <a:ln w="19050">
            <a:solidFill>
              <a:schemeClr val="lt1"/>
            </a:solidFill>
          </a:ln>
          <a:effectLst/>
        </c:spPr>
      </c:pivotFmt>
      <c:pivotFmt>
        <c:idx val="4150"/>
        <c:spPr>
          <a:solidFill>
            <a:schemeClr val="accent1"/>
          </a:solidFill>
          <a:ln w="19050">
            <a:solidFill>
              <a:schemeClr val="lt1"/>
            </a:solidFill>
          </a:ln>
          <a:effectLst/>
        </c:spPr>
      </c:pivotFmt>
      <c:pivotFmt>
        <c:idx val="4151"/>
        <c:spPr>
          <a:solidFill>
            <a:schemeClr val="accent1"/>
          </a:solidFill>
          <a:ln w="19050">
            <a:solidFill>
              <a:schemeClr val="lt1"/>
            </a:solidFill>
          </a:ln>
          <a:effectLst/>
        </c:spPr>
      </c:pivotFmt>
      <c:pivotFmt>
        <c:idx val="4152"/>
        <c:spPr>
          <a:solidFill>
            <a:schemeClr val="accent1"/>
          </a:solidFill>
          <a:ln w="19050">
            <a:solidFill>
              <a:schemeClr val="lt1"/>
            </a:solidFill>
          </a:ln>
          <a:effectLst/>
        </c:spPr>
      </c:pivotFmt>
      <c:pivotFmt>
        <c:idx val="4153"/>
        <c:spPr>
          <a:solidFill>
            <a:schemeClr val="accent1"/>
          </a:solidFill>
          <a:ln w="19050">
            <a:solidFill>
              <a:schemeClr val="lt1"/>
            </a:solidFill>
          </a:ln>
          <a:effectLst/>
        </c:spPr>
      </c:pivotFmt>
      <c:pivotFmt>
        <c:idx val="4154"/>
        <c:spPr>
          <a:solidFill>
            <a:schemeClr val="accent1"/>
          </a:solidFill>
          <a:ln w="19050">
            <a:solidFill>
              <a:schemeClr val="lt1"/>
            </a:solidFill>
          </a:ln>
          <a:effectLst/>
        </c:spPr>
      </c:pivotFmt>
      <c:pivotFmt>
        <c:idx val="4155"/>
        <c:spPr>
          <a:solidFill>
            <a:schemeClr val="accent1"/>
          </a:solidFill>
          <a:ln w="19050">
            <a:solidFill>
              <a:schemeClr val="lt1"/>
            </a:solidFill>
          </a:ln>
          <a:effectLst/>
        </c:spPr>
      </c:pivotFmt>
      <c:pivotFmt>
        <c:idx val="4156"/>
        <c:spPr>
          <a:solidFill>
            <a:schemeClr val="accent1"/>
          </a:solidFill>
          <a:ln w="19050">
            <a:solidFill>
              <a:schemeClr val="lt1"/>
            </a:solidFill>
          </a:ln>
          <a:effectLst/>
        </c:spPr>
      </c:pivotFmt>
      <c:pivotFmt>
        <c:idx val="4157"/>
        <c:spPr>
          <a:solidFill>
            <a:schemeClr val="accent1"/>
          </a:solidFill>
          <a:ln w="19050">
            <a:solidFill>
              <a:schemeClr val="lt1"/>
            </a:solidFill>
          </a:ln>
          <a:effectLst/>
        </c:spPr>
      </c:pivotFmt>
      <c:pivotFmt>
        <c:idx val="4158"/>
        <c:spPr>
          <a:solidFill>
            <a:schemeClr val="accent1"/>
          </a:solidFill>
          <a:ln w="19050">
            <a:solidFill>
              <a:schemeClr val="lt1"/>
            </a:solidFill>
          </a:ln>
          <a:effectLst/>
        </c:spPr>
      </c:pivotFmt>
      <c:pivotFmt>
        <c:idx val="4159"/>
        <c:spPr>
          <a:solidFill>
            <a:schemeClr val="accent1"/>
          </a:solidFill>
          <a:ln w="19050">
            <a:solidFill>
              <a:schemeClr val="lt1"/>
            </a:solidFill>
          </a:ln>
          <a:effectLst/>
        </c:spPr>
      </c:pivotFmt>
      <c:pivotFmt>
        <c:idx val="4160"/>
        <c:spPr>
          <a:solidFill>
            <a:schemeClr val="accent1"/>
          </a:solidFill>
          <a:ln w="19050">
            <a:solidFill>
              <a:schemeClr val="lt1"/>
            </a:solidFill>
          </a:ln>
          <a:effectLst/>
        </c:spPr>
      </c:pivotFmt>
      <c:pivotFmt>
        <c:idx val="4161"/>
        <c:spPr>
          <a:solidFill>
            <a:schemeClr val="accent1"/>
          </a:solidFill>
          <a:ln w="19050">
            <a:solidFill>
              <a:schemeClr val="lt1"/>
            </a:solidFill>
          </a:ln>
          <a:effectLst/>
        </c:spPr>
      </c:pivotFmt>
      <c:pivotFmt>
        <c:idx val="4162"/>
        <c:spPr>
          <a:solidFill>
            <a:schemeClr val="accent1"/>
          </a:solidFill>
          <a:ln w="19050">
            <a:solidFill>
              <a:schemeClr val="lt1"/>
            </a:solidFill>
          </a:ln>
          <a:effectLst/>
        </c:spPr>
      </c:pivotFmt>
      <c:pivotFmt>
        <c:idx val="4163"/>
        <c:spPr>
          <a:solidFill>
            <a:schemeClr val="accent1"/>
          </a:solidFill>
          <a:ln w="19050">
            <a:solidFill>
              <a:schemeClr val="lt1"/>
            </a:solidFill>
          </a:ln>
          <a:effectLst/>
        </c:spPr>
      </c:pivotFmt>
      <c:pivotFmt>
        <c:idx val="4164"/>
        <c:spPr>
          <a:solidFill>
            <a:schemeClr val="accent1"/>
          </a:solidFill>
          <a:ln w="19050">
            <a:solidFill>
              <a:schemeClr val="lt1"/>
            </a:solidFill>
          </a:ln>
          <a:effectLst/>
        </c:spPr>
      </c:pivotFmt>
      <c:pivotFmt>
        <c:idx val="4165"/>
        <c:spPr>
          <a:solidFill>
            <a:schemeClr val="accent1"/>
          </a:solidFill>
          <a:ln w="19050">
            <a:solidFill>
              <a:schemeClr val="lt1"/>
            </a:solidFill>
          </a:ln>
          <a:effectLst/>
        </c:spPr>
      </c:pivotFmt>
      <c:pivotFmt>
        <c:idx val="4166"/>
        <c:spPr>
          <a:solidFill>
            <a:schemeClr val="accent1"/>
          </a:solidFill>
          <a:ln w="19050">
            <a:solidFill>
              <a:schemeClr val="lt1"/>
            </a:solidFill>
          </a:ln>
          <a:effectLst/>
        </c:spPr>
      </c:pivotFmt>
      <c:pivotFmt>
        <c:idx val="4167"/>
        <c:spPr>
          <a:solidFill>
            <a:schemeClr val="accent1"/>
          </a:solidFill>
          <a:ln w="19050">
            <a:solidFill>
              <a:schemeClr val="lt1"/>
            </a:solidFill>
          </a:ln>
          <a:effectLst/>
        </c:spPr>
      </c:pivotFmt>
      <c:pivotFmt>
        <c:idx val="4168"/>
        <c:spPr>
          <a:solidFill>
            <a:schemeClr val="accent1"/>
          </a:solidFill>
          <a:ln w="19050">
            <a:solidFill>
              <a:schemeClr val="lt1"/>
            </a:solidFill>
          </a:ln>
          <a:effectLst/>
        </c:spPr>
      </c:pivotFmt>
      <c:pivotFmt>
        <c:idx val="4169"/>
        <c:spPr>
          <a:solidFill>
            <a:schemeClr val="accent1"/>
          </a:solidFill>
          <a:ln w="19050">
            <a:solidFill>
              <a:schemeClr val="lt1"/>
            </a:solidFill>
          </a:ln>
          <a:effectLst/>
        </c:spPr>
      </c:pivotFmt>
      <c:pivotFmt>
        <c:idx val="4170"/>
        <c:spPr>
          <a:solidFill>
            <a:schemeClr val="accent1"/>
          </a:solidFill>
          <a:ln w="19050">
            <a:solidFill>
              <a:schemeClr val="lt1"/>
            </a:solidFill>
          </a:ln>
          <a:effectLst/>
        </c:spPr>
      </c:pivotFmt>
      <c:pivotFmt>
        <c:idx val="4171"/>
        <c:spPr>
          <a:solidFill>
            <a:schemeClr val="accent1"/>
          </a:solidFill>
          <a:ln w="19050">
            <a:solidFill>
              <a:schemeClr val="lt1"/>
            </a:solidFill>
          </a:ln>
          <a:effectLst/>
        </c:spPr>
      </c:pivotFmt>
      <c:pivotFmt>
        <c:idx val="4172"/>
        <c:spPr>
          <a:solidFill>
            <a:schemeClr val="accent1"/>
          </a:solidFill>
          <a:ln w="19050">
            <a:solidFill>
              <a:schemeClr val="lt1"/>
            </a:solidFill>
          </a:ln>
          <a:effectLst/>
        </c:spPr>
      </c:pivotFmt>
      <c:pivotFmt>
        <c:idx val="4173"/>
        <c:spPr>
          <a:solidFill>
            <a:schemeClr val="accent1"/>
          </a:solidFill>
          <a:ln w="19050">
            <a:solidFill>
              <a:schemeClr val="lt1"/>
            </a:solidFill>
          </a:ln>
          <a:effectLst/>
        </c:spPr>
      </c:pivotFmt>
      <c:pivotFmt>
        <c:idx val="4174"/>
        <c:spPr>
          <a:solidFill>
            <a:schemeClr val="accent1"/>
          </a:solidFill>
          <a:ln w="19050">
            <a:solidFill>
              <a:schemeClr val="lt1"/>
            </a:solidFill>
          </a:ln>
          <a:effectLst/>
        </c:spPr>
      </c:pivotFmt>
      <c:pivotFmt>
        <c:idx val="4175"/>
        <c:spPr>
          <a:solidFill>
            <a:schemeClr val="accent1"/>
          </a:solidFill>
          <a:ln w="19050">
            <a:solidFill>
              <a:schemeClr val="lt1"/>
            </a:solidFill>
          </a:ln>
          <a:effectLst/>
        </c:spPr>
      </c:pivotFmt>
      <c:pivotFmt>
        <c:idx val="4176"/>
        <c:spPr>
          <a:solidFill>
            <a:schemeClr val="accent1"/>
          </a:solidFill>
          <a:ln w="19050">
            <a:solidFill>
              <a:schemeClr val="lt1"/>
            </a:solidFill>
          </a:ln>
          <a:effectLst/>
        </c:spPr>
      </c:pivotFmt>
      <c:pivotFmt>
        <c:idx val="4177"/>
        <c:spPr>
          <a:solidFill>
            <a:schemeClr val="accent1"/>
          </a:solidFill>
          <a:ln w="19050">
            <a:solidFill>
              <a:schemeClr val="lt1"/>
            </a:solidFill>
          </a:ln>
          <a:effectLst/>
        </c:spPr>
      </c:pivotFmt>
      <c:pivotFmt>
        <c:idx val="4178"/>
        <c:spPr>
          <a:solidFill>
            <a:schemeClr val="accent1"/>
          </a:solidFill>
          <a:ln w="19050">
            <a:solidFill>
              <a:schemeClr val="lt1"/>
            </a:solidFill>
          </a:ln>
          <a:effectLst/>
        </c:spPr>
      </c:pivotFmt>
      <c:pivotFmt>
        <c:idx val="4179"/>
        <c:spPr>
          <a:solidFill>
            <a:schemeClr val="accent1"/>
          </a:solidFill>
          <a:ln w="19050">
            <a:solidFill>
              <a:schemeClr val="lt1"/>
            </a:solidFill>
          </a:ln>
          <a:effectLst/>
        </c:spPr>
      </c:pivotFmt>
      <c:pivotFmt>
        <c:idx val="4180"/>
        <c:spPr>
          <a:solidFill>
            <a:schemeClr val="accent1"/>
          </a:solidFill>
          <a:ln w="19050">
            <a:solidFill>
              <a:schemeClr val="lt1"/>
            </a:solidFill>
          </a:ln>
          <a:effectLst/>
        </c:spPr>
      </c:pivotFmt>
      <c:pivotFmt>
        <c:idx val="4181"/>
        <c:spPr>
          <a:solidFill>
            <a:schemeClr val="accent1"/>
          </a:solidFill>
          <a:ln w="19050">
            <a:solidFill>
              <a:schemeClr val="lt1"/>
            </a:solidFill>
          </a:ln>
          <a:effectLst/>
        </c:spPr>
      </c:pivotFmt>
      <c:pivotFmt>
        <c:idx val="4182"/>
        <c:spPr>
          <a:solidFill>
            <a:schemeClr val="accent1"/>
          </a:solidFill>
          <a:ln w="19050">
            <a:solidFill>
              <a:schemeClr val="lt1"/>
            </a:solidFill>
          </a:ln>
          <a:effectLst/>
        </c:spPr>
      </c:pivotFmt>
      <c:pivotFmt>
        <c:idx val="4183"/>
        <c:spPr>
          <a:solidFill>
            <a:schemeClr val="accent1"/>
          </a:solidFill>
          <a:ln w="19050">
            <a:solidFill>
              <a:schemeClr val="lt1"/>
            </a:solidFill>
          </a:ln>
          <a:effectLst/>
        </c:spPr>
      </c:pivotFmt>
      <c:pivotFmt>
        <c:idx val="4184"/>
        <c:spPr>
          <a:solidFill>
            <a:schemeClr val="accent1"/>
          </a:solidFill>
          <a:ln w="19050">
            <a:solidFill>
              <a:schemeClr val="lt1"/>
            </a:solidFill>
          </a:ln>
          <a:effectLst/>
        </c:spPr>
      </c:pivotFmt>
      <c:pivotFmt>
        <c:idx val="4185"/>
        <c:spPr>
          <a:solidFill>
            <a:schemeClr val="accent1"/>
          </a:solidFill>
          <a:ln w="19050">
            <a:solidFill>
              <a:schemeClr val="lt1"/>
            </a:solidFill>
          </a:ln>
          <a:effectLst/>
        </c:spPr>
      </c:pivotFmt>
      <c:pivotFmt>
        <c:idx val="4186"/>
        <c:spPr>
          <a:solidFill>
            <a:schemeClr val="accent1"/>
          </a:solidFill>
          <a:ln w="19050">
            <a:solidFill>
              <a:schemeClr val="lt1"/>
            </a:solidFill>
          </a:ln>
          <a:effectLst/>
        </c:spPr>
      </c:pivotFmt>
      <c:pivotFmt>
        <c:idx val="4187"/>
        <c:spPr>
          <a:solidFill>
            <a:schemeClr val="accent1"/>
          </a:solidFill>
          <a:ln w="19050">
            <a:solidFill>
              <a:schemeClr val="lt1"/>
            </a:solidFill>
          </a:ln>
          <a:effectLst/>
        </c:spPr>
      </c:pivotFmt>
      <c:pivotFmt>
        <c:idx val="4188"/>
        <c:spPr>
          <a:solidFill>
            <a:schemeClr val="accent1"/>
          </a:solidFill>
          <a:ln w="19050">
            <a:solidFill>
              <a:schemeClr val="lt1"/>
            </a:solidFill>
          </a:ln>
          <a:effectLst/>
        </c:spPr>
      </c:pivotFmt>
      <c:pivotFmt>
        <c:idx val="4189"/>
        <c:spPr>
          <a:solidFill>
            <a:schemeClr val="accent1"/>
          </a:solidFill>
          <a:ln w="19050">
            <a:solidFill>
              <a:schemeClr val="lt1"/>
            </a:solidFill>
          </a:ln>
          <a:effectLst/>
        </c:spPr>
      </c:pivotFmt>
      <c:pivotFmt>
        <c:idx val="4190"/>
        <c:spPr>
          <a:solidFill>
            <a:schemeClr val="accent1"/>
          </a:solidFill>
          <a:ln w="19050">
            <a:solidFill>
              <a:schemeClr val="lt1"/>
            </a:solidFill>
          </a:ln>
          <a:effectLst/>
        </c:spPr>
      </c:pivotFmt>
      <c:pivotFmt>
        <c:idx val="4191"/>
        <c:spPr>
          <a:solidFill>
            <a:schemeClr val="accent1"/>
          </a:solidFill>
          <a:ln w="19050">
            <a:solidFill>
              <a:schemeClr val="lt1"/>
            </a:solidFill>
          </a:ln>
          <a:effectLst/>
        </c:spPr>
      </c:pivotFmt>
      <c:pivotFmt>
        <c:idx val="4192"/>
        <c:spPr>
          <a:solidFill>
            <a:schemeClr val="accent1"/>
          </a:solidFill>
          <a:ln w="19050">
            <a:solidFill>
              <a:schemeClr val="lt1"/>
            </a:solidFill>
          </a:ln>
          <a:effectLst/>
        </c:spPr>
      </c:pivotFmt>
      <c:pivotFmt>
        <c:idx val="4193"/>
        <c:spPr>
          <a:solidFill>
            <a:schemeClr val="accent1"/>
          </a:solidFill>
          <a:ln w="19050">
            <a:solidFill>
              <a:schemeClr val="lt1"/>
            </a:solidFill>
          </a:ln>
          <a:effectLst/>
        </c:spPr>
      </c:pivotFmt>
      <c:pivotFmt>
        <c:idx val="4194"/>
        <c:spPr>
          <a:solidFill>
            <a:schemeClr val="accent1"/>
          </a:solidFill>
          <a:ln w="19050">
            <a:solidFill>
              <a:schemeClr val="lt1"/>
            </a:solidFill>
          </a:ln>
          <a:effectLst/>
        </c:spPr>
      </c:pivotFmt>
      <c:pivotFmt>
        <c:idx val="4195"/>
        <c:spPr>
          <a:solidFill>
            <a:schemeClr val="accent1"/>
          </a:solidFill>
          <a:ln w="19050">
            <a:solidFill>
              <a:schemeClr val="lt1"/>
            </a:solidFill>
          </a:ln>
          <a:effectLst/>
        </c:spPr>
      </c:pivotFmt>
      <c:pivotFmt>
        <c:idx val="4196"/>
        <c:spPr>
          <a:solidFill>
            <a:schemeClr val="accent1"/>
          </a:solidFill>
          <a:ln w="19050">
            <a:solidFill>
              <a:schemeClr val="lt1"/>
            </a:solidFill>
          </a:ln>
          <a:effectLst/>
        </c:spPr>
      </c:pivotFmt>
      <c:pivotFmt>
        <c:idx val="4197"/>
        <c:spPr>
          <a:solidFill>
            <a:schemeClr val="accent1"/>
          </a:solidFill>
          <a:ln w="19050">
            <a:solidFill>
              <a:schemeClr val="lt1"/>
            </a:solidFill>
          </a:ln>
          <a:effectLst/>
        </c:spPr>
      </c:pivotFmt>
      <c:pivotFmt>
        <c:idx val="4198"/>
        <c:spPr>
          <a:solidFill>
            <a:schemeClr val="accent1"/>
          </a:solidFill>
          <a:ln w="19050">
            <a:solidFill>
              <a:schemeClr val="lt1"/>
            </a:solidFill>
          </a:ln>
          <a:effectLst/>
        </c:spPr>
      </c:pivotFmt>
      <c:pivotFmt>
        <c:idx val="4199"/>
        <c:spPr>
          <a:solidFill>
            <a:schemeClr val="accent1"/>
          </a:solidFill>
          <a:ln w="19050">
            <a:solidFill>
              <a:schemeClr val="lt1"/>
            </a:solidFill>
          </a:ln>
          <a:effectLst/>
        </c:spPr>
      </c:pivotFmt>
      <c:pivotFmt>
        <c:idx val="4200"/>
        <c:spPr>
          <a:solidFill>
            <a:schemeClr val="accent1"/>
          </a:solidFill>
          <a:ln w="19050">
            <a:solidFill>
              <a:schemeClr val="lt1"/>
            </a:solidFill>
          </a:ln>
          <a:effectLst/>
        </c:spPr>
      </c:pivotFmt>
      <c:pivotFmt>
        <c:idx val="4201"/>
        <c:spPr>
          <a:solidFill>
            <a:schemeClr val="accent1"/>
          </a:solidFill>
          <a:ln w="19050">
            <a:solidFill>
              <a:schemeClr val="lt1"/>
            </a:solidFill>
          </a:ln>
          <a:effectLst/>
        </c:spPr>
      </c:pivotFmt>
      <c:pivotFmt>
        <c:idx val="4202"/>
        <c:spPr>
          <a:solidFill>
            <a:schemeClr val="accent1"/>
          </a:solidFill>
          <a:ln w="19050">
            <a:solidFill>
              <a:schemeClr val="lt1"/>
            </a:solidFill>
          </a:ln>
          <a:effectLst/>
        </c:spPr>
      </c:pivotFmt>
      <c:pivotFmt>
        <c:idx val="4203"/>
        <c:spPr>
          <a:solidFill>
            <a:schemeClr val="accent1"/>
          </a:solidFill>
          <a:ln w="19050">
            <a:solidFill>
              <a:schemeClr val="lt1"/>
            </a:solidFill>
          </a:ln>
          <a:effectLst/>
        </c:spPr>
      </c:pivotFmt>
      <c:pivotFmt>
        <c:idx val="4204"/>
        <c:spPr>
          <a:solidFill>
            <a:schemeClr val="accent1"/>
          </a:solidFill>
          <a:ln w="19050">
            <a:solidFill>
              <a:schemeClr val="lt1"/>
            </a:solidFill>
          </a:ln>
          <a:effectLst/>
        </c:spPr>
      </c:pivotFmt>
      <c:pivotFmt>
        <c:idx val="4205"/>
        <c:spPr>
          <a:solidFill>
            <a:schemeClr val="accent1"/>
          </a:solidFill>
          <a:ln w="19050">
            <a:solidFill>
              <a:schemeClr val="lt1"/>
            </a:solidFill>
          </a:ln>
          <a:effectLst/>
        </c:spPr>
      </c:pivotFmt>
      <c:pivotFmt>
        <c:idx val="4206"/>
        <c:spPr>
          <a:solidFill>
            <a:schemeClr val="accent1"/>
          </a:solidFill>
          <a:ln w="19050">
            <a:solidFill>
              <a:schemeClr val="lt1"/>
            </a:solidFill>
          </a:ln>
          <a:effectLst/>
        </c:spPr>
      </c:pivotFmt>
      <c:pivotFmt>
        <c:idx val="4207"/>
        <c:spPr>
          <a:solidFill>
            <a:schemeClr val="accent1"/>
          </a:solidFill>
          <a:ln w="19050">
            <a:solidFill>
              <a:schemeClr val="lt1"/>
            </a:solidFill>
          </a:ln>
          <a:effectLst/>
        </c:spPr>
      </c:pivotFmt>
      <c:pivotFmt>
        <c:idx val="4208"/>
        <c:spPr>
          <a:solidFill>
            <a:schemeClr val="accent1"/>
          </a:solidFill>
          <a:ln w="19050">
            <a:solidFill>
              <a:schemeClr val="lt1"/>
            </a:solidFill>
          </a:ln>
          <a:effectLst/>
        </c:spPr>
      </c:pivotFmt>
      <c:pivotFmt>
        <c:idx val="4209"/>
        <c:spPr>
          <a:solidFill>
            <a:schemeClr val="accent1"/>
          </a:solidFill>
          <a:ln w="19050">
            <a:solidFill>
              <a:schemeClr val="lt1"/>
            </a:solidFill>
          </a:ln>
          <a:effectLst/>
        </c:spPr>
      </c:pivotFmt>
      <c:pivotFmt>
        <c:idx val="4210"/>
        <c:spPr>
          <a:solidFill>
            <a:schemeClr val="accent1"/>
          </a:solidFill>
          <a:ln w="19050">
            <a:solidFill>
              <a:schemeClr val="lt1"/>
            </a:solidFill>
          </a:ln>
          <a:effectLst/>
        </c:spPr>
      </c:pivotFmt>
      <c:pivotFmt>
        <c:idx val="4211"/>
        <c:spPr>
          <a:solidFill>
            <a:schemeClr val="accent1"/>
          </a:solidFill>
          <a:ln w="19050">
            <a:solidFill>
              <a:schemeClr val="lt1"/>
            </a:solidFill>
          </a:ln>
          <a:effectLst/>
        </c:spPr>
      </c:pivotFmt>
      <c:pivotFmt>
        <c:idx val="4212"/>
        <c:spPr>
          <a:solidFill>
            <a:schemeClr val="accent1"/>
          </a:solidFill>
          <a:ln w="19050">
            <a:solidFill>
              <a:schemeClr val="lt1"/>
            </a:solidFill>
          </a:ln>
          <a:effectLst/>
        </c:spPr>
      </c:pivotFmt>
      <c:pivotFmt>
        <c:idx val="4213"/>
        <c:spPr>
          <a:solidFill>
            <a:schemeClr val="accent1"/>
          </a:solidFill>
          <a:ln w="19050">
            <a:solidFill>
              <a:schemeClr val="lt1"/>
            </a:solidFill>
          </a:ln>
          <a:effectLst/>
        </c:spPr>
      </c:pivotFmt>
      <c:pivotFmt>
        <c:idx val="4214"/>
        <c:spPr>
          <a:solidFill>
            <a:schemeClr val="accent1"/>
          </a:solidFill>
          <a:ln w="19050">
            <a:solidFill>
              <a:schemeClr val="lt1"/>
            </a:solidFill>
          </a:ln>
          <a:effectLst/>
        </c:spPr>
      </c:pivotFmt>
      <c:pivotFmt>
        <c:idx val="4215"/>
        <c:spPr>
          <a:solidFill>
            <a:schemeClr val="accent1"/>
          </a:solidFill>
          <a:ln w="19050">
            <a:solidFill>
              <a:schemeClr val="lt1"/>
            </a:solidFill>
          </a:ln>
          <a:effectLst/>
        </c:spPr>
      </c:pivotFmt>
      <c:pivotFmt>
        <c:idx val="4216"/>
        <c:spPr>
          <a:solidFill>
            <a:schemeClr val="accent1"/>
          </a:solidFill>
          <a:ln w="19050">
            <a:solidFill>
              <a:schemeClr val="lt1"/>
            </a:solidFill>
          </a:ln>
          <a:effectLst/>
        </c:spPr>
      </c:pivotFmt>
      <c:pivotFmt>
        <c:idx val="4217"/>
        <c:spPr>
          <a:solidFill>
            <a:schemeClr val="accent1"/>
          </a:solidFill>
          <a:ln w="19050">
            <a:solidFill>
              <a:schemeClr val="lt1"/>
            </a:solidFill>
          </a:ln>
          <a:effectLst/>
        </c:spPr>
      </c:pivotFmt>
      <c:pivotFmt>
        <c:idx val="4218"/>
        <c:spPr>
          <a:solidFill>
            <a:schemeClr val="accent1"/>
          </a:solidFill>
          <a:ln w="19050">
            <a:solidFill>
              <a:schemeClr val="lt1"/>
            </a:solidFill>
          </a:ln>
          <a:effectLst/>
        </c:spPr>
      </c:pivotFmt>
      <c:pivotFmt>
        <c:idx val="4219"/>
        <c:spPr>
          <a:solidFill>
            <a:schemeClr val="accent1"/>
          </a:solidFill>
          <a:ln w="19050">
            <a:solidFill>
              <a:schemeClr val="lt1"/>
            </a:solidFill>
          </a:ln>
          <a:effectLst/>
        </c:spPr>
      </c:pivotFmt>
      <c:pivotFmt>
        <c:idx val="4220"/>
        <c:spPr>
          <a:solidFill>
            <a:schemeClr val="accent1"/>
          </a:solidFill>
          <a:ln w="19050">
            <a:solidFill>
              <a:schemeClr val="lt1"/>
            </a:solidFill>
          </a:ln>
          <a:effectLst/>
        </c:spPr>
      </c:pivotFmt>
      <c:pivotFmt>
        <c:idx val="4221"/>
        <c:spPr>
          <a:solidFill>
            <a:schemeClr val="accent1"/>
          </a:solidFill>
          <a:ln w="19050">
            <a:solidFill>
              <a:schemeClr val="lt1"/>
            </a:solidFill>
          </a:ln>
          <a:effectLst/>
        </c:spPr>
      </c:pivotFmt>
      <c:pivotFmt>
        <c:idx val="4222"/>
        <c:spPr>
          <a:solidFill>
            <a:schemeClr val="accent1"/>
          </a:solidFill>
          <a:ln w="19050">
            <a:solidFill>
              <a:schemeClr val="lt1"/>
            </a:solidFill>
          </a:ln>
          <a:effectLst/>
        </c:spPr>
      </c:pivotFmt>
      <c:pivotFmt>
        <c:idx val="4223"/>
        <c:spPr>
          <a:solidFill>
            <a:schemeClr val="accent1"/>
          </a:solidFill>
          <a:ln w="19050">
            <a:solidFill>
              <a:schemeClr val="lt1"/>
            </a:solidFill>
          </a:ln>
          <a:effectLst/>
        </c:spPr>
      </c:pivotFmt>
      <c:pivotFmt>
        <c:idx val="4224"/>
        <c:spPr>
          <a:solidFill>
            <a:schemeClr val="accent1"/>
          </a:solidFill>
          <a:ln w="19050">
            <a:solidFill>
              <a:schemeClr val="lt1"/>
            </a:solidFill>
          </a:ln>
          <a:effectLst/>
        </c:spPr>
      </c:pivotFmt>
      <c:pivotFmt>
        <c:idx val="4225"/>
        <c:spPr>
          <a:solidFill>
            <a:schemeClr val="accent1"/>
          </a:solidFill>
          <a:ln w="19050">
            <a:solidFill>
              <a:schemeClr val="lt1"/>
            </a:solidFill>
          </a:ln>
          <a:effectLst/>
        </c:spPr>
      </c:pivotFmt>
      <c:pivotFmt>
        <c:idx val="4226"/>
        <c:spPr>
          <a:solidFill>
            <a:schemeClr val="accent1"/>
          </a:solidFill>
          <a:ln w="19050">
            <a:solidFill>
              <a:schemeClr val="lt1"/>
            </a:solidFill>
          </a:ln>
          <a:effectLst/>
        </c:spPr>
      </c:pivotFmt>
      <c:pivotFmt>
        <c:idx val="4227"/>
        <c:spPr>
          <a:solidFill>
            <a:schemeClr val="accent1"/>
          </a:solidFill>
          <a:ln w="19050">
            <a:solidFill>
              <a:schemeClr val="lt1"/>
            </a:solidFill>
          </a:ln>
          <a:effectLst/>
        </c:spPr>
      </c:pivotFmt>
      <c:pivotFmt>
        <c:idx val="4228"/>
        <c:spPr>
          <a:solidFill>
            <a:schemeClr val="accent1"/>
          </a:solidFill>
          <a:ln w="19050">
            <a:solidFill>
              <a:schemeClr val="lt1"/>
            </a:solidFill>
          </a:ln>
          <a:effectLst/>
        </c:spPr>
      </c:pivotFmt>
      <c:pivotFmt>
        <c:idx val="4229"/>
        <c:spPr>
          <a:solidFill>
            <a:schemeClr val="accent1"/>
          </a:solidFill>
          <a:ln w="19050">
            <a:solidFill>
              <a:schemeClr val="lt1"/>
            </a:solidFill>
          </a:ln>
          <a:effectLst/>
        </c:spPr>
      </c:pivotFmt>
      <c:pivotFmt>
        <c:idx val="4230"/>
        <c:spPr>
          <a:solidFill>
            <a:schemeClr val="accent1"/>
          </a:solidFill>
          <a:ln w="19050">
            <a:solidFill>
              <a:schemeClr val="lt1"/>
            </a:solidFill>
          </a:ln>
          <a:effectLst/>
        </c:spPr>
      </c:pivotFmt>
      <c:pivotFmt>
        <c:idx val="4231"/>
        <c:spPr>
          <a:solidFill>
            <a:schemeClr val="accent1"/>
          </a:solidFill>
          <a:ln w="19050">
            <a:solidFill>
              <a:schemeClr val="lt1"/>
            </a:solidFill>
          </a:ln>
          <a:effectLst/>
        </c:spPr>
      </c:pivotFmt>
      <c:pivotFmt>
        <c:idx val="4232"/>
        <c:spPr>
          <a:solidFill>
            <a:schemeClr val="accent1"/>
          </a:solidFill>
          <a:ln w="19050">
            <a:solidFill>
              <a:schemeClr val="lt1"/>
            </a:solidFill>
          </a:ln>
          <a:effectLst/>
        </c:spPr>
      </c:pivotFmt>
      <c:pivotFmt>
        <c:idx val="4233"/>
        <c:spPr>
          <a:solidFill>
            <a:schemeClr val="accent1"/>
          </a:solidFill>
          <a:ln w="19050">
            <a:solidFill>
              <a:schemeClr val="lt1"/>
            </a:solidFill>
          </a:ln>
          <a:effectLst/>
        </c:spPr>
      </c:pivotFmt>
      <c:pivotFmt>
        <c:idx val="4234"/>
        <c:spPr>
          <a:solidFill>
            <a:schemeClr val="accent1"/>
          </a:solidFill>
          <a:ln w="19050">
            <a:solidFill>
              <a:schemeClr val="lt1"/>
            </a:solidFill>
          </a:ln>
          <a:effectLst/>
        </c:spPr>
      </c:pivotFmt>
      <c:pivotFmt>
        <c:idx val="4235"/>
        <c:spPr>
          <a:solidFill>
            <a:schemeClr val="accent1"/>
          </a:solidFill>
          <a:ln w="19050">
            <a:solidFill>
              <a:schemeClr val="lt1"/>
            </a:solidFill>
          </a:ln>
          <a:effectLst/>
        </c:spPr>
      </c:pivotFmt>
      <c:pivotFmt>
        <c:idx val="4236"/>
        <c:spPr>
          <a:solidFill>
            <a:schemeClr val="accent1"/>
          </a:solidFill>
          <a:ln w="19050">
            <a:solidFill>
              <a:schemeClr val="lt1"/>
            </a:solidFill>
          </a:ln>
          <a:effectLst/>
        </c:spPr>
      </c:pivotFmt>
      <c:pivotFmt>
        <c:idx val="4237"/>
        <c:spPr>
          <a:solidFill>
            <a:schemeClr val="accent1"/>
          </a:solidFill>
          <a:ln w="19050">
            <a:solidFill>
              <a:schemeClr val="lt1"/>
            </a:solidFill>
          </a:ln>
          <a:effectLst/>
        </c:spPr>
      </c:pivotFmt>
      <c:pivotFmt>
        <c:idx val="4238"/>
        <c:spPr>
          <a:solidFill>
            <a:schemeClr val="accent1"/>
          </a:solidFill>
          <a:ln w="19050">
            <a:solidFill>
              <a:schemeClr val="lt1"/>
            </a:solidFill>
          </a:ln>
          <a:effectLst/>
        </c:spPr>
      </c:pivotFmt>
      <c:pivotFmt>
        <c:idx val="4239"/>
        <c:spPr>
          <a:solidFill>
            <a:schemeClr val="accent1"/>
          </a:solidFill>
          <a:ln w="19050">
            <a:solidFill>
              <a:schemeClr val="lt1"/>
            </a:solidFill>
          </a:ln>
          <a:effectLst/>
        </c:spPr>
      </c:pivotFmt>
      <c:pivotFmt>
        <c:idx val="4240"/>
        <c:spPr>
          <a:solidFill>
            <a:schemeClr val="accent1"/>
          </a:solidFill>
          <a:ln w="19050">
            <a:solidFill>
              <a:schemeClr val="lt1"/>
            </a:solidFill>
          </a:ln>
          <a:effectLst/>
        </c:spPr>
      </c:pivotFmt>
      <c:pivotFmt>
        <c:idx val="4241"/>
        <c:spPr>
          <a:solidFill>
            <a:schemeClr val="accent1"/>
          </a:solidFill>
          <a:ln w="19050">
            <a:solidFill>
              <a:schemeClr val="lt1"/>
            </a:solidFill>
          </a:ln>
          <a:effectLst/>
        </c:spPr>
      </c:pivotFmt>
      <c:pivotFmt>
        <c:idx val="4242"/>
        <c:spPr>
          <a:solidFill>
            <a:schemeClr val="accent1"/>
          </a:solidFill>
          <a:ln w="19050">
            <a:solidFill>
              <a:schemeClr val="lt1"/>
            </a:solidFill>
          </a:ln>
          <a:effectLst/>
        </c:spPr>
      </c:pivotFmt>
      <c:pivotFmt>
        <c:idx val="4243"/>
        <c:spPr>
          <a:solidFill>
            <a:schemeClr val="accent1"/>
          </a:solidFill>
          <a:ln w="19050">
            <a:solidFill>
              <a:schemeClr val="lt1"/>
            </a:solidFill>
          </a:ln>
          <a:effectLst/>
        </c:spPr>
      </c:pivotFmt>
      <c:pivotFmt>
        <c:idx val="4244"/>
        <c:spPr>
          <a:solidFill>
            <a:schemeClr val="accent1"/>
          </a:solidFill>
          <a:ln w="19050">
            <a:solidFill>
              <a:schemeClr val="lt1"/>
            </a:solidFill>
          </a:ln>
          <a:effectLst/>
        </c:spPr>
      </c:pivotFmt>
      <c:pivotFmt>
        <c:idx val="4245"/>
        <c:spPr>
          <a:solidFill>
            <a:schemeClr val="accent1"/>
          </a:solidFill>
          <a:ln w="19050">
            <a:solidFill>
              <a:schemeClr val="lt1"/>
            </a:solidFill>
          </a:ln>
          <a:effectLst/>
        </c:spPr>
      </c:pivotFmt>
      <c:pivotFmt>
        <c:idx val="4246"/>
        <c:spPr>
          <a:solidFill>
            <a:schemeClr val="accent1"/>
          </a:solidFill>
          <a:ln w="19050">
            <a:solidFill>
              <a:schemeClr val="lt1"/>
            </a:solidFill>
          </a:ln>
          <a:effectLst/>
        </c:spPr>
      </c:pivotFmt>
      <c:pivotFmt>
        <c:idx val="4247"/>
        <c:spPr>
          <a:solidFill>
            <a:schemeClr val="accent1"/>
          </a:solidFill>
          <a:ln w="19050">
            <a:solidFill>
              <a:schemeClr val="lt1"/>
            </a:solidFill>
          </a:ln>
          <a:effectLst/>
        </c:spPr>
      </c:pivotFmt>
      <c:pivotFmt>
        <c:idx val="4248"/>
        <c:spPr>
          <a:solidFill>
            <a:schemeClr val="accent1"/>
          </a:solidFill>
          <a:ln w="19050">
            <a:solidFill>
              <a:schemeClr val="lt1"/>
            </a:solidFill>
          </a:ln>
          <a:effectLst/>
        </c:spPr>
      </c:pivotFmt>
      <c:pivotFmt>
        <c:idx val="4249"/>
        <c:spPr>
          <a:solidFill>
            <a:schemeClr val="accent1"/>
          </a:solidFill>
          <a:ln w="19050">
            <a:solidFill>
              <a:schemeClr val="lt1"/>
            </a:solidFill>
          </a:ln>
          <a:effectLst/>
        </c:spPr>
      </c:pivotFmt>
      <c:pivotFmt>
        <c:idx val="4250"/>
        <c:spPr>
          <a:solidFill>
            <a:schemeClr val="accent1"/>
          </a:solidFill>
          <a:ln w="19050">
            <a:solidFill>
              <a:schemeClr val="lt1"/>
            </a:solidFill>
          </a:ln>
          <a:effectLst/>
        </c:spPr>
      </c:pivotFmt>
      <c:pivotFmt>
        <c:idx val="4251"/>
        <c:spPr>
          <a:solidFill>
            <a:schemeClr val="accent1"/>
          </a:solidFill>
          <a:ln w="19050">
            <a:solidFill>
              <a:schemeClr val="lt1"/>
            </a:solidFill>
          </a:ln>
          <a:effectLst/>
        </c:spPr>
      </c:pivotFmt>
      <c:pivotFmt>
        <c:idx val="4252"/>
        <c:spPr>
          <a:solidFill>
            <a:schemeClr val="accent1"/>
          </a:solidFill>
          <a:ln w="19050">
            <a:solidFill>
              <a:schemeClr val="lt1"/>
            </a:solidFill>
          </a:ln>
          <a:effectLst/>
        </c:spPr>
      </c:pivotFmt>
      <c:pivotFmt>
        <c:idx val="4253"/>
        <c:spPr>
          <a:solidFill>
            <a:schemeClr val="accent1"/>
          </a:solidFill>
          <a:ln w="19050">
            <a:solidFill>
              <a:schemeClr val="lt1"/>
            </a:solidFill>
          </a:ln>
          <a:effectLst/>
        </c:spPr>
      </c:pivotFmt>
      <c:pivotFmt>
        <c:idx val="4254"/>
        <c:spPr>
          <a:solidFill>
            <a:schemeClr val="accent1"/>
          </a:solidFill>
          <a:ln w="19050">
            <a:solidFill>
              <a:schemeClr val="lt1"/>
            </a:solidFill>
          </a:ln>
          <a:effectLst/>
        </c:spPr>
      </c:pivotFmt>
      <c:pivotFmt>
        <c:idx val="4255"/>
        <c:spPr>
          <a:solidFill>
            <a:schemeClr val="accent1"/>
          </a:solidFill>
          <a:ln w="19050">
            <a:solidFill>
              <a:schemeClr val="lt1"/>
            </a:solidFill>
          </a:ln>
          <a:effectLst/>
        </c:spPr>
      </c:pivotFmt>
      <c:pivotFmt>
        <c:idx val="4256"/>
        <c:spPr>
          <a:solidFill>
            <a:schemeClr val="accent1"/>
          </a:solidFill>
          <a:ln w="19050">
            <a:solidFill>
              <a:schemeClr val="lt1"/>
            </a:solidFill>
          </a:ln>
          <a:effectLst/>
        </c:spPr>
      </c:pivotFmt>
      <c:pivotFmt>
        <c:idx val="4257"/>
        <c:spPr>
          <a:solidFill>
            <a:schemeClr val="accent1"/>
          </a:solidFill>
          <a:ln w="19050">
            <a:solidFill>
              <a:schemeClr val="lt1"/>
            </a:solidFill>
          </a:ln>
          <a:effectLst/>
        </c:spPr>
      </c:pivotFmt>
      <c:pivotFmt>
        <c:idx val="4258"/>
        <c:spPr>
          <a:solidFill>
            <a:schemeClr val="accent1"/>
          </a:solidFill>
          <a:ln w="19050">
            <a:solidFill>
              <a:schemeClr val="lt1"/>
            </a:solidFill>
          </a:ln>
          <a:effectLst/>
        </c:spPr>
      </c:pivotFmt>
      <c:pivotFmt>
        <c:idx val="4259"/>
        <c:spPr>
          <a:solidFill>
            <a:schemeClr val="accent1"/>
          </a:solidFill>
          <a:ln w="19050">
            <a:solidFill>
              <a:schemeClr val="lt1"/>
            </a:solidFill>
          </a:ln>
          <a:effectLst/>
        </c:spPr>
      </c:pivotFmt>
      <c:pivotFmt>
        <c:idx val="4260"/>
        <c:spPr>
          <a:solidFill>
            <a:schemeClr val="accent1"/>
          </a:solidFill>
          <a:ln w="19050">
            <a:solidFill>
              <a:schemeClr val="lt1"/>
            </a:solidFill>
          </a:ln>
          <a:effectLst/>
        </c:spPr>
      </c:pivotFmt>
      <c:pivotFmt>
        <c:idx val="4261"/>
        <c:spPr>
          <a:solidFill>
            <a:schemeClr val="accent1"/>
          </a:solidFill>
          <a:ln w="19050">
            <a:solidFill>
              <a:schemeClr val="lt1"/>
            </a:solidFill>
          </a:ln>
          <a:effectLst/>
        </c:spPr>
      </c:pivotFmt>
      <c:pivotFmt>
        <c:idx val="4262"/>
        <c:spPr>
          <a:solidFill>
            <a:schemeClr val="accent1"/>
          </a:solidFill>
          <a:ln w="19050">
            <a:solidFill>
              <a:schemeClr val="lt1"/>
            </a:solidFill>
          </a:ln>
          <a:effectLst/>
        </c:spPr>
      </c:pivotFmt>
      <c:pivotFmt>
        <c:idx val="4263"/>
        <c:spPr>
          <a:solidFill>
            <a:schemeClr val="accent1"/>
          </a:solidFill>
          <a:ln w="19050">
            <a:solidFill>
              <a:schemeClr val="lt1"/>
            </a:solidFill>
          </a:ln>
          <a:effectLst/>
        </c:spPr>
      </c:pivotFmt>
      <c:pivotFmt>
        <c:idx val="4264"/>
        <c:spPr>
          <a:solidFill>
            <a:schemeClr val="accent1"/>
          </a:solidFill>
          <a:ln w="19050">
            <a:solidFill>
              <a:schemeClr val="lt1"/>
            </a:solidFill>
          </a:ln>
          <a:effectLst/>
        </c:spPr>
      </c:pivotFmt>
      <c:pivotFmt>
        <c:idx val="4265"/>
        <c:spPr>
          <a:solidFill>
            <a:schemeClr val="accent1"/>
          </a:solidFill>
          <a:ln w="19050">
            <a:solidFill>
              <a:schemeClr val="lt1"/>
            </a:solidFill>
          </a:ln>
          <a:effectLst/>
        </c:spPr>
      </c:pivotFmt>
      <c:pivotFmt>
        <c:idx val="4266"/>
        <c:spPr>
          <a:solidFill>
            <a:schemeClr val="accent1"/>
          </a:solidFill>
          <a:ln w="19050">
            <a:solidFill>
              <a:schemeClr val="lt1"/>
            </a:solidFill>
          </a:ln>
          <a:effectLst/>
        </c:spPr>
      </c:pivotFmt>
      <c:pivotFmt>
        <c:idx val="4267"/>
        <c:spPr>
          <a:solidFill>
            <a:schemeClr val="accent1"/>
          </a:solidFill>
          <a:ln w="19050">
            <a:solidFill>
              <a:schemeClr val="lt1"/>
            </a:solidFill>
          </a:ln>
          <a:effectLst/>
        </c:spPr>
      </c:pivotFmt>
      <c:pivotFmt>
        <c:idx val="4268"/>
        <c:spPr>
          <a:solidFill>
            <a:schemeClr val="accent1"/>
          </a:solidFill>
          <a:ln w="19050">
            <a:solidFill>
              <a:schemeClr val="lt1"/>
            </a:solidFill>
          </a:ln>
          <a:effectLst/>
        </c:spPr>
      </c:pivotFmt>
      <c:pivotFmt>
        <c:idx val="4269"/>
        <c:spPr>
          <a:solidFill>
            <a:schemeClr val="accent1"/>
          </a:solidFill>
          <a:ln w="19050">
            <a:solidFill>
              <a:schemeClr val="lt1"/>
            </a:solidFill>
          </a:ln>
          <a:effectLst/>
        </c:spPr>
      </c:pivotFmt>
      <c:pivotFmt>
        <c:idx val="4270"/>
        <c:spPr>
          <a:solidFill>
            <a:schemeClr val="accent1"/>
          </a:solidFill>
          <a:ln w="19050">
            <a:solidFill>
              <a:schemeClr val="lt1"/>
            </a:solidFill>
          </a:ln>
          <a:effectLst/>
        </c:spPr>
      </c:pivotFmt>
      <c:pivotFmt>
        <c:idx val="4271"/>
        <c:spPr>
          <a:solidFill>
            <a:schemeClr val="accent1"/>
          </a:solidFill>
          <a:ln w="19050">
            <a:solidFill>
              <a:schemeClr val="lt1"/>
            </a:solidFill>
          </a:ln>
          <a:effectLst/>
        </c:spPr>
      </c:pivotFmt>
      <c:pivotFmt>
        <c:idx val="4272"/>
        <c:spPr>
          <a:solidFill>
            <a:schemeClr val="accent1"/>
          </a:solidFill>
          <a:ln w="19050">
            <a:solidFill>
              <a:schemeClr val="lt1"/>
            </a:solidFill>
          </a:ln>
          <a:effectLst/>
        </c:spPr>
      </c:pivotFmt>
      <c:pivotFmt>
        <c:idx val="4273"/>
        <c:spPr>
          <a:solidFill>
            <a:schemeClr val="accent1"/>
          </a:solidFill>
          <a:ln w="19050">
            <a:solidFill>
              <a:schemeClr val="lt1"/>
            </a:solidFill>
          </a:ln>
          <a:effectLst/>
        </c:spPr>
      </c:pivotFmt>
      <c:pivotFmt>
        <c:idx val="4274"/>
        <c:spPr>
          <a:solidFill>
            <a:schemeClr val="accent1"/>
          </a:solidFill>
          <a:ln w="19050">
            <a:solidFill>
              <a:schemeClr val="lt1"/>
            </a:solidFill>
          </a:ln>
          <a:effectLst/>
        </c:spPr>
      </c:pivotFmt>
      <c:pivotFmt>
        <c:idx val="4275"/>
        <c:spPr>
          <a:solidFill>
            <a:schemeClr val="accent1"/>
          </a:solidFill>
          <a:ln w="19050">
            <a:solidFill>
              <a:schemeClr val="lt1"/>
            </a:solidFill>
          </a:ln>
          <a:effectLst/>
        </c:spPr>
      </c:pivotFmt>
      <c:pivotFmt>
        <c:idx val="4276"/>
        <c:spPr>
          <a:solidFill>
            <a:schemeClr val="accent1"/>
          </a:solidFill>
          <a:ln w="19050">
            <a:solidFill>
              <a:schemeClr val="lt1"/>
            </a:solidFill>
          </a:ln>
          <a:effectLst/>
        </c:spPr>
      </c:pivotFmt>
      <c:pivotFmt>
        <c:idx val="4277"/>
        <c:spPr>
          <a:solidFill>
            <a:schemeClr val="accent1"/>
          </a:solidFill>
          <a:ln w="19050">
            <a:solidFill>
              <a:schemeClr val="lt1"/>
            </a:solidFill>
          </a:ln>
          <a:effectLst/>
        </c:spPr>
      </c:pivotFmt>
      <c:pivotFmt>
        <c:idx val="4278"/>
        <c:spPr>
          <a:solidFill>
            <a:schemeClr val="accent1"/>
          </a:solidFill>
          <a:ln w="19050">
            <a:solidFill>
              <a:schemeClr val="lt1"/>
            </a:solidFill>
          </a:ln>
          <a:effectLst/>
        </c:spPr>
      </c:pivotFmt>
      <c:pivotFmt>
        <c:idx val="4279"/>
        <c:spPr>
          <a:solidFill>
            <a:schemeClr val="accent1"/>
          </a:solidFill>
          <a:ln w="19050">
            <a:solidFill>
              <a:schemeClr val="lt1"/>
            </a:solidFill>
          </a:ln>
          <a:effectLst/>
        </c:spPr>
      </c:pivotFmt>
      <c:pivotFmt>
        <c:idx val="4280"/>
        <c:spPr>
          <a:solidFill>
            <a:schemeClr val="accent1"/>
          </a:solidFill>
          <a:ln w="19050">
            <a:solidFill>
              <a:schemeClr val="lt1"/>
            </a:solidFill>
          </a:ln>
          <a:effectLst/>
        </c:spPr>
      </c:pivotFmt>
      <c:pivotFmt>
        <c:idx val="4281"/>
        <c:spPr>
          <a:solidFill>
            <a:schemeClr val="accent1"/>
          </a:solidFill>
          <a:ln w="19050">
            <a:solidFill>
              <a:schemeClr val="lt1"/>
            </a:solidFill>
          </a:ln>
          <a:effectLst/>
        </c:spPr>
      </c:pivotFmt>
      <c:pivotFmt>
        <c:idx val="4282"/>
        <c:spPr>
          <a:solidFill>
            <a:schemeClr val="accent1"/>
          </a:solidFill>
          <a:ln w="19050">
            <a:solidFill>
              <a:schemeClr val="lt1"/>
            </a:solidFill>
          </a:ln>
          <a:effectLst/>
        </c:spPr>
      </c:pivotFmt>
      <c:pivotFmt>
        <c:idx val="4283"/>
        <c:spPr>
          <a:solidFill>
            <a:schemeClr val="accent1"/>
          </a:solidFill>
          <a:ln w="19050">
            <a:solidFill>
              <a:schemeClr val="lt1"/>
            </a:solidFill>
          </a:ln>
          <a:effectLst/>
        </c:spPr>
      </c:pivotFmt>
      <c:pivotFmt>
        <c:idx val="4284"/>
        <c:spPr>
          <a:solidFill>
            <a:schemeClr val="accent1"/>
          </a:solidFill>
          <a:ln w="19050">
            <a:solidFill>
              <a:schemeClr val="lt1"/>
            </a:solidFill>
          </a:ln>
          <a:effectLst/>
        </c:spPr>
      </c:pivotFmt>
      <c:pivotFmt>
        <c:idx val="4285"/>
        <c:spPr>
          <a:solidFill>
            <a:schemeClr val="accent1"/>
          </a:solidFill>
          <a:ln w="19050">
            <a:solidFill>
              <a:schemeClr val="lt1"/>
            </a:solidFill>
          </a:ln>
          <a:effectLst/>
        </c:spPr>
        <c:marker>
          <c:symbol val="none"/>
        </c:marker>
      </c:pivotFmt>
      <c:pivotFmt>
        <c:idx val="4286"/>
        <c:spPr>
          <a:solidFill>
            <a:schemeClr val="accent1"/>
          </a:solidFill>
          <a:ln w="19050">
            <a:solidFill>
              <a:schemeClr val="lt1"/>
            </a:solidFill>
          </a:ln>
          <a:effectLst/>
        </c:spPr>
      </c:pivotFmt>
      <c:pivotFmt>
        <c:idx val="4287"/>
        <c:spPr>
          <a:solidFill>
            <a:schemeClr val="accent1"/>
          </a:solidFill>
          <a:ln w="19050">
            <a:solidFill>
              <a:schemeClr val="lt1"/>
            </a:solidFill>
          </a:ln>
          <a:effectLst/>
        </c:spPr>
      </c:pivotFmt>
      <c:pivotFmt>
        <c:idx val="4288"/>
        <c:spPr>
          <a:solidFill>
            <a:schemeClr val="accent1"/>
          </a:solidFill>
          <a:ln w="19050">
            <a:solidFill>
              <a:schemeClr val="lt1"/>
            </a:solidFill>
          </a:ln>
          <a:effectLst/>
        </c:spPr>
      </c:pivotFmt>
      <c:pivotFmt>
        <c:idx val="4289"/>
        <c:spPr>
          <a:solidFill>
            <a:schemeClr val="accent1"/>
          </a:solidFill>
          <a:ln w="19050">
            <a:solidFill>
              <a:schemeClr val="lt1"/>
            </a:solidFill>
          </a:ln>
          <a:effectLst/>
        </c:spPr>
      </c:pivotFmt>
      <c:pivotFmt>
        <c:idx val="4290"/>
        <c:spPr>
          <a:solidFill>
            <a:schemeClr val="accent1"/>
          </a:solidFill>
          <a:ln w="19050">
            <a:solidFill>
              <a:schemeClr val="lt1"/>
            </a:solidFill>
          </a:ln>
          <a:effectLst/>
        </c:spPr>
      </c:pivotFmt>
      <c:pivotFmt>
        <c:idx val="4291"/>
        <c:spPr>
          <a:solidFill>
            <a:schemeClr val="accent1"/>
          </a:solidFill>
          <a:ln w="19050">
            <a:solidFill>
              <a:schemeClr val="lt1"/>
            </a:solidFill>
          </a:ln>
          <a:effectLst/>
        </c:spPr>
      </c:pivotFmt>
      <c:pivotFmt>
        <c:idx val="4292"/>
        <c:spPr>
          <a:solidFill>
            <a:schemeClr val="accent1"/>
          </a:solidFill>
          <a:ln w="19050">
            <a:solidFill>
              <a:schemeClr val="lt1"/>
            </a:solidFill>
          </a:ln>
          <a:effectLst/>
        </c:spPr>
      </c:pivotFmt>
      <c:pivotFmt>
        <c:idx val="4293"/>
        <c:spPr>
          <a:solidFill>
            <a:schemeClr val="accent1"/>
          </a:solidFill>
          <a:ln w="19050">
            <a:solidFill>
              <a:schemeClr val="lt1"/>
            </a:solidFill>
          </a:ln>
          <a:effectLst/>
        </c:spPr>
      </c:pivotFmt>
      <c:pivotFmt>
        <c:idx val="4294"/>
        <c:spPr>
          <a:solidFill>
            <a:schemeClr val="accent1"/>
          </a:solidFill>
          <a:ln w="19050">
            <a:solidFill>
              <a:schemeClr val="lt1"/>
            </a:solidFill>
          </a:ln>
          <a:effectLst/>
        </c:spPr>
      </c:pivotFmt>
      <c:pivotFmt>
        <c:idx val="4295"/>
        <c:spPr>
          <a:solidFill>
            <a:schemeClr val="accent1"/>
          </a:solidFill>
          <a:ln w="19050">
            <a:solidFill>
              <a:schemeClr val="lt1"/>
            </a:solidFill>
          </a:ln>
          <a:effectLst/>
        </c:spPr>
      </c:pivotFmt>
      <c:pivotFmt>
        <c:idx val="4296"/>
        <c:spPr>
          <a:solidFill>
            <a:schemeClr val="accent1"/>
          </a:solidFill>
          <a:ln w="19050">
            <a:solidFill>
              <a:schemeClr val="lt1"/>
            </a:solidFill>
          </a:ln>
          <a:effectLst/>
        </c:spPr>
      </c:pivotFmt>
      <c:pivotFmt>
        <c:idx val="4297"/>
        <c:spPr>
          <a:solidFill>
            <a:schemeClr val="accent1"/>
          </a:solidFill>
          <a:ln w="19050">
            <a:solidFill>
              <a:schemeClr val="lt1"/>
            </a:solidFill>
          </a:ln>
          <a:effectLst/>
        </c:spPr>
      </c:pivotFmt>
      <c:pivotFmt>
        <c:idx val="4298"/>
        <c:spPr>
          <a:solidFill>
            <a:schemeClr val="accent1"/>
          </a:solidFill>
          <a:ln w="19050">
            <a:solidFill>
              <a:schemeClr val="lt1"/>
            </a:solidFill>
          </a:ln>
          <a:effectLst/>
        </c:spPr>
      </c:pivotFmt>
      <c:pivotFmt>
        <c:idx val="4299"/>
        <c:spPr>
          <a:solidFill>
            <a:schemeClr val="accent1"/>
          </a:solidFill>
          <a:ln w="19050">
            <a:solidFill>
              <a:schemeClr val="lt1"/>
            </a:solidFill>
          </a:ln>
          <a:effectLst/>
        </c:spPr>
      </c:pivotFmt>
      <c:pivotFmt>
        <c:idx val="4300"/>
        <c:spPr>
          <a:solidFill>
            <a:schemeClr val="accent1"/>
          </a:solidFill>
          <a:ln w="19050">
            <a:solidFill>
              <a:schemeClr val="lt1"/>
            </a:solidFill>
          </a:ln>
          <a:effectLst/>
        </c:spPr>
      </c:pivotFmt>
      <c:pivotFmt>
        <c:idx val="4301"/>
        <c:spPr>
          <a:solidFill>
            <a:schemeClr val="accent1"/>
          </a:solidFill>
          <a:ln w="19050">
            <a:solidFill>
              <a:schemeClr val="lt1"/>
            </a:solidFill>
          </a:ln>
          <a:effectLst/>
        </c:spPr>
      </c:pivotFmt>
      <c:pivotFmt>
        <c:idx val="4302"/>
        <c:spPr>
          <a:solidFill>
            <a:schemeClr val="accent1"/>
          </a:solidFill>
          <a:ln w="19050">
            <a:solidFill>
              <a:schemeClr val="lt1"/>
            </a:solidFill>
          </a:ln>
          <a:effectLst/>
        </c:spPr>
      </c:pivotFmt>
      <c:pivotFmt>
        <c:idx val="4303"/>
        <c:spPr>
          <a:solidFill>
            <a:schemeClr val="accent1"/>
          </a:solidFill>
          <a:ln w="19050">
            <a:solidFill>
              <a:schemeClr val="lt1"/>
            </a:solidFill>
          </a:ln>
          <a:effectLst/>
        </c:spPr>
      </c:pivotFmt>
      <c:pivotFmt>
        <c:idx val="4304"/>
        <c:spPr>
          <a:solidFill>
            <a:schemeClr val="accent1"/>
          </a:solidFill>
          <a:ln w="19050">
            <a:solidFill>
              <a:schemeClr val="lt1"/>
            </a:solidFill>
          </a:ln>
          <a:effectLst/>
        </c:spPr>
      </c:pivotFmt>
      <c:pivotFmt>
        <c:idx val="4305"/>
        <c:spPr>
          <a:solidFill>
            <a:schemeClr val="accent1"/>
          </a:solidFill>
          <a:ln w="19050">
            <a:solidFill>
              <a:schemeClr val="lt1"/>
            </a:solidFill>
          </a:ln>
          <a:effectLst/>
        </c:spPr>
      </c:pivotFmt>
      <c:pivotFmt>
        <c:idx val="4306"/>
        <c:spPr>
          <a:solidFill>
            <a:schemeClr val="accent1"/>
          </a:solidFill>
          <a:ln w="19050">
            <a:solidFill>
              <a:schemeClr val="lt1"/>
            </a:solidFill>
          </a:ln>
          <a:effectLst/>
        </c:spPr>
      </c:pivotFmt>
      <c:pivotFmt>
        <c:idx val="4307"/>
        <c:spPr>
          <a:solidFill>
            <a:schemeClr val="accent1"/>
          </a:solidFill>
          <a:ln w="19050">
            <a:solidFill>
              <a:schemeClr val="lt1"/>
            </a:solidFill>
          </a:ln>
          <a:effectLst/>
        </c:spPr>
      </c:pivotFmt>
      <c:pivotFmt>
        <c:idx val="4308"/>
        <c:spPr>
          <a:solidFill>
            <a:schemeClr val="accent1"/>
          </a:solidFill>
          <a:ln w="19050">
            <a:solidFill>
              <a:schemeClr val="lt1"/>
            </a:solidFill>
          </a:ln>
          <a:effectLst/>
        </c:spPr>
      </c:pivotFmt>
      <c:pivotFmt>
        <c:idx val="4309"/>
        <c:spPr>
          <a:solidFill>
            <a:schemeClr val="accent1"/>
          </a:solidFill>
          <a:ln w="19050">
            <a:solidFill>
              <a:schemeClr val="lt1"/>
            </a:solidFill>
          </a:ln>
          <a:effectLst/>
        </c:spPr>
      </c:pivotFmt>
      <c:pivotFmt>
        <c:idx val="4310"/>
        <c:spPr>
          <a:solidFill>
            <a:schemeClr val="accent1"/>
          </a:solidFill>
          <a:ln w="19050">
            <a:solidFill>
              <a:schemeClr val="lt1"/>
            </a:solidFill>
          </a:ln>
          <a:effectLst/>
        </c:spPr>
      </c:pivotFmt>
      <c:pivotFmt>
        <c:idx val="4311"/>
        <c:spPr>
          <a:solidFill>
            <a:schemeClr val="accent1"/>
          </a:solidFill>
          <a:ln w="19050">
            <a:solidFill>
              <a:schemeClr val="lt1"/>
            </a:solidFill>
          </a:ln>
          <a:effectLst/>
        </c:spPr>
      </c:pivotFmt>
      <c:pivotFmt>
        <c:idx val="4312"/>
        <c:spPr>
          <a:solidFill>
            <a:schemeClr val="accent1"/>
          </a:solidFill>
          <a:ln w="19050">
            <a:solidFill>
              <a:schemeClr val="lt1"/>
            </a:solidFill>
          </a:ln>
          <a:effectLst/>
        </c:spPr>
      </c:pivotFmt>
      <c:pivotFmt>
        <c:idx val="4313"/>
        <c:spPr>
          <a:solidFill>
            <a:schemeClr val="accent1"/>
          </a:solidFill>
          <a:ln w="19050">
            <a:solidFill>
              <a:schemeClr val="lt1"/>
            </a:solidFill>
          </a:ln>
          <a:effectLst/>
        </c:spPr>
      </c:pivotFmt>
      <c:pivotFmt>
        <c:idx val="4314"/>
        <c:spPr>
          <a:solidFill>
            <a:schemeClr val="accent1"/>
          </a:solidFill>
          <a:ln w="19050">
            <a:solidFill>
              <a:schemeClr val="lt1"/>
            </a:solidFill>
          </a:ln>
          <a:effectLst/>
        </c:spPr>
      </c:pivotFmt>
      <c:pivotFmt>
        <c:idx val="4315"/>
        <c:spPr>
          <a:solidFill>
            <a:schemeClr val="accent1"/>
          </a:solidFill>
          <a:ln w="19050">
            <a:solidFill>
              <a:schemeClr val="lt1"/>
            </a:solidFill>
          </a:ln>
          <a:effectLst/>
        </c:spPr>
      </c:pivotFmt>
      <c:pivotFmt>
        <c:idx val="4316"/>
        <c:spPr>
          <a:solidFill>
            <a:schemeClr val="accent1"/>
          </a:solidFill>
          <a:ln w="19050">
            <a:solidFill>
              <a:schemeClr val="lt1"/>
            </a:solidFill>
          </a:ln>
          <a:effectLst/>
        </c:spPr>
      </c:pivotFmt>
      <c:pivotFmt>
        <c:idx val="4317"/>
        <c:spPr>
          <a:solidFill>
            <a:schemeClr val="accent1"/>
          </a:solidFill>
          <a:ln w="19050">
            <a:solidFill>
              <a:schemeClr val="lt1"/>
            </a:solidFill>
          </a:ln>
          <a:effectLst/>
        </c:spPr>
      </c:pivotFmt>
      <c:pivotFmt>
        <c:idx val="4318"/>
        <c:spPr>
          <a:solidFill>
            <a:schemeClr val="accent1"/>
          </a:solidFill>
          <a:ln w="19050">
            <a:solidFill>
              <a:schemeClr val="lt1"/>
            </a:solidFill>
          </a:ln>
          <a:effectLst/>
        </c:spPr>
      </c:pivotFmt>
      <c:pivotFmt>
        <c:idx val="4319"/>
        <c:spPr>
          <a:solidFill>
            <a:schemeClr val="accent1"/>
          </a:solidFill>
          <a:ln w="19050">
            <a:solidFill>
              <a:schemeClr val="lt1"/>
            </a:solidFill>
          </a:ln>
          <a:effectLst/>
        </c:spPr>
      </c:pivotFmt>
      <c:pivotFmt>
        <c:idx val="4320"/>
        <c:spPr>
          <a:solidFill>
            <a:schemeClr val="accent1"/>
          </a:solidFill>
          <a:ln w="19050">
            <a:solidFill>
              <a:schemeClr val="lt1"/>
            </a:solidFill>
          </a:ln>
          <a:effectLst/>
        </c:spPr>
      </c:pivotFmt>
      <c:pivotFmt>
        <c:idx val="4321"/>
        <c:spPr>
          <a:solidFill>
            <a:schemeClr val="accent1"/>
          </a:solidFill>
          <a:ln w="19050">
            <a:solidFill>
              <a:schemeClr val="lt1"/>
            </a:solidFill>
          </a:ln>
          <a:effectLst/>
        </c:spPr>
      </c:pivotFmt>
      <c:pivotFmt>
        <c:idx val="4322"/>
        <c:spPr>
          <a:solidFill>
            <a:schemeClr val="accent1"/>
          </a:solidFill>
          <a:ln w="19050">
            <a:solidFill>
              <a:schemeClr val="lt1"/>
            </a:solidFill>
          </a:ln>
          <a:effectLst/>
        </c:spPr>
      </c:pivotFmt>
      <c:pivotFmt>
        <c:idx val="4323"/>
        <c:spPr>
          <a:solidFill>
            <a:schemeClr val="accent1"/>
          </a:solidFill>
          <a:ln w="19050">
            <a:solidFill>
              <a:schemeClr val="lt1"/>
            </a:solidFill>
          </a:ln>
          <a:effectLst/>
        </c:spPr>
      </c:pivotFmt>
      <c:pivotFmt>
        <c:idx val="4324"/>
        <c:spPr>
          <a:solidFill>
            <a:schemeClr val="accent1"/>
          </a:solidFill>
          <a:ln w="19050">
            <a:solidFill>
              <a:schemeClr val="lt1"/>
            </a:solidFill>
          </a:ln>
          <a:effectLst/>
        </c:spPr>
      </c:pivotFmt>
      <c:pivotFmt>
        <c:idx val="4325"/>
        <c:spPr>
          <a:solidFill>
            <a:schemeClr val="accent1"/>
          </a:solidFill>
          <a:ln w="19050">
            <a:solidFill>
              <a:schemeClr val="lt1"/>
            </a:solidFill>
          </a:ln>
          <a:effectLst/>
        </c:spPr>
      </c:pivotFmt>
      <c:pivotFmt>
        <c:idx val="4326"/>
        <c:spPr>
          <a:solidFill>
            <a:schemeClr val="accent1"/>
          </a:solidFill>
          <a:ln w="19050">
            <a:solidFill>
              <a:schemeClr val="lt1"/>
            </a:solidFill>
          </a:ln>
          <a:effectLst/>
        </c:spPr>
      </c:pivotFmt>
      <c:pivotFmt>
        <c:idx val="4327"/>
        <c:spPr>
          <a:solidFill>
            <a:schemeClr val="accent1"/>
          </a:solidFill>
          <a:ln w="19050">
            <a:solidFill>
              <a:schemeClr val="lt1"/>
            </a:solidFill>
          </a:ln>
          <a:effectLst/>
        </c:spPr>
      </c:pivotFmt>
      <c:pivotFmt>
        <c:idx val="4328"/>
        <c:spPr>
          <a:solidFill>
            <a:schemeClr val="accent1"/>
          </a:solidFill>
          <a:ln w="19050">
            <a:solidFill>
              <a:schemeClr val="lt1"/>
            </a:solidFill>
          </a:ln>
          <a:effectLst/>
        </c:spPr>
      </c:pivotFmt>
      <c:pivotFmt>
        <c:idx val="4329"/>
        <c:spPr>
          <a:solidFill>
            <a:schemeClr val="accent1"/>
          </a:solidFill>
          <a:ln w="19050">
            <a:solidFill>
              <a:schemeClr val="lt1"/>
            </a:solidFill>
          </a:ln>
          <a:effectLst/>
        </c:spPr>
      </c:pivotFmt>
      <c:pivotFmt>
        <c:idx val="4330"/>
        <c:spPr>
          <a:solidFill>
            <a:schemeClr val="accent1"/>
          </a:solidFill>
          <a:ln w="19050">
            <a:solidFill>
              <a:schemeClr val="lt1"/>
            </a:solidFill>
          </a:ln>
          <a:effectLst/>
        </c:spPr>
      </c:pivotFmt>
      <c:pivotFmt>
        <c:idx val="4331"/>
        <c:spPr>
          <a:solidFill>
            <a:schemeClr val="accent1"/>
          </a:solidFill>
          <a:ln w="19050">
            <a:solidFill>
              <a:schemeClr val="lt1"/>
            </a:solidFill>
          </a:ln>
          <a:effectLst/>
        </c:spPr>
      </c:pivotFmt>
      <c:pivotFmt>
        <c:idx val="4332"/>
        <c:spPr>
          <a:solidFill>
            <a:schemeClr val="accent1"/>
          </a:solidFill>
          <a:ln w="19050">
            <a:solidFill>
              <a:schemeClr val="lt1"/>
            </a:solidFill>
          </a:ln>
          <a:effectLst/>
        </c:spPr>
      </c:pivotFmt>
      <c:pivotFmt>
        <c:idx val="4333"/>
        <c:spPr>
          <a:solidFill>
            <a:schemeClr val="accent1"/>
          </a:solidFill>
          <a:ln w="19050">
            <a:solidFill>
              <a:schemeClr val="lt1"/>
            </a:solidFill>
          </a:ln>
          <a:effectLst/>
        </c:spPr>
      </c:pivotFmt>
      <c:pivotFmt>
        <c:idx val="4334"/>
        <c:spPr>
          <a:solidFill>
            <a:schemeClr val="accent1"/>
          </a:solidFill>
          <a:ln w="19050">
            <a:solidFill>
              <a:schemeClr val="lt1"/>
            </a:solidFill>
          </a:ln>
          <a:effectLst/>
        </c:spPr>
      </c:pivotFmt>
      <c:pivotFmt>
        <c:idx val="4335"/>
        <c:spPr>
          <a:solidFill>
            <a:schemeClr val="accent1"/>
          </a:solidFill>
          <a:ln w="19050">
            <a:solidFill>
              <a:schemeClr val="lt1"/>
            </a:solidFill>
          </a:ln>
          <a:effectLst/>
        </c:spPr>
      </c:pivotFmt>
      <c:pivotFmt>
        <c:idx val="4336"/>
        <c:spPr>
          <a:solidFill>
            <a:schemeClr val="accent1"/>
          </a:solidFill>
          <a:ln w="19050">
            <a:solidFill>
              <a:schemeClr val="lt1"/>
            </a:solidFill>
          </a:ln>
          <a:effectLst/>
        </c:spPr>
      </c:pivotFmt>
      <c:pivotFmt>
        <c:idx val="4337"/>
        <c:spPr>
          <a:solidFill>
            <a:schemeClr val="accent1"/>
          </a:solidFill>
          <a:ln w="19050">
            <a:solidFill>
              <a:schemeClr val="lt1"/>
            </a:solidFill>
          </a:ln>
          <a:effectLst/>
        </c:spPr>
      </c:pivotFmt>
      <c:pivotFmt>
        <c:idx val="4338"/>
        <c:spPr>
          <a:solidFill>
            <a:schemeClr val="accent1"/>
          </a:solidFill>
          <a:ln w="19050">
            <a:solidFill>
              <a:schemeClr val="lt1"/>
            </a:solidFill>
          </a:ln>
          <a:effectLst/>
        </c:spPr>
      </c:pivotFmt>
      <c:pivotFmt>
        <c:idx val="4339"/>
        <c:spPr>
          <a:solidFill>
            <a:schemeClr val="accent1"/>
          </a:solidFill>
          <a:ln w="19050">
            <a:solidFill>
              <a:schemeClr val="lt1"/>
            </a:solidFill>
          </a:ln>
          <a:effectLst/>
        </c:spPr>
      </c:pivotFmt>
      <c:pivotFmt>
        <c:idx val="4340"/>
        <c:spPr>
          <a:solidFill>
            <a:schemeClr val="accent1"/>
          </a:solidFill>
          <a:ln w="19050">
            <a:solidFill>
              <a:schemeClr val="lt1"/>
            </a:solidFill>
          </a:ln>
          <a:effectLst/>
        </c:spPr>
      </c:pivotFmt>
      <c:pivotFmt>
        <c:idx val="4341"/>
        <c:spPr>
          <a:solidFill>
            <a:schemeClr val="accent1"/>
          </a:solidFill>
          <a:ln w="19050">
            <a:solidFill>
              <a:schemeClr val="lt1"/>
            </a:solidFill>
          </a:ln>
          <a:effectLst/>
        </c:spPr>
      </c:pivotFmt>
      <c:pivotFmt>
        <c:idx val="4342"/>
        <c:spPr>
          <a:solidFill>
            <a:schemeClr val="accent1"/>
          </a:solidFill>
          <a:ln w="19050">
            <a:solidFill>
              <a:schemeClr val="lt1"/>
            </a:solidFill>
          </a:ln>
          <a:effectLst/>
        </c:spPr>
      </c:pivotFmt>
      <c:pivotFmt>
        <c:idx val="4343"/>
        <c:spPr>
          <a:solidFill>
            <a:schemeClr val="accent1"/>
          </a:solidFill>
          <a:ln w="19050">
            <a:solidFill>
              <a:schemeClr val="lt1"/>
            </a:solidFill>
          </a:ln>
          <a:effectLst/>
        </c:spPr>
      </c:pivotFmt>
      <c:pivotFmt>
        <c:idx val="4344"/>
        <c:spPr>
          <a:solidFill>
            <a:schemeClr val="accent1"/>
          </a:solidFill>
          <a:ln w="19050">
            <a:solidFill>
              <a:schemeClr val="lt1"/>
            </a:solidFill>
          </a:ln>
          <a:effectLst/>
        </c:spPr>
      </c:pivotFmt>
      <c:pivotFmt>
        <c:idx val="4345"/>
        <c:spPr>
          <a:solidFill>
            <a:schemeClr val="accent1"/>
          </a:solidFill>
          <a:ln w="19050">
            <a:solidFill>
              <a:schemeClr val="lt1"/>
            </a:solidFill>
          </a:ln>
          <a:effectLst/>
        </c:spPr>
      </c:pivotFmt>
      <c:pivotFmt>
        <c:idx val="4346"/>
        <c:spPr>
          <a:solidFill>
            <a:schemeClr val="accent1"/>
          </a:solidFill>
          <a:ln w="19050">
            <a:solidFill>
              <a:schemeClr val="lt1"/>
            </a:solidFill>
          </a:ln>
          <a:effectLst/>
        </c:spPr>
      </c:pivotFmt>
      <c:pivotFmt>
        <c:idx val="4347"/>
        <c:spPr>
          <a:solidFill>
            <a:schemeClr val="accent1"/>
          </a:solidFill>
          <a:ln w="19050">
            <a:solidFill>
              <a:schemeClr val="lt1"/>
            </a:solidFill>
          </a:ln>
          <a:effectLst/>
        </c:spPr>
      </c:pivotFmt>
      <c:pivotFmt>
        <c:idx val="4348"/>
        <c:spPr>
          <a:solidFill>
            <a:schemeClr val="accent1"/>
          </a:solidFill>
          <a:ln w="19050">
            <a:solidFill>
              <a:schemeClr val="lt1"/>
            </a:solidFill>
          </a:ln>
          <a:effectLst/>
        </c:spPr>
      </c:pivotFmt>
      <c:pivotFmt>
        <c:idx val="4349"/>
        <c:spPr>
          <a:solidFill>
            <a:schemeClr val="accent1"/>
          </a:solidFill>
          <a:ln w="19050">
            <a:solidFill>
              <a:schemeClr val="lt1"/>
            </a:solidFill>
          </a:ln>
          <a:effectLst/>
        </c:spPr>
      </c:pivotFmt>
      <c:pivotFmt>
        <c:idx val="4350"/>
        <c:spPr>
          <a:solidFill>
            <a:schemeClr val="accent1"/>
          </a:solidFill>
          <a:ln w="19050">
            <a:solidFill>
              <a:schemeClr val="lt1"/>
            </a:solidFill>
          </a:ln>
          <a:effectLst/>
        </c:spPr>
      </c:pivotFmt>
      <c:pivotFmt>
        <c:idx val="4351"/>
        <c:spPr>
          <a:solidFill>
            <a:schemeClr val="accent1"/>
          </a:solidFill>
          <a:ln w="19050">
            <a:solidFill>
              <a:schemeClr val="lt1"/>
            </a:solidFill>
          </a:ln>
          <a:effectLst/>
        </c:spPr>
      </c:pivotFmt>
      <c:pivotFmt>
        <c:idx val="4352"/>
        <c:spPr>
          <a:solidFill>
            <a:schemeClr val="accent1"/>
          </a:solidFill>
          <a:ln w="19050">
            <a:solidFill>
              <a:schemeClr val="lt1"/>
            </a:solidFill>
          </a:ln>
          <a:effectLst/>
        </c:spPr>
      </c:pivotFmt>
      <c:pivotFmt>
        <c:idx val="4353"/>
        <c:spPr>
          <a:solidFill>
            <a:schemeClr val="accent1"/>
          </a:solidFill>
          <a:ln w="19050">
            <a:solidFill>
              <a:schemeClr val="lt1"/>
            </a:solidFill>
          </a:ln>
          <a:effectLst/>
        </c:spPr>
      </c:pivotFmt>
      <c:pivotFmt>
        <c:idx val="4354"/>
        <c:spPr>
          <a:solidFill>
            <a:schemeClr val="accent1"/>
          </a:solidFill>
          <a:ln w="19050">
            <a:solidFill>
              <a:schemeClr val="lt1"/>
            </a:solidFill>
          </a:ln>
          <a:effectLst/>
        </c:spPr>
      </c:pivotFmt>
      <c:pivotFmt>
        <c:idx val="4355"/>
        <c:spPr>
          <a:solidFill>
            <a:schemeClr val="accent1"/>
          </a:solidFill>
          <a:ln w="19050">
            <a:solidFill>
              <a:schemeClr val="lt1"/>
            </a:solidFill>
          </a:ln>
          <a:effectLst/>
        </c:spPr>
      </c:pivotFmt>
      <c:pivotFmt>
        <c:idx val="4356"/>
        <c:spPr>
          <a:solidFill>
            <a:schemeClr val="accent1"/>
          </a:solidFill>
          <a:ln w="19050">
            <a:solidFill>
              <a:schemeClr val="lt1"/>
            </a:solidFill>
          </a:ln>
          <a:effectLst/>
        </c:spPr>
      </c:pivotFmt>
      <c:pivotFmt>
        <c:idx val="4357"/>
        <c:spPr>
          <a:solidFill>
            <a:schemeClr val="accent1"/>
          </a:solidFill>
          <a:ln w="19050">
            <a:solidFill>
              <a:schemeClr val="lt1"/>
            </a:solidFill>
          </a:ln>
          <a:effectLst/>
        </c:spPr>
      </c:pivotFmt>
      <c:pivotFmt>
        <c:idx val="4358"/>
        <c:spPr>
          <a:solidFill>
            <a:schemeClr val="accent1"/>
          </a:solidFill>
          <a:ln w="19050">
            <a:solidFill>
              <a:schemeClr val="lt1"/>
            </a:solidFill>
          </a:ln>
          <a:effectLst/>
        </c:spPr>
      </c:pivotFmt>
      <c:pivotFmt>
        <c:idx val="4359"/>
        <c:spPr>
          <a:solidFill>
            <a:schemeClr val="accent1"/>
          </a:solidFill>
          <a:ln w="19050">
            <a:solidFill>
              <a:schemeClr val="lt1"/>
            </a:solidFill>
          </a:ln>
          <a:effectLst/>
        </c:spPr>
      </c:pivotFmt>
      <c:pivotFmt>
        <c:idx val="4360"/>
        <c:spPr>
          <a:solidFill>
            <a:schemeClr val="accent1"/>
          </a:solidFill>
          <a:ln w="19050">
            <a:solidFill>
              <a:schemeClr val="lt1"/>
            </a:solidFill>
          </a:ln>
          <a:effectLst/>
        </c:spPr>
      </c:pivotFmt>
      <c:pivotFmt>
        <c:idx val="4361"/>
        <c:spPr>
          <a:solidFill>
            <a:schemeClr val="accent1"/>
          </a:solidFill>
          <a:ln w="19050">
            <a:solidFill>
              <a:schemeClr val="lt1"/>
            </a:solidFill>
          </a:ln>
          <a:effectLst/>
        </c:spPr>
      </c:pivotFmt>
      <c:pivotFmt>
        <c:idx val="4362"/>
        <c:spPr>
          <a:solidFill>
            <a:schemeClr val="accent1"/>
          </a:solidFill>
          <a:ln w="19050">
            <a:solidFill>
              <a:schemeClr val="lt1"/>
            </a:solidFill>
          </a:ln>
          <a:effectLst/>
        </c:spPr>
      </c:pivotFmt>
      <c:pivotFmt>
        <c:idx val="4363"/>
        <c:spPr>
          <a:solidFill>
            <a:schemeClr val="accent1"/>
          </a:solidFill>
          <a:ln w="19050">
            <a:solidFill>
              <a:schemeClr val="lt1"/>
            </a:solidFill>
          </a:ln>
          <a:effectLst/>
        </c:spPr>
      </c:pivotFmt>
      <c:pivotFmt>
        <c:idx val="4364"/>
        <c:spPr>
          <a:solidFill>
            <a:schemeClr val="accent1"/>
          </a:solidFill>
          <a:ln w="19050">
            <a:solidFill>
              <a:schemeClr val="lt1"/>
            </a:solidFill>
          </a:ln>
          <a:effectLst/>
        </c:spPr>
      </c:pivotFmt>
      <c:pivotFmt>
        <c:idx val="4365"/>
        <c:spPr>
          <a:solidFill>
            <a:schemeClr val="accent1"/>
          </a:solidFill>
          <a:ln w="19050">
            <a:solidFill>
              <a:schemeClr val="lt1"/>
            </a:solidFill>
          </a:ln>
          <a:effectLst/>
        </c:spPr>
      </c:pivotFmt>
      <c:pivotFmt>
        <c:idx val="4366"/>
        <c:spPr>
          <a:solidFill>
            <a:schemeClr val="accent1"/>
          </a:solidFill>
          <a:ln w="19050">
            <a:solidFill>
              <a:schemeClr val="lt1"/>
            </a:solidFill>
          </a:ln>
          <a:effectLst/>
        </c:spPr>
      </c:pivotFmt>
      <c:pivotFmt>
        <c:idx val="4367"/>
        <c:spPr>
          <a:solidFill>
            <a:schemeClr val="accent1"/>
          </a:solidFill>
          <a:ln w="19050">
            <a:solidFill>
              <a:schemeClr val="lt1"/>
            </a:solidFill>
          </a:ln>
          <a:effectLst/>
        </c:spPr>
      </c:pivotFmt>
      <c:pivotFmt>
        <c:idx val="4368"/>
        <c:spPr>
          <a:solidFill>
            <a:schemeClr val="accent1"/>
          </a:solidFill>
          <a:ln w="19050">
            <a:solidFill>
              <a:schemeClr val="lt1"/>
            </a:solidFill>
          </a:ln>
          <a:effectLst/>
        </c:spPr>
      </c:pivotFmt>
      <c:pivotFmt>
        <c:idx val="4369"/>
        <c:spPr>
          <a:solidFill>
            <a:schemeClr val="accent1"/>
          </a:solidFill>
          <a:ln w="19050">
            <a:solidFill>
              <a:schemeClr val="lt1"/>
            </a:solidFill>
          </a:ln>
          <a:effectLst/>
        </c:spPr>
      </c:pivotFmt>
      <c:pivotFmt>
        <c:idx val="4370"/>
        <c:spPr>
          <a:solidFill>
            <a:schemeClr val="accent1"/>
          </a:solidFill>
          <a:ln w="19050">
            <a:solidFill>
              <a:schemeClr val="lt1"/>
            </a:solidFill>
          </a:ln>
          <a:effectLst/>
        </c:spPr>
      </c:pivotFmt>
      <c:pivotFmt>
        <c:idx val="4371"/>
        <c:spPr>
          <a:solidFill>
            <a:schemeClr val="accent1"/>
          </a:solidFill>
          <a:ln w="19050">
            <a:solidFill>
              <a:schemeClr val="lt1"/>
            </a:solidFill>
          </a:ln>
          <a:effectLst/>
        </c:spPr>
      </c:pivotFmt>
      <c:pivotFmt>
        <c:idx val="4372"/>
        <c:spPr>
          <a:solidFill>
            <a:schemeClr val="accent1"/>
          </a:solidFill>
          <a:ln w="19050">
            <a:solidFill>
              <a:schemeClr val="lt1"/>
            </a:solidFill>
          </a:ln>
          <a:effectLst/>
        </c:spPr>
      </c:pivotFmt>
      <c:pivotFmt>
        <c:idx val="4373"/>
        <c:spPr>
          <a:solidFill>
            <a:schemeClr val="accent1"/>
          </a:solidFill>
          <a:ln w="19050">
            <a:solidFill>
              <a:schemeClr val="lt1"/>
            </a:solidFill>
          </a:ln>
          <a:effectLst/>
        </c:spPr>
      </c:pivotFmt>
      <c:pivotFmt>
        <c:idx val="4374"/>
        <c:spPr>
          <a:solidFill>
            <a:schemeClr val="accent1"/>
          </a:solidFill>
          <a:ln w="19050">
            <a:solidFill>
              <a:schemeClr val="lt1"/>
            </a:solidFill>
          </a:ln>
          <a:effectLst/>
        </c:spPr>
      </c:pivotFmt>
      <c:pivotFmt>
        <c:idx val="4375"/>
        <c:spPr>
          <a:solidFill>
            <a:schemeClr val="accent1"/>
          </a:solidFill>
          <a:ln w="19050">
            <a:solidFill>
              <a:schemeClr val="lt1"/>
            </a:solidFill>
          </a:ln>
          <a:effectLst/>
        </c:spPr>
      </c:pivotFmt>
      <c:pivotFmt>
        <c:idx val="4376"/>
        <c:spPr>
          <a:solidFill>
            <a:schemeClr val="accent1"/>
          </a:solidFill>
          <a:ln w="19050">
            <a:solidFill>
              <a:schemeClr val="lt1"/>
            </a:solidFill>
          </a:ln>
          <a:effectLst/>
        </c:spPr>
      </c:pivotFmt>
      <c:pivotFmt>
        <c:idx val="4377"/>
        <c:spPr>
          <a:solidFill>
            <a:schemeClr val="accent1"/>
          </a:solidFill>
          <a:ln w="19050">
            <a:solidFill>
              <a:schemeClr val="lt1"/>
            </a:solidFill>
          </a:ln>
          <a:effectLst/>
        </c:spPr>
      </c:pivotFmt>
      <c:pivotFmt>
        <c:idx val="4378"/>
        <c:spPr>
          <a:solidFill>
            <a:schemeClr val="accent1"/>
          </a:solidFill>
          <a:ln w="19050">
            <a:solidFill>
              <a:schemeClr val="lt1"/>
            </a:solidFill>
          </a:ln>
          <a:effectLst/>
        </c:spPr>
      </c:pivotFmt>
      <c:pivotFmt>
        <c:idx val="4379"/>
        <c:spPr>
          <a:solidFill>
            <a:schemeClr val="accent1"/>
          </a:solidFill>
          <a:ln w="19050">
            <a:solidFill>
              <a:schemeClr val="lt1"/>
            </a:solidFill>
          </a:ln>
          <a:effectLst/>
        </c:spPr>
      </c:pivotFmt>
      <c:pivotFmt>
        <c:idx val="4380"/>
        <c:spPr>
          <a:solidFill>
            <a:schemeClr val="accent1"/>
          </a:solidFill>
          <a:ln w="19050">
            <a:solidFill>
              <a:schemeClr val="lt1"/>
            </a:solidFill>
          </a:ln>
          <a:effectLst/>
        </c:spPr>
      </c:pivotFmt>
      <c:pivotFmt>
        <c:idx val="4381"/>
        <c:spPr>
          <a:solidFill>
            <a:schemeClr val="accent1"/>
          </a:solidFill>
          <a:ln w="19050">
            <a:solidFill>
              <a:schemeClr val="lt1"/>
            </a:solidFill>
          </a:ln>
          <a:effectLst/>
        </c:spPr>
      </c:pivotFmt>
      <c:pivotFmt>
        <c:idx val="4382"/>
        <c:spPr>
          <a:solidFill>
            <a:schemeClr val="accent1"/>
          </a:solidFill>
          <a:ln w="19050">
            <a:solidFill>
              <a:schemeClr val="lt1"/>
            </a:solidFill>
          </a:ln>
          <a:effectLst/>
        </c:spPr>
      </c:pivotFmt>
      <c:pivotFmt>
        <c:idx val="4383"/>
        <c:spPr>
          <a:solidFill>
            <a:schemeClr val="accent1"/>
          </a:solidFill>
          <a:ln w="19050">
            <a:solidFill>
              <a:schemeClr val="lt1"/>
            </a:solidFill>
          </a:ln>
          <a:effectLst/>
        </c:spPr>
      </c:pivotFmt>
      <c:pivotFmt>
        <c:idx val="4384"/>
        <c:spPr>
          <a:solidFill>
            <a:schemeClr val="accent1"/>
          </a:solidFill>
          <a:ln w="19050">
            <a:solidFill>
              <a:schemeClr val="lt1"/>
            </a:solidFill>
          </a:ln>
          <a:effectLst/>
        </c:spPr>
      </c:pivotFmt>
      <c:pivotFmt>
        <c:idx val="4385"/>
        <c:spPr>
          <a:solidFill>
            <a:schemeClr val="accent1"/>
          </a:solidFill>
          <a:ln w="19050">
            <a:solidFill>
              <a:schemeClr val="lt1"/>
            </a:solidFill>
          </a:ln>
          <a:effectLst/>
        </c:spPr>
      </c:pivotFmt>
      <c:pivotFmt>
        <c:idx val="4386"/>
        <c:spPr>
          <a:solidFill>
            <a:schemeClr val="accent1"/>
          </a:solidFill>
          <a:ln w="19050">
            <a:solidFill>
              <a:schemeClr val="lt1"/>
            </a:solidFill>
          </a:ln>
          <a:effectLst/>
        </c:spPr>
      </c:pivotFmt>
      <c:pivotFmt>
        <c:idx val="4387"/>
        <c:spPr>
          <a:solidFill>
            <a:schemeClr val="accent1"/>
          </a:solidFill>
          <a:ln w="19050">
            <a:solidFill>
              <a:schemeClr val="lt1"/>
            </a:solidFill>
          </a:ln>
          <a:effectLst/>
        </c:spPr>
      </c:pivotFmt>
      <c:pivotFmt>
        <c:idx val="4388"/>
        <c:spPr>
          <a:solidFill>
            <a:schemeClr val="accent1"/>
          </a:solidFill>
          <a:ln w="19050">
            <a:solidFill>
              <a:schemeClr val="lt1"/>
            </a:solidFill>
          </a:ln>
          <a:effectLst/>
        </c:spPr>
      </c:pivotFmt>
      <c:pivotFmt>
        <c:idx val="4389"/>
        <c:spPr>
          <a:solidFill>
            <a:schemeClr val="accent1"/>
          </a:solidFill>
          <a:ln w="19050">
            <a:solidFill>
              <a:schemeClr val="lt1"/>
            </a:solidFill>
          </a:ln>
          <a:effectLst/>
        </c:spPr>
      </c:pivotFmt>
      <c:pivotFmt>
        <c:idx val="4390"/>
        <c:spPr>
          <a:solidFill>
            <a:schemeClr val="accent1"/>
          </a:solidFill>
          <a:ln w="19050">
            <a:solidFill>
              <a:schemeClr val="lt1"/>
            </a:solidFill>
          </a:ln>
          <a:effectLst/>
        </c:spPr>
      </c:pivotFmt>
      <c:pivotFmt>
        <c:idx val="4391"/>
        <c:spPr>
          <a:solidFill>
            <a:schemeClr val="accent1"/>
          </a:solidFill>
          <a:ln w="19050">
            <a:solidFill>
              <a:schemeClr val="lt1"/>
            </a:solidFill>
          </a:ln>
          <a:effectLst/>
        </c:spPr>
      </c:pivotFmt>
      <c:pivotFmt>
        <c:idx val="4392"/>
        <c:spPr>
          <a:solidFill>
            <a:schemeClr val="accent1"/>
          </a:solidFill>
          <a:ln w="19050">
            <a:solidFill>
              <a:schemeClr val="lt1"/>
            </a:solidFill>
          </a:ln>
          <a:effectLst/>
        </c:spPr>
      </c:pivotFmt>
      <c:pivotFmt>
        <c:idx val="4393"/>
        <c:spPr>
          <a:solidFill>
            <a:schemeClr val="accent1"/>
          </a:solidFill>
          <a:ln w="19050">
            <a:solidFill>
              <a:schemeClr val="lt1"/>
            </a:solidFill>
          </a:ln>
          <a:effectLst/>
        </c:spPr>
      </c:pivotFmt>
      <c:pivotFmt>
        <c:idx val="4394"/>
        <c:spPr>
          <a:solidFill>
            <a:schemeClr val="accent1"/>
          </a:solidFill>
          <a:ln w="19050">
            <a:solidFill>
              <a:schemeClr val="lt1"/>
            </a:solidFill>
          </a:ln>
          <a:effectLst/>
        </c:spPr>
      </c:pivotFmt>
      <c:pivotFmt>
        <c:idx val="4395"/>
        <c:spPr>
          <a:solidFill>
            <a:schemeClr val="accent1"/>
          </a:solidFill>
          <a:ln w="19050">
            <a:solidFill>
              <a:schemeClr val="lt1"/>
            </a:solidFill>
          </a:ln>
          <a:effectLst/>
        </c:spPr>
      </c:pivotFmt>
      <c:pivotFmt>
        <c:idx val="4396"/>
        <c:spPr>
          <a:solidFill>
            <a:schemeClr val="accent1"/>
          </a:solidFill>
          <a:ln w="19050">
            <a:solidFill>
              <a:schemeClr val="lt1"/>
            </a:solidFill>
          </a:ln>
          <a:effectLst/>
        </c:spPr>
      </c:pivotFmt>
      <c:pivotFmt>
        <c:idx val="4397"/>
        <c:spPr>
          <a:solidFill>
            <a:schemeClr val="accent1"/>
          </a:solidFill>
          <a:ln w="19050">
            <a:solidFill>
              <a:schemeClr val="lt1"/>
            </a:solidFill>
          </a:ln>
          <a:effectLst/>
        </c:spPr>
      </c:pivotFmt>
      <c:pivotFmt>
        <c:idx val="4398"/>
        <c:spPr>
          <a:solidFill>
            <a:schemeClr val="accent1"/>
          </a:solidFill>
          <a:ln w="19050">
            <a:solidFill>
              <a:schemeClr val="lt1"/>
            </a:solidFill>
          </a:ln>
          <a:effectLst/>
        </c:spPr>
      </c:pivotFmt>
      <c:pivotFmt>
        <c:idx val="4399"/>
        <c:spPr>
          <a:solidFill>
            <a:schemeClr val="accent1"/>
          </a:solidFill>
          <a:ln w="19050">
            <a:solidFill>
              <a:schemeClr val="lt1"/>
            </a:solidFill>
          </a:ln>
          <a:effectLst/>
        </c:spPr>
      </c:pivotFmt>
      <c:pivotFmt>
        <c:idx val="4400"/>
        <c:spPr>
          <a:solidFill>
            <a:schemeClr val="accent1"/>
          </a:solidFill>
          <a:ln w="19050">
            <a:solidFill>
              <a:schemeClr val="lt1"/>
            </a:solidFill>
          </a:ln>
          <a:effectLst/>
        </c:spPr>
      </c:pivotFmt>
      <c:pivotFmt>
        <c:idx val="4401"/>
        <c:spPr>
          <a:solidFill>
            <a:schemeClr val="accent1"/>
          </a:solidFill>
          <a:ln w="19050">
            <a:solidFill>
              <a:schemeClr val="lt1"/>
            </a:solidFill>
          </a:ln>
          <a:effectLst/>
        </c:spPr>
      </c:pivotFmt>
      <c:pivotFmt>
        <c:idx val="4402"/>
        <c:spPr>
          <a:solidFill>
            <a:schemeClr val="accent1"/>
          </a:solidFill>
          <a:ln w="19050">
            <a:solidFill>
              <a:schemeClr val="lt1"/>
            </a:solidFill>
          </a:ln>
          <a:effectLst/>
        </c:spPr>
      </c:pivotFmt>
      <c:pivotFmt>
        <c:idx val="4403"/>
        <c:spPr>
          <a:solidFill>
            <a:schemeClr val="accent1"/>
          </a:solidFill>
          <a:ln w="19050">
            <a:solidFill>
              <a:schemeClr val="lt1"/>
            </a:solidFill>
          </a:ln>
          <a:effectLst/>
        </c:spPr>
      </c:pivotFmt>
      <c:pivotFmt>
        <c:idx val="4404"/>
        <c:spPr>
          <a:solidFill>
            <a:schemeClr val="accent1"/>
          </a:solidFill>
          <a:ln w="19050">
            <a:solidFill>
              <a:schemeClr val="lt1"/>
            </a:solidFill>
          </a:ln>
          <a:effectLst/>
        </c:spPr>
      </c:pivotFmt>
      <c:pivotFmt>
        <c:idx val="4405"/>
        <c:spPr>
          <a:solidFill>
            <a:schemeClr val="accent1"/>
          </a:solidFill>
          <a:ln w="19050">
            <a:solidFill>
              <a:schemeClr val="lt1"/>
            </a:solidFill>
          </a:ln>
          <a:effectLst/>
        </c:spPr>
      </c:pivotFmt>
      <c:pivotFmt>
        <c:idx val="4406"/>
        <c:spPr>
          <a:solidFill>
            <a:schemeClr val="accent1"/>
          </a:solidFill>
          <a:ln w="19050">
            <a:solidFill>
              <a:schemeClr val="lt1"/>
            </a:solidFill>
          </a:ln>
          <a:effectLst/>
        </c:spPr>
      </c:pivotFmt>
      <c:pivotFmt>
        <c:idx val="4407"/>
        <c:spPr>
          <a:solidFill>
            <a:schemeClr val="accent1"/>
          </a:solidFill>
          <a:ln w="19050">
            <a:solidFill>
              <a:schemeClr val="lt1"/>
            </a:solidFill>
          </a:ln>
          <a:effectLst/>
        </c:spPr>
      </c:pivotFmt>
      <c:pivotFmt>
        <c:idx val="4408"/>
        <c:spPr>
          <a:solidFill>
            <a:schemeClr val="accent1"/>
          </a:solidFill>
          <a:ln w="19050">
            <a:solidFill>
              <a:schemeClr val="lt1"/>
            </a:solidFill>
          </a:ln>
          <a:effectLst/>
        </c:spPr>
      </c:pivotFmt>
      <c:pivotFmt>
        <c:idx val="4409"/>
        <c:spPr>
          <a:solidFill>
            <a:schemeClr val="accent1"/>
          </a:solidFill>
          <a:ln w="19050">
            <a:solidFill>
              <a:schemeClr val="lt1"/>
            </a:solidFill>
          </a:ln>
          <a:effectLst/>
        </c:spPr>
      </c:pivotFmt>
      <c:pivotFmt>
        <c:idx val="4410"/>
        <c:spPr>
          <a:solidFill>
            <a:schemeClr val="accent1"/>
          </a:solidFill>
          <a:ln w="19050">
            <a:solidFill>
              <a:schemeClr val="lt1"/>
            </a:solidFill>
          </a:ln>
          <a:effectLst/>
        </c:spPr>
      </c:pivotFmt>
      <c:pivotFmt>
        <c:idx val="4411"/>
        <c:spPr>
          <a:solidFill>
            <a:schemeClr val="accent1"/>
          </a:solidFill>
          <a:ln w="19050">
            <a:solidFill>
              <a:schemeClr val="lt1"/>
            </a:solidFill>
          </a:ln>
          <a:effectLst/>
        </c:spPr>
      </c:pivotFmt>
      <c:pivotFmt>
        <c:idx val="4412"/>
        <c:spPr>
          <a:solidFill>
            <a:schemeClr val="accent1"/>
          </a:solidFill>
          <a:ln w="19050">
            <a:solidFill>
              <a:schemeClr val="lt1"/>
            </a:solidFill>
          </a:ln>
          <a:effectLst/>
        </c:spPr>
      </c:pivotFmt>
      <c:pivotFmt>
        <c:idx val="4413"/>
        <c:spPr>
          <a:solidFill>
            <a:schemeClr val="accent1"/>
          </a:solidFill>
          <a:ln w="19050">
            <a:solidFill>
              <a:schemeClr val="lt1"/>
            </a:solidFill>
          </a:ln>
          <a:effectLst/>
        </c:spPr>
      </c:pivotFmt>
      <c:pivotFmt>
        <c:idx val="4414"/>
        <c:spPr>
          <a:solidFill>
            <a:schemeClr val="accent1"/>
          </a:solidFill>
          <a:ln w="19050">
            <a:solidFill>
              <a:schemeClr val="lt1"/>
            </a:solidFill>
          </a:ln>
          <a:effectLst/>
        </c:spPr>
      </c:pivotFmt>
      <c:pivotFmt>
        <c:idx val="4415"/>
        <c:spPr>
          <a:solidFill>
            <a:schemeClr val="accent1"/>
          </a:solidFill>
          <a:ln w="19050">
            <a:solidFill>
              <a:schemeClr val="lt1"/>
            </a:solidFill>
          </a:ln>
          <a:effectLst/>
        </c:spPr>
      </c:pivotFmt>
      <c:pivotFmt>
        <c:idx val="4416"/>
        <c:spPr>
          <a:solidFill>
            <a:schemeClr val="accent1"/>
          </a:solidFill>
          <a:ln w="19050">
            <a:solidFill>
              <a:schemeClr val="lt1"/>
            </a:solidFill>
          </a:ln>
          <a:effectLst/>
        </c:spPr>
      </c:pivotFmt>
      <c:pivotFmt>
        <c:idx val="4417"/>
        <c:spPr>
          <a:solidFill>
            <a:schemeClr val="accent1"/>
          </a:solidFill>
          <a:ln w="19050">
            <a:solidFill>
              <a:schemeClr val="lt1"/>
            </a:solidFill>
          </a:ln>
          <a:effectLst/>
        </c:spPr>
      </c:pivotFmt>
      <c:pivotFmt>
        <c:idx val="4418"/>
        <c:spPr>
          <a:solidFill>
            <a:schemeClr val="accent1"/>
          </a:solidFill>
          <a:ln w="19050">
            <a:solidFill>
              <a:schemeClr val="lt1"/>
            </a:solidFill>
          </a:ln>
          <a:effectLst/>
        </c:spPr>
      </c:pivotFmt>
      <c:pivotFmt>
        <c:idx val="4419"/>
        <c:spPr>
          <a:solidFill>
            <a:schemeClr val="accent1"/>
          </a:solidFill>
          <a:ln w="19050">
            <a:solidFill>
              <a:schemeClr val="lt1"/>
            </a:solidFill>
          </a:ln>
          <a:effectLst/>
        </c:spPr>
      </c:pivotFmt>
      <c:pivotFmt>
        <c:idx val="4420"/>
        <c:spPr>
          <a:solidFill>
            <a:schemeClr val="accent1"/>
          </a:solidFill>
          <a:ln w="19050">
            <a:solidFill>
              <a:schemeClr val="lt1"/>
            </a:solidFill>
          </a:ln>
          <a:effectLst/>
        </c:spPr>
      </c:pivotFmt>
      <c:pivotFmt>
        <c:idx val="4421"/>
        <c:spPr>
          <a:solidFill>
            <a:schemeClr val="accent1"/>
          </a:solidFill>
          <a:ln w="19050">
            <a:solidFill>
              <a:schemeClr val="lt1"/>
            </a:solidFill>
          </a:ln>
          <a:effectLst/>
        </c:spPr>
      </c:pivotFmt>
      <c:pivotFmt>
        <c:idx val="4422"/>
        <c:spPr>
          <a:solidFill>
            <a:schemeClr val="accent1"/>
          </a:solidFill>
          <a:ln w="19050">
            <a:solidFill>
              <a:schemeClr val="lt1"/>
            </a:solidFill>
          </a:ln>
          <a:effectLst/>
        </c:spPr>
      </c:pivotFmt>
      <c:pivotFmt>
        <c:idx val="4423"/>
        <c:spPr>
          <a:solidFill>
            <a:schemeClr val="accent1"/>
          </a:solidFill>
          <a:ln w="19050">
            <a:solidFill>
              <a:schemeClr val="lt1"/>
            </a:solidFill>
          </a:ln>
          <a:effectLst/>
        </c:spPr>
      </c:pivotFmt>
      <c:pivotFmt>
        <c:idx val="4424"/>
        <c:spPr>
          <a:solidFill>
            <a:schemeClr val="accent1"/>
          </a:solidFill>
          <a:ln w="19050">
            <a:solidFill>
              <a:schemeClr val="lt1"/>
            </a:solidFill>
          </a:ln>
          <a:effectLst/>
        </c:spPr>
      </c:pivotFmt>
      <c:pivotFmt>
        <c:idx val="4425"/>
        <c:spPr>
          <a:solidFill>
            <a:schemeClr val="accent1"/>
          </a:solidFill>
          <a:ln w="19050">
            <a:solidFill>
              <a:schemeClr val="lt1"/>
            </a:solidFill>
          </a:ln>
          <a:effectLst/>
        </c:spPr>
      </c:pivotFmt>
      <c:pivotFmt>
        <c:idx val="4426"/>
        <c:spPr>
          <a:solidFill>
            <a:schemeClr val="accent1"/>
          </a:solidFill>
          <a:ln w="19050">
            <a:solidFill>
              <a:schemeClr val="lt1"/>
            </a:solidFill>
          </a:ln>
          <a:effectLst/>
        </c:spPr>
      </c:pivotFmt>
      <c:pivotFmt>
        <c:idx val="4427"/>
        <c:spPr>
          <a:solidFill>
            <a:schemeClr val="accent1"/>
          </a:solidFill>
          <a:ln w="19050">
            <a:solidFill>
              <a:schemeClr val="lt1"/>
            </a:solidFill>
          </a:ln>
          <a:effectLst/>
        </c:spPr>
      </c:pivotFmt>
      <c:pivotFmt>
        <c:idx val="4428"/>
        <c:spPr>
          <a:solidFill>
            <a:schemeClr val="accent1"/>
          </a:solidFill>
          <a:ln w="19050">
            <a:solidFill>
              <a:schemeClr val="lt1"/>
            </a:solidFill>
          </a:ln>
          <a:effectLst/>
        </c:spPr>
      </c:pivotFmt>
      <c:pivotFmt>
        <c:idx val="4429"/>
        <c:spPr>
          <a:solidFill>
            <a:schemeClr val="accent1"/>
          </a:solidFill>
          <a:ln w="19050">
            <a:solidFill>
              <a:schemeClr val="lt1"/>
            </a:solidFill>
          </a:ln>
          <a:effectLst/>
        </c:spPr>
      </c:pivotFmt>
      <c:pivotFmt>
        <c:idx val="4430"/>
        <c:spPr>
          <a:solidFill>
            <a:schemeClr val="accent1"/>
          </a:solidFill>
          <a:ln w="19050">
            <a:solidFill>
              <a:schemeClr val="lt1"/>
            </a:solidFill>
          </a:ln>
          <a:effectLst/>
        </c:spPr>
      </c:pivotFmt>
      <c:pivotFmt>
        <c:idx val="4431"/>
        <c:spPr>
          <a:solidFill>
            <a:schemeClr val="accent1"/>
          </a:solidFill>
          <a:ln w="19050">
            <a:solidFill>
              <a:schemeClr val="lt1"/>
            </a:solidFill>
          </a:ln>
          <a:effectLst/>
        </c:spPr>
      </c:pivotFmt>
      <c:pivotFmt>
        <c:idx val="4432"/>
        <c:spPr>
          <a:solidFill>
            <a:schemeClr val="accent1"/>
          </a:solidFill>
          <a:ln w="19050">
            <a:solidFill>
              <a:schemeClr val="lt1"/>
            </a:solidFill>
          </a:ln>
          <a:effectLst/>
        </c:spPr>
      </c:pivotFmt>
      <c:pivotFmt>
        <c:idx val="4433"/>
        <c:spPr>
          <a:solidFill>
            <a:schemeClr val="accent1"/>
          </a:solidFill>
          <a:ln w="19050">
            <a:solidFill>
              <a:schemeClr val="lt1"/>
            </a:solidFill>
          </a:ln>
          <a:effectLst/>
        </c:spPr>
      </c:pivotFmt>
      <c:pivotFmt>
        <c:idx val="4434"/>
        <c:spPr>
          <a:solidFill>
            <a:schemeClr val="accent1"/>
          </a:solidFill>
          <a:ln w="19050">
            <a:solidFill>
              <a:schemeClr val="lt1"/>
            </a:solidFill>
          </a:ln>
          <a:effectLst/>
        </c:spPr>
      </c:pivotFmt>
      <c:pivotFmt>
        <c:idx val="4435"/>
        <c:spPr>
          <a:solidFill>
            <a:schemeClr val="accent1"/>
          </a:solidFill>
          <a:ln w="19050">
            <a:solidFill>
              <a:schemeClr val="lt1"/>
            </a:solidFill>
          </a:ln>
          <a:effectLst/>
        </c:spPr>
      </c:pivotFmt>
      <c:pivotFmt>
        <c:idx val="4436"/>
        <c:spPr>
          <a:solidFill>
            <a:schemeClr val="accent1"/>
          </a:solidFill>
          <a:ln w="19050">
            <a:solidFill>
              <a:schemeClr val="lt1"/>
            </a:solidFill>
          </a:ln>
          <a:effectLst/>
        </c:spPr>
      </c:pivotFmt>
      <c:pivotFmt>
        <c:idx val="4437"/>
        <c:spPr>
          <a:solidFill>
            <a:schemeClr val="accent1"/>
          </a:solidFill>
          <a:ln w="19050">
            <a:solidFill>
              <a:schemeClr val="lt1"/>
            </a:solidFill>
          </a:ln>
          <a:effectLst/>
        </c:spPr>
      </c:pivotFmt>
      <c:pivotFmt>
        <c:idx val="4438"/>
        <c:spPr>
          <a:solidFill>
            <a:schemeClr val="accent1"/>
          </a:solidFill>
          <a:ln w="19050">
            <a:solidFill>
              <a:schemeClr val="lt1"/>
            </a:solidFill>
          </a:ln>
          <a:effectLst/>
        </c:spPr>
      </c:pivotFmt>
      <c:pivotFmt>
        <c:idx val="4439"/>
        <c:spPr>
          <a:solidFill>
            <a:schemeClr val="accent1"/>
          </a:solidFill>
          <a:ln w="19050">
            <a:solidFill>
              <a:schemeClr val="lt1"/>
            </a:solidFill>
          </a:ln>
          <a:effectLst/>
        </c:spPr>
      </c:pivotFmt>
      <c:pivotFmt>
        <c:idx val="4440"/>
        <c:spPr>
          <a:solidFill>
            <a:schemeClr val="accent1"/>
          </a:solidFill>
          <a:ln w="19050">
            <a:solidFill>
              <a:schemeClr val="lt1"/>
            </a:solidFill>
          </a:ln>
          <a:effectLst/>
        </c:spPr>
      </c:pivotFmt>
      <c:pivotFmt>
        <c:idx val="4441"/>
        <c:spPr>
          <a:solidFill>
            <a:schemeClr val="accent1"/>
          </a:solidFill>
          <a:ln w="19050">
            <a:solidFill>
              <a:schemeClr val="lt1"/>
            </a:solidFill>
          </a:ln>
          <a:effectLst/>
        </c:spPr>
      </c:pivotFmt>
      <c:pivotFmt>
        <c:idx val="4442"/>
        <c:spPr>
          <a:solidFill>
            <a:schemeClr val="accent1"/>
          </a:solidFill>
          <a:ln w="19050">
            <a:solidFill>
              <a:schemeClr val="lt1"/>
            </a:solidFill>
          </a:ln>
          <a:effectLst/>
        </c:spPr>
      </c:pivotFmt>
      <c:pivotFmt>
        <c:idx val="4443"/>
        <c:spPr>
          <a:solidFill>
            <a:schemeClr val="accent1"/>
          </a:solidFill>
          <a:ln w="19050">
            <a:solidFill>
              <a:schemeClr val="lt1"/>
            </a:solidFill>
          </a:ln>
          <a:effectLst/>
        </c:spPr>
      </c:pivotFmt>
      <c:pivotFmt>
        <c:idx val="4444"/>
        <c:spPr>
          <a:solidFill>
            <a:schemeClr val="accent1"/>
          </a:solidFill>
          <a:ln w="19050">
            <a:solidFill>
              <a:schemeClr val="lt1"/>
            </a:solidFill>
          </a:ln>
          <a:effectLst/>
        </c:spPr>
      </c:pivotFmt>
      <c:pivotFmt>
        <c:idx val="4445"/>
        <c:spPr>
          <a:solidFill>
            <a:schemeClr val="accent1"/>
          </a:solidFill>
          <a:ln w="19050">
            <a:solidFill>
              <a:schemeClr val="lt1"/>
            </a:solidFill>
          </a:ln>
          <a:effectLst/>
        </c:spPr>
      </c:pivotFmt>
      <c:pivotFmt>
        <c:idx val="4446"/>
        <c:spPr>
          <a:solidFill>
            <a:schemeClr val="accent1"/>
          </a:solidFill>
          <a:ln w="19050">
            <a:solidFill>
              <a:schemeClr val="lt1"/>
            </a:solidFill>
          </a:ln>
          <a:effectLst/>
        </c:spPr>
      </c:pivotFmt>
      <c:pivotFmt>
        <c:idx val="4447"/>
        <c:spPr>
          <a:solidFill>
            <a:schemeClr val="accent1"/>
          </a:solidFill>
          <a:ln w="19050">
            <a:solidFill>
              <a:schemeClr val="lt1"/>
            </a:solidFill>
          </a:ln>
          <a:effectLst/>
        </c:spPr>
      </c:pivotFmt>
      <c:pivotFmt>
        <c:idx val="4448"/>
        <c:spPr>
          <a:solidFill>
            <a:schemeClr val="accent1"/>
          </a:solidFill>
          <a:ln w="19050">
            <a:solidFill>
              <a:schemeClr val="lt1"/>
            </a:solidFill>
          </a:ln>
          <a:effectLst/>
        </c:spPr>
      </c:pivotFmt>
      <c:pivotFmt>
        <c:idx val="4449"/>
        <c:spPr>
          <a:solidFill>
            <a:schemeClr val="accent1"/>
          </a:solidFill>
          <a:ln w="19050">
            <a:solidFill>
              <a:schemeClr val="lt1"/>
            </a:solidFill>
          </a:ln>
          <a:effectLst/>
        </c:spPr>
      </c:pivotFmt>
      <c:pivotFmt>
        <c:idx val="4450"/>
        <c:spPr>
          <a:solidFill>
            <a:schemeClr val="accent1"/>
          </a:solidFill>
          <a:ln w="19050">
            <a:solidFill>
              <a:schemeClr val="lt1"/>
            </a:solidFill>
          </a:ln>
          <a:effectLst/>
        </c:spPr>
      </c:pivotFmt>
      <c:pivotFmt>
        <c:idx val="4451"/>
        <c:spPr>
          <a:solidFill>
            <a:schemeClr val="accent1"/>
          </a:solidFill>
          <a:ln w="19050">
            <a:solidFill>
              <a:schemeClr val="lt1"/>
            </a:solidFill>
          </a:ln>
          <a:effectLst/>
        </c:spPr>
      </c:pivotFmt>
      <c:pivotFmt>
        <c:idx val="4452"/>
        <c:spPr>
          <a:solidFill>
            <a:schemeClr val="accent1"/>
          </a:solidFill>
          <a:ln w="19050">
            <a:solidFill>
              <a:schemeClr val="lt1"/>
            </a:solidFill>
          </a:ln>
          <a:effectLst/>
        </c:spPr>
      </c:pivotFmt>
      <c:pivotFmt>
        <c:idx val="4453"/>
        <c:spPr>
          <a:solidFill>
            <a:schemeClr val="accent1"/>
          </a:solidFill>
          <a:ln w="19050">
            <a:solidFill>
              <a:schemeClr val="lt1"/>
            </a:solidFill>
          </a:ln>
          <a:effectLst/>
        </c:spPr>
      </c:pivotFmt>
      <c:pivotFmt>
        <c:idx val="4454"/>
        <c:spPr>
          <a:solidFill>
            <a:schemeClr val="accent1"/>
          </a:solidFill>
          <a:ln w="19050">
            <a:solidFill>
              <a:schemeClr val="lt1"/>
            </a:solidFill>
          </a:ln>
          <a:effectLst/>
        </c:spPr>
      </c:pivotFmt>
      <c:pivotFmt>
        <c:idx val="4455"/>
        <c:spPr>
          <a:solidFill>
            <a:schemeClr val="accent1"/>
          </a:solidFill>
          <a:ln w="19050">
            <a:solidFill>
              <a:schemeClr val="lt1"/>
            </a:solidFill>
          </a:ln>
          <a:effectLst/>
        </c:spPr>
      </c:pivotFmt>
      <c:pivotFmt>
        <c:idx val="4456"/>
        <c:spPr>
          <a:solidFill>
            <a:schemeClr val="accent1"/>
          </a:solidFill>
          <a:ln w="19050">
            <a:solidFill>
              <a:schemeClr val="lt1"/>
            </a:solidFill>
          </a:ln>
          <a:effectLst/>
        </c:spPr>
      </c:pivotFmt>
      <c:pivotFmt>
        <c:idx val="4457"/>
        <c:spPr>
          <a:solidFill>
            <a:schemeClr val="accent1"/>
          </a:solidFill>
          <a:ln w="19050">
            <a:solidFill>
              <a:schemeClr val="lt1"/>
            </a:solidFill>
          </a:ln>
          <a:effectLst/>
        </c:spPr>
      </c:pivotFmt>
      <c:pivotFmt>
        <c:idx val="4458"/>
        <c:spPr>
          <a:solidFill>
            <a:schemeClr val="accent1"/>
          </a:solidFill>
          <a:ln w="19050">
            <a:solidFill>
              <a:schemeClr val="lt1"/>
            </a:solidFill>
          </a:ln>
          <a:effectLst/>
        </c:spPr>
      </c:pivotFmt>
      <c:pivotFmt>
        <c:idx val="4459"/>
        <c:spPr>
          <a:solidFill>
            <a:schemeClr val="accent1"/>
          </a:solidFill>
          <a:ln w="19050">
            <a:solidFill>
              <a:schemeClr val="lt1"/>
            </a:solidFill>
          </a:ln>
          <a:effectLst/>
        </c:spPr>
      </c:pivotFmt>
      <c:pivotFmt>
        <c:idx val="4460"/>
        <c:spPr>
          <a:solidFill>
            <a:schemeClr val="accent1"/>
          </a:solidFill>
          <a:ln w="19050">
            <a:solidFill>
              <a:schemeClr val="lt1"/>
            </a:solidFill>
          </a:ln>
          <a:effectLst/>
        </c:spPr>
      </c:pivotFmt>
      <c:pivotFmt>
        <c:idx val="4461"/>
        <c:spPr>
          <a:solidFill>
            <a:schemeClr val="accent1"/>
          </a:solidFill>
          <a:ln w="19050">
            <a:solidFill>
              <a:schemeClr val="lt1"/>
            </a:solidFill>
          </a:ln>
          <a:effectLst/>
        </c:spPr>
      </c:pivotFmt>
      <c:pivotFmt>
        <c:idx val="4462"/>
        <c:spPr>
          <a:solidFill>
            <a:schemeClr val="accent1"/>
          </a:solidFill>
          <a:ln w="19050">
            <a:solidFill>
              <a:schemeClr val="lt1"/>
            </a:solidFill>
          </a:ln>
          <a:effectLst/>
        </c:spPr>
      </c:pivotFmt>
      <c:pivotFmt>
        <c:idx val="4463"/>
        <c:spPr>
          <a:solidFill>
            <a:schemeClr val="accent1"/>
          </a:solidFill>
          <a:ln w="19050">
            <a:solidFill>
              <a:schemeClr val="lt1"/>
            </a:solidFill>
          </a:ln>
          <a:effectLst/>
        </c:spPr>
        <c:marker>
          <c:symbol val="none"/>
        </c:marker>
      </c:pivotFmt>
      <c:pivotFmt>
        <c:idx val="4464"/>
        <c:spPr>
          <a:solidFill>
            <a:schemeClr val="accent1"/>
          </a:solidFill>
          <a:ln w="19050">
            <a:solidFill>
              <a:schemeClr val="lt1"/>
            </a:solidFill>
          </a:ln>
          <a:effectLst/>
        </c:spPr>
      </c:pivotFmt>
      <c:pivotFmt>
        <c:idx val="4465"/>
        <c:spPr>
          <a:solidFill>
            <a:schemeClr val="accent1"/>
          </a:solidFill>
          <a:ln w="19050">
            <a:solidFill>
              <a:schemeClr val="lt1"/>
            </a:solidFill>
          </a:ln>
          <a:effectLst/>
        </c:spPr>
      </c:pivotFmt>
      <c:pivotFmt>
        <c:idx val="4466"/>
        <c:spPr>
          <a:solidFill>
            <a:schemeClr val="accent1"/>
          </a:solidFill>
          <a:ln w="19050">
            <a:solidFill>
              <a:schemeClr val="lt1"/>
            </a:solidFill>
          </a:ln>
          <a:effectLst/>
        </c:spPr>
      </c:pivotFmt>
      <c:pivotFmt>
        <c:idx val="4467"/>
        <c:spPr>
          <a:solidFill>
            <a:schemeClr val="accent1"/>
          </a:solidFill>
          <a:ln w="19050">
            <a:solidFill>
              <a:schemeClr val="lt1"/>
            </a:solidFill>
          </a:ln>
          <a:effectLst/>
        </c:spPr>
      </c:pivotFmt>
      <c:pivotFmt>
        <c:idx val="4468"/>
        <c:spPr>
          <a:solidFill>
            <a:schemeClr val="accent1"/>
          </a:solidFill>
          <a:ln w="19050">
            <a:solidFill>
              <a:schemeClr val="lt1"/>
            </a:solidFill>
          </a:ln>
          <a:effectLst/>
        </c:spPr>
      </c:pivotFmt>
      <c:pivotFmt>
        <c:idx val="4469"/>
        <c:spPr>
          <a:solidFill>
            <a:schemeClr val="accent1"/>
          </a:solidFill>
          <a:ln w="19050">
            <a:solidFill>
              <a:schemeClr val="lt1"/>
            </a:solidFill>
          </a:ln>
          <a:effectLst/>
        </c:spPr>
      </c:pivotFmt>
      <c:pivotFmt>
        <c:idx val="4470"/>
        <c:spPr>
          <a:solidFill>
            <a:schemeClr val="accent1"/>
          </a:solidFill>
          <a:ln w="19050">
            <a:solidFill>
              <a:schemeClr val="lt1"/>
            </a:solidFill>
          </a:ln>
          <a:effectLst/>
        </c:spPr>
      </c:pivotFmt>
      <c:pivotFmt>
        <c:idx val="4471"/>
        <c:spPr>
          <a:solidFill>
            <a:schemeClr val="accent1"/>
          </a:solidFill>
          <a:ln w="19050">
            <a:solidFill>
              <a:schemeClr val="lt1"/>
            </a:solidFill>
          </a:ln>
          <a:effectLst/>
        </c:spPr>
      </c:pivotFmt>
      <c:pivotFmt>
        <c:idx val="4472"/>
        <c:spPr>
          <a:solidFill>
            <a:schemeClr val="accent1"/>
          </a:solidFill>
          <a:ln w="19050">
            <a:solidFill>
              <a:schemeClr val="lt1"/>
            </a:solidFill>
          </a:ln>
          <a:effectLst/>
        </c:spPr>
      </c:pivotFmt>
      <c:pivotFmt>
        <c:idx val="4473"/>
        <c:spPr>
          <a:solidFill>
            <a:schemeClr val="accent1"/>
          </a:solidFill>
          <a:ln w="19050">
            <a:solidFill>
              <a:schemeClr val="lt1"/>
            </a:solidFill>
          </a:ln>
          <a:effectLst/>
        </c:spPr>
      </c:pivotFmt>
      <c:pivotFmt>
        <c:idx val="4474"/>
        <c:spPr>
          <a:solidFill>
            <a:schemeClr val="accent1"/>
          </a:solidFill>
          <a:ln w="19050">
            <a:solidFill>
              <a:schemeClr val="lt1"/>
            </a:solidFill>
          </a:ln>
          <a:effectLst/>
        </c:spPr>
      </c:pivotFmt>
      <c:pivotFmt>
        <c:idx val="4475"/>
        <c:spPr>
          <a:solidFill>
            <a:schemeClr val="accent1"/>
          </a:solidFill>
          <a:ln w="19050">
            <a:solidFill>
              <a:schemeClr val="lt1"/>
            </a:solidFill>
          </a:ln>
          <a:effectLst/>
        </c:spPr>
      </c:pivotFmt>
      <c:pivotFmt>
        <c:idx val="4476"/>
        <c:spPr>
          <a:solidFill>
            <a:schemeClr val="accent1"/>
          </a:solidFill>
          <a:ln w="19050">
            <a:solidFill>
              <a:schemeClr val="lt1"/>
            </a:solidFill>
          </a:ln>
          <a:effectLst/>
        </c:spPr>
      </c:pivotFmt>
      <c:pivotFmt>
        <c:idx val="4477"/>
        <c:spPr>
          <a:solidFill>
            <a:schemeClr val="accent1"/>
          </a:solidFill>
          <a:ln w="19050">
            <a:solidFill>
              <a:schemeClr val="lt1"/>
            </a:solidFill>
          </a:ln>
          <a:effectLst/>
        </c:spPr>
      </c:pivotFmt>
      <c:pivotFmt>
        <c:idx val="4478"/>
        <c:spPr>
          <a:solidFill>
            <a:schemeClr val="accent1"/>
          </a:solidFill>
          <a:ln w="19050">
            <a:solidFill>
              <a:schemeClr val="lt1"/>
            </a:solidFill>
          </a:ln>
          <a:effectLst/>
        </c:spPr>
      </c:pivotFmt>
      <c:pivotFmt>
        <c:idx val="4479"/>
        <c:spPr>
          <a:solidFill>
            <a:schemeClr val="accent1"/>
          </a:solidFill>
          <a:ln w="19050">
            <a:solidFill>
              <a:schemeClr val="lt1"/>
            </a:solidFill>
          </a:ln>
          <a:effectLst/>
        </c:spPr>
      </c:pivotFmt>
      <c:pivotFmt>
        <c:idx val="4480"/>
        <c:spPr>
          <a:solidFill>
            <a:schemeClr val="accent1"/>
          </a:solidFill>
          <a:ln w="19050">
            <a:solidFill>
              <a:schemeClr val="lt1"/>
            </a:solidFill>
          </a:ln>
          <a:effectLst/>
        </c:spPr>
      </c:pivotFmt>
      <c:pivotFmt>
        <c:idx val="4481"/>
        <c:spPr>
          <a:solidFill>
            <a:schemeClr val="accent1"/>
          </a:solidFill>
          <a:ln w="19050">
            <a:solidFill>
              <a:schemeClr val="lt1"/>
            </a:solidFill>
          </a:ln>
          <a:effectLst/>
        </c:spPr>
      </c:pivotFmt>
      <c:pivotFmt>
        <c:idx val="4482"/>
        <c:spPr>
          <a:solidFill>
            <a:schemeClr val="accent1"/>
          </a:solidFill>
          <a:ln w="19050">
            <a:solidFill>
              <a:schemeClr val="lt1"/>
            </a:solidFill>
          </a:ln>
          <a:effectLst/>
        </c:spPr>
      </c:pivotFmt>
      <c:pivotFmt>
        <c:idx val="4483"/>
        <c:spPr>
          <a:solidFill>
            <a:schemeClr val="accent1"/>
          </a:solidFill>
          <a:ln w="19050">
            <a:solidFill>
              <a:schemeClr val="lt1"/>
            </a:solidFill>
          </a:ln>
          <a:effectLst/>
        </c:spPr>
      </c:pivotFmt>
      <c:pivotFmt>
        <c:idx val="4484"/>
        <c:spPr>
          <a:solidFill>
            <a:schemeClr val="accent1"/>
          </a:solidFill>
          <a:ln w="19050">
            <a:solidFill>
              <a:schemeClr val="lt1"/>
            </a:solidFill>
          </a:ln>
          <a:effectLst/>
        </c:spPr>
      </c:pivotFmt>
      <c:pivotFmt>
        <c:idx val="4485"/>
        <c:spPr>
          <a:solidFill>
            <a:schemeClr val="accent1"/>
          </a:solidFill>
          <a:ln w="19050">
            <a:solidFill>
              <a:schemeClr val="lt1"/>
            </a:solidFill>
          </a:ln>
          <a:effectLst/>
        </c:spPr>
      </c:pivotFmt>
      <c:pivotFmt>
        <c:idx val="4486"/>
        <c:spPr>
          <a:solidFill>
            <a:schemeClr val="accent1"/>
          </a:solidFill>
          <a:ln w="19050">
            <a:solidFill>
              <a:schemeClr val="lt1"/>
            </a:solidFill>
          </a:ln>
          <a:effectLst/>
        </c:spPr>
      </c:pivotFmt>
      <c:pivotFmt>
        <c:idx val="4487"/>
        <c:spPr>
          <a:solidFill>
            <a:schemeClr val="accent1"/>
          </a:solidFill>
          <a:ln w="19050">
            <a:solidFill>
              <a:schemeClr val="lt1"/>
            </a:solidFill>
          </a:ln>
          <a:effectLst/>
        </c:spPr>
      </c:pivotFmt>
      <c:pivotFmt>
        <c:idx val="4488"/>
        <c:spPr>
          <a:solidFill>
            <a:schemeClr val="accent1"/>
          </a:solidFill>
          <a:ln w="19050">
            <a:solidFill>
              <a:schemeClr val="lt1"/>
            </a:solidFill>
          </a:ln>
          <a:effectLst/>
        </c:spPr>
      </c:pivotFmt>
      <c:pivotFmt>
        <c:idx val="4489"/>
        <c:spPr>
          <a:solidFill>
            <a:schemeClr val="accent1"/>
          </a:solidFill>
          <a:ln w="19050">
            <a:solidFill>
              <a:schemeClr val="lt1"/>
            </a:solidFill>
          </a:ln>
          <a:effectLst/>
        </c:spPr>
      </c:pivotFmt>
      <c:pivotFmt>
        <c:idx val="4490"/>
        <c:spPr>
          <a:solidFill>
            <a:schemeClr val="accent1"/>
          </a:solidFill>
          <a:ln w="19050">
            <a:solidFill>
              <a:schemeClr val="lt1"/>
            </a:solidFill>
          </a:ln>
          <a:effectLst/>
        </c:spPr>
      </c:pivotFmt>
      <c:pivotFmt>
        <c:idx val="4491"/>
        <c:spPr>
          <a:solidFill>
            <a:schemeClr val="accent1"/>
          </a:solidFill>
          <a:ln w="19050">
            <a:solidFill>
              <a:schemeClr val="lt1"/>
            </a:solidFill>
          </a:ln>
          <a:effectLst/>
        </c:spPr>
      </c:pivotFmt>
      <c:pivotFmt>
        <c:idx val="4492"/>
        <c:spPr>
          <a:solidFill>
            <a:schemeClr val="accent1"/>
          </a:solidFill>
          <a:ln w="19050">
            <a:solidFill>
              <a:schemeClr val="lt1"/>
            </a:solidFill>
          </a:ln>
          <a:effectLst/>
        </c:spPr>
      </c:pivotFmt>
      <c:pivotFmt>
        <c:idx val="4493"/>
        <c:spPr>
          <a:solidFill>
            <a:schemeClr val="accent1"/>
          </a:solidFill>
          <a:ln w="19050">
            <a:solidFill>
              <a:schemeClr val="lt1"/>
            </a:solidFill>
          </a:ln>
          <a:effectLst/>
        </c:spPr>
      </c:pivotFmt>
      <c:pivotFmt>
        <c:idx val="4494"/>
        <c:spPr>
          <a:solidFill>
            <a:schemeClr val="accent1"/>
          </a:solidFill>
          <a:ln w="19050">
            <a:solidFill>
              <a:schemeClr val="lt1"/>
            </a:solidFill>
          </a:ln>
          <a:effectLst/>
        </c:spPr>
      </c:pivotFmt>
      <c:pivotFmt>
        <c:idx val="4495"/>
        <c:spPr>
          <a:solidFill>
            <a:schemeClr val="accent1"/>
          </a:solidFill>
          <a:ln w="19050">
            <a:solidFill>
              <a:schemeClr val="lt1"/>
            </a:solidFill>
          </a:ln>
          <a:effectLst/>
        </c:spPr>
      </c:pivotFmt>
      <c:pivotFmt>
        <c:idx val="4496"/>
        <c:spPr>
          <a:solidFill>
            <a:schemeClr val="accent1"/>
          </a:solidFill>
          <a:ln w="19050">
            <a:solidFill>
              <a:schemeClr val="lt1"/>
            </a:solidFill>
          </a:ln>
          <a:effectLst/>
        </c:spPr>
      </c:pivotFmt>
      <c:pivotFmt>
        <c:idx val="4497"/>
        <c:spPr>
          <a:solidFill>
            <a:schemeClr val="accent1"/>
          </a:solidFill>
          <a:ln w="19050">
            <a:solidFill>
              <a:schemeClr val="lt1"/>
            </a:solidFill>
          </a:ln>
          <a:effectLst/>
        </c:spPr>
      </c:pivotFmt>
      <c:pivotFmt>
        <c:idx val="4498"/>
        <c:spPr>
          <a:solidFill>
            <a:schemeClr val="accent1"/>
          </a:solidFill>
          <a:ln w="19050">
            <a:solidFill>
              <a:schemeClr val="lt1"/>
            </a:solidFill>
          </a:ln>
          <a:effectLst/>
        </c:spPr>
      </c:pivotFmt>
      <c:pivotFmt>
        <c:idx val="4499"/>
        <c:spPr>
          <a:solidFill>
            <a:schemeClr val="accent1"/>
          </a:solidFill>
          <a:ln w="19050">
            <a:solidFill>
              <a:schemeClr val="lt1"/>
            </a:solidFill>
          </a:ln>
          <a:effectLst/>
        </c:spPr>
      </c:pivotFmt>
      <c:pivotFmt>
        <c:idx val="4500"/>
        <c:spPr>
          <a:solidFill>
            <a:schemeClr val="accent1"/>
          </a:solidFill>
          <a:ln w="19050">
            <a:solidFill>
              <a:schemeClr val="lt1"/>
            </a:solidFill>
          </a:ln>
          <a:effectLst/>
        </c:spPr>
      </c:pivotFmt>
      <c:pivotFmt>
        <c:idx val="4501"/>
        <c:spPr>
          <a:solidFill>
            <a:schemeClr val="accent1"/>
          </a:solidFill>
          <a:ln w="19050">
            <a:solidFill>
              <a:schemeClr val="lt1"/>
            </a:solidFill>
          </a:ln>
          <a:effectLst/>
        </c:spPr>
      </c:pivotFmt>
      <c:pivotFmt>
        <c:idx val="4502"/>
        <c:spPr>
          <a:solidFill>
            <a:schemeClr val="accent1"/>
          </a:solidFill>
          <a:ln w="19050">
            <a:solidFill>
              <a:schemeClr val="lt1"/>
            </a:solidFill>
          </a:ln>
          <a:effectLst/>
        </c:spPr>
      </c:pivotFmt>
      <c:pivotFmt>
        <c:idx val="4503"/>
        <c:spPr>
          <a:solidFill>
            <a:schemeClr val="accent1"/>
          </a:solidFill>
          <a:ln w="19050">
            <a:solidFill>
              <a:schemeClr val="lt1"/>
            </a:solidFill>
          </a:ln>
          <a:effectLst/>
        </c:spPr>
      </c:pivotFmt>
      <c:pivotFmt>
        <c:idx val="4504"/>
        <c:spPr>
          <a:solidFill>
            <a:schemeClr val="accent1"/>
          </a:solidFill>
          <a:ln w="19050">
            <a:solidFill>
              <a:schemeClr val="lt1"/>
            </a:solidFill>
          </a:ln>
          <a:effectLst/>
        </c:spPr>
      </c:pivotFmt>
      <c:pivotFmt>
        <c:idx val="4505"/>
        <c:spPr>
          <a:solidFill>
            <a:schemeClr val="accent1"/>
          </a:solidFill>
          <a:ln w="19050">
            <a:solidFill>
              <a:schemeClr val="lt1"/>
            </a:solidFill>
          </a:ln>
          <a:effectLst/>
        </c:spPr>
      </c:pivotFmt>
      <c:pivotFmt>
        <c:idx val="4506"/>
        <c:spPr>
          <a:solidFill>
            <a:schemeClr val="accent1"/>
          </a:solidFill>
          <a:ln w="19050">
            <a:solidFill>
              <a:schemeClr val="lt1"/>
            </a:solidFill>
          </a:ln>
          <a:effectLst/>
        </c:spPr>
      </c:pivotFmt>
      <c:pivotFmt>
        <c:idx val="4507"/>
        <c:spPr>
          <a:solidFill>
            <a:schemeClr val="accent1"/>
          </a:solidFill>
          <a:ln w="19050">
            <a:solidFill>
              <a:schemeClr val="lt1"/>
            </a:solidFill>
          </a:ln>
          <a:effectLst/>
        </c:spPr>
      </c:pivotFmt>
      <c:pivotFmt>
        <c:idx val="4508"/>
        <c:spPr>
          <a:solidFill>
            <a:schemeClr val="accent1"/>
          </a:solidFill>
          <a:ln w="19050">
            <a:solidFill>
              <a:schemeClr val="lt1"/>
            </a:solidFill>
          </a:ln>
          <a:effectLst/>
        </c:spPr>
      </c:pivotFmt>
      <c:pivotFmt>
        <c:idx val="4509"/>
        <c:spPr>
          <a:solidFill>
            <a:schemeClr val="accent1"/>
          </a:solidFill>
          <a:ln w="19050">
            <a:solidFill>
              <a:schemeClr val="lt1"/>
            </a:solidFill>
          </a:ln>
          <a:effectLst/>
        </c:spPr>
      </c:pivotFmt>
      <c:pivotFmt>
        <c:idx val="4510"/>
        <c:spPr>
          <a:solidFill>
            <a:schemeClr val="accent1"/>
          </a:solidFill>
          <a:ln w="19050">
            <a:solidFill>
              <a:schemeClr val="lt1"/>
            </a:solidFill>
          </a:ln>
          <a:effectLst/>
        </c:spPr>
      </c:pivotFmt>
      <c:pivotFmt>
        <c:idx val="4511"/>
        <c:spPr>
          <a:solidFill>
            <a:schemeClr val="accent1"/>
          </a:solidFill>
          <a:ln w="19050">
            <a:solidFill>
              <a:schemeClr val="lt1"/>
            </a:solidFill>
          </a:ln>
          <a:effectLst/>
        </c:spPr>
      </c:pivotFmt>
      <c:pivotFmt>
        <c:idx val="4512"/>
        <c:spPr>
          <a:solidFill>
            <a:schemeClr val="accent1"/>
          </a:solidFill>
          <a:ln w="19050">
            <a:solidFill>
              <a:schemeClr val="lt1"/>
            </a:solidFill>
          </a:ln>
          <a:effectLst/>
        </c:spPr>
      </c:pivotFmt>
      <c:pivotFmt>
        <c:idx val="4513"/>
        <c:spPr>
          <a:solidFill>
            <a:schemeClr val="accent1"/>
          </a:solidFill>
          <a:ln w="19050">
            <a:solidFill>
              <a:schemeClr val="lt1"/>
            </a:solidFill>
          </a:ln>
          <a:effectLst/>
        </c:spPr>
      </c:pivotFmt>
      <c:pivotFmt>
        <c:idx val="4514"/>
        <c:spPr>
          <a:solidFill>
            <a:schemeClr val="accent1"/>
          </a:solidFill>
          <a:ln w="19050">
            <a:solidFill>
              <a:schemeClr val="lt1"/>
            </a:solidFill>
          </a:ln>
          <a:effectLst/>
        </c:spPr>
      </c:pivotFmt>
      <c:pivotFmt>
        <c:idx val="4515"/>
        <c:spPr>
          <a:solidFill>
            <a:schemeClr val="accent1"/>
          </a:solidFill>
          <a:ln w="19050">
            <a:solidFill>
              <a:schemeClr val="lt1"/>
            </a:solidFill>
          </a:ln>
          <a:effectLst/>
        </c:spPr>
      </c:pivotFmt>
      <c:pivotFmt>
        <c:idx val="4516"/>
        <c:spPr>
          <a:solidFill>
            <a:schemeClr val="accent1"/>
          </a:solidFill>
          <a:ln w="19050">
            <a:solidFill>
              <a:schemeClr val="lt1"/>
            </a:solidFill>
          </a:ln>
          <a:effectLst/>
        </c:spPr>
      </c:pivotFmt>
      <c:pivotFmt>
        <c:idx val="4517"/>
        <c:spPr>
          <a:solidFill>
            <a:schemeClr val="accent1"/>
          </a:solidFill>
          <a:ln w="19050">
            <a:solidFill>
              <a:schemeClr val="lt1"/>
            </a:solidFill>
          </a:ln>
          <a:effectLst/>
        </c:spPr>
      </c:pivotFmt>
      <c:pivotFmt>
        <c:idx val="4518"/>
        <c:spPr>
          <a:solidFill>
            <a:schemeClr val="accent1"/>
          </a:solidFill>
          <a:ln w="19050">
            <a:solidFill>
              <a:schemeClr val="lt1"/>
            </a:solidFill>
          </a:ln>
          <a:effectLst/>
        </c:spPr>
      </c:pivotFmt>
      <c:pivotFmt>
        <c:idx val="4519"/>
        <c:spPr>
          <a:solidFill>
            <a:schemeClr val="accent1"/>
          </a:solidFill>
          <a:ln w="19050">
            <a:solidFill>
              <a:schemeClr val="lt1"/>
            </a:solidFill>
          </a:ln>
          <a:effectLst/>
        </c:spPr>
      </c:pivotFmt>
      <c:pivotFmt>
        <c:idx val="4520"/>
        <c:spPr>
          <a:solidFill>
            <a:schemeClr val="accent1"/>
          </a:solidFill>
          <a:ln w="19050">
            <a:solidFill>
              <a:schemeClr val="lt1"/>
            </a:solidFill>
          </a:ln>
          <a:effectLst/>
        </c:spPr>
      </c:pivotFmt>
      <c:pivotFmt>
        <c:idx val="4521"/>
        <c:spPr>
          <a:solidFill>
            <a:schemeClr val="accent1"/>
          </a:solidFill>
          <a:ln w="19050">
            <a:solidFill>
              <a:schemeClr val="lt1"/>
            </a:solidFill>
          </a:ln>
          <a:effectLst/>
        </c:spPr>
      </c:pivotFmt>
      <c:pivotFmt>
        <c:idx val="4522"/>
        <c:spPr>
          <a:solidFill>
            <a:schemeClr val="accent1"/>
          </a:solidFill>
          <a:ln w="19050">
            <a:solidFill>
              <a:schemeClr val="lt1"/>
            </a:solidFill>
          </a:ln>
          <a:effectLst/>
        </c:spPr>
      </c:pivotFmt>
      <c:pivotFmt>
        <c:idx val="4523"/>
        <c:spPr>
          <a:solidFill>
            <a:schemeClr val="accent1"/>
          </a:solidFill>
          <a:ln w="19050">
            <a:solidFill>
              <a:schemeClr val="lt1"/>
            </a:solidFill>
          </a:ln>
          <a:effectLst/>
        </c:spPr>
      </c:pivotFmt>
      <c:pivotFmt>
        <c:idx val="4524"/>
        <c:spPr>
          <a:solidFill>
            <a:schemeClr val="accent1"/>
          </a:solidFill>
          <a:ln w="19050">
            <a:solidFill>
              <a:schemeClr val="lt1"/>
            </a:solidFill>
          </a:ln>
          <a:effectLst/>
        </c:spPr>
      </c:pivotFmt>
      <c:pivotFmt>
        <c:idx val="4525"/>
        <c:spPr>
          <a:solidFill>
            <a:schemeClr val="accent1"/>
          </a:solidFill>
          <a:ln w="19050">
            <a:solidFill>
              <a:schemeClr val="lt1"/>
            </a:solidFill>
          </a:ln>
          <a:effectLst/>
        </c:spPr>
      </c:pivotFmt>
      <c:pivotFmt>
        <c:idx val="4526"/>
        <c:spPr>
          <a:solidFill>
            <a:schemeClr val="accent1"/>
          </a:solidFill>
          <a:ln w="19050">
            <a:solidFill>
              <a:schemeClr val="lt1"/>
            </a:solidFill>
          </a:ln>
          <a:effectLst/>
        </c:spPr>
      </c:pivotFmt>
      <c:pivotFmt>
        <c:idx val="4527"/>
        <c:spPr>
          <a:solidFill>
            <a:schemeClr val="accent1"/>
          </a:solidFill>
          <a:ln w="19050">
            <a:solidFill>
              <a:schemeClr val="lt1"/>
            </a:solidFill>
          </a:ln>
          <a:effectLst/>
        </c:spPr>
      </c:pivotFmt>
      <c:pivotFmt>
        <c:idx val="4528"/>
        <c:spPr>
          <a:solidFill>
            <a:schemeClr val="accent1"/>
          </a:solidFill>
          <a:ln w="19050">
            <a:solidFill>
              <a:schemeClr val="lt1"/>
            </a:solidFill>
          </a:ln>
          <a:effectLst/>
        </c:spPr>
      </c:pivotFmt>
      <c:pivotFmt>
        <c:idx val="4529"/>
        <c:spPr>
          <a:solidFill>
            <a:schemeClr val="accent1"/>
          </a:solidFill>
          <a:ln w="19050">
            <a:solidFill>
              <a:schemeClr val="lt1"/>
            </a:solidFill>
          </a:ln>
          <a:effectLst/>
        </c:spPr>
      </c:pivotFmt>
      <c:pivotFmt>
        <c:idx val="4530"/>
        <c:spPr>
          <a:solidFill>
            <a:schemeClr val="accent1"/>
          </a:solidFill>
          <a:ln w="19050">
            <a:solidFill>
              <a:schemeClr val="lt1"/>
            </a:solidFill>
          </a:ln>
          <a:effectLst/>
        </c:spPr>
      </c:pivotFmt>
      <c:pivotFmt>
        <c:idx val="4531"/>
        <c:spPr>
          <a:solidFill>
            <a:schemeClr val="accent1"/>
          </a:solidFill>
          <a:ln w="19050">
            <a:solidFill>
              <a:schemeClr val="lt1"/>
            </a:solidFill>
          </a:ln>
          <a:effectLst/>
        </c:spPr>
      </c:pivotFmt>
      <c:pivotFmt>
        <c:idx val="4532"/>
        <c:spPr>
          <a:solidFill>
            <a:schemeClr val="accent1"/>
          </a:solidFill>
          <a:ln w="19050">
            <a:solidFill>
              <a:schemeClr val="lt1"/>
            </a:solidFill>
          </a:ln>
          <a:effectLst/>
        </c:spPr>
      </c:pivotFmt>
      <c:pivotFmt>
        <c:idx val="4533"/>
        <c:spPr>
          <a:solidFill>
            <a:schemeClr val="accent1"/>
          </a:solidFill>
          <a:ln w="19050">
            <a:solidFill>
              <a:schemeClr val="lt1"/>
            </a:solidFill>
          </a:ln>
          <a:effectLst/>
        </c:spPr>
      </c:pivotFmt>
      <c:pivotFmt>
        <c:idx val="4534"/>
        <c:spPr>
          <a:solidFill>
            <a:schemeClr val="accent1"/>
          </a:solidFill>
          <a:ln w="19050">
            <a:solidFill>
              <a:schemeClr val="lt1"/>
            </a:solidFill>
          </a:ln>
          <a:effectLst/>
        </c:spPr>
      </c:pivotFmt>
      <c:pivotFmt>
        <c:idx val="4535"/>
        <c:spPr>
          <a:solidFill>
            <a:schemeClr val="accent1"/>
          </a:solidFill>
          <a:ln w="19050">
            <a:solidFill>
              <a:schemeClr val="lt1"/>
            </a:solidFill>
          </a:ln>
          <a:effectLst/>
        </c:spPr>
      </c:pivotFmt>
      <c:pivotFmt>
        <c:idx val="4536"/>
        <c:spPr>
          <a:solidFill>
            <a:schemeClr val="accent1"/>
          </a:solidFill>
          <a:ln w="19050">
            <a:solidFill>
              <a:schemeClr val="lt1"/>
            </a:solidFill>
          </a:ln>
          <a:effectLst/>
        </c:spPr>
      </c:pivotFmt>
      <c:pivotFmt>
        <c:idx val="4537"/>
        <c:spPr>
          <a:solidFill>
            <a:schemeClr val="accent1"/>
          </a:solidFill>
          <a:ln w="19050">
            <a:solidFill>
              <a:schemeClr val="lt1"/>
            </a:solidFill>
          </a:ln>
          <a:effectLst/>
        </c:spPr>
      </c:pivotFmt>
      <c:pivotFmt>
        <c:idx val="4538"/>
        <c:spPr>
          <a:solidFill>
            <a:schemeClr val="accent1"/>
          </a:solidFill>
          <a:ln w="19050">
            <a:solidFill>
              <a:schemeClr val="lt1"/>
            </a:solidFill>
          </a:ln>
          <a:effectLst/>
        </c:spPr>
      </c:pivotFmt>
      <c:pivotFmt>
        <c:idx val="4539"/>
        <c:spPr>
          <a:solidFill>
            <a:schemeClr val="accent1"/>
          </a:solidFill>
          <a:ln w="19050">
            <a:solidFill>
              <a:schemeClr val="lt1"/>
            </a:solidFill>
          </a:ln>
          <a:effectLst/>
        </c:spPr>
      </c:pivotFmt>
      <c:pivotFmt>
        <c:idx val="4540"/>
        <c:spPr>
          <a:solidFill>
            <a:schemeClr val="accent1"/>
          </a:solidFill>
          <a:ln w="19050">
            <a:solidFill>
              <a:schemeClr val="lt1"/>
            </a:solidFill>
          </a:ln>
          <a:effectLst/>
        </c:spPr>
      </c:pivotFmt>
      <c:pivotFmt>
        <c:idx val="4541"/>
        <c:spPr>
          <a:solidFill>
            <a:schemeClr val="accent1"/>
          </a:solidFill>
          <a:ln w="19050">
            <a:solidFill>
              <a:schemeClr val="lt1"/>
            </a:solidFill>
          </a:ln>
          <a:effectLst/>
        </c:spPr>
      </c:pivotFmt>
      <c:pivotFmt>
        <c:idx val="4542"/>
        <c:spPr>
          <a:solidFill>
            <a:schemeClr val="accent1"/>
          </a:solidFill>
          <a:ln w="19050">
            <a:solidFill>
              <a:schemeClr val="lt1"/>
            </a:solidFill>
          </a:ln>
          <a:effectLst/>
        </c:spPr>
      </c:pivotFmt>
      <c:pivotFmt>
        <c:idx val="4543"/>
        <c:spPr>
          <a:solidFill>
            <a:schemeClr val="accent1"/>
          </a:solidFill>
          <a:ln w="19050">
            <a:solidFill>
              <a:schemeClr val="lt1"/>
            </a:solidFill>
          </a:ln>
          <a:effectLst/>
        </c:spPr>
      </c:pivotFmt>
      <c:pivotFmt>
        <c:idx val="4544"/>
        <c:spPr>
          <a:solidFill>
            <a:schemeClr val="accent1"/>
          </a:solidFill>
          <a:ln w="19050">
            <a:solidFill>
              <a:schemeClr val="lt1"/>
            </a:solidFill>
          </a:ln>
          <a:effectLst/>
        </c:spPr>
      </c:pivotFmt>
      <c:pivotFmt>
        <c:idx val="4545"/>
        <c:spPr>
          <a:solidFill>
            <a:schemeClr val="accent1"/>
          </a:solidFill>
          <a:ln w="19050">
            <a:solidFill>
              <a:schemeClr val="lt1"/>
            </a:solidFill>
          </a:ln>
          <a:effectLst/>
        </c:spPr>
      </c:pivotFmt>
      <c:pivotFmt>
        <c:idx val="4546"/>
        <c:spPr>
          <a:solidFill>
            <a:schemeClr val="accent1"/>
          </a:solidFill>
          <a:ln w="19050">
            <a:solidFill>
              <a:schemeClr val="lt1"/>
            </a:solidFill>
          </a:ln>
          <a:effectLst/>
        </c:spPr>
      </c:pivotFmt>
      <c:pivotFmt>
        <c:idx val="4547"/>
        <c:spPr>
          <a:solidFill>
            <a:schemeClr val="accent1"/>
          </a:solidFill>
          <a:ln w="19050">
            <a:solidFill>
              <a:schemeClr val="lt1"/>
            </a:solidFill>
          </a:ln>
          <a:effectLst/>
        </c:spPr>
      </c:pivotFmt>
      <c:pivotFmt>
        <c:idx val="4548"/>
        <c:spPr>
          <a:solidFill>
            <a:schemeClr val="accent1"/>
          </a:solidFill>
          <a:ln w="19050">
            <a:solidFill>
              <a:schemeClr val="lt1"/>
            </a:solidFill>
          </a:ln>
          <a:effectLst/>
        </c:spPr>
      </c:pivotFmt>
      <c:pivotFmt>
        <c:idx val="4549"/>
        <c:spPr>
          <a:solidFill>
            <a:schemeClr val="accent1"/>
          </a:solidFill>
          <a:ln w="19050">
            <a:solidFill>
              <a:schemeClr val="lt1"/>
            </a:solidFill>
          </a:ln>
          <a:effectLst/>
        </c:spPr>
      </c:pivotFmt>
      <c:pivotFmt>
        <c:idx val="4550"/>
        <c:spPr>
          <a:solidFill>
            <a:schemeClr val="accent1"/>
          </a:solidFill>
          <a:ln w="19050">
            <a:solidFill>
              <a:schemeClr val="lt1"/>
            </a:solidFill>
          </a:ln>
          <a:effectLst/>
        </c:spPr>
      </c:pivotFmt>
      <c:pivotFmt>
        <c:idx val="4551"/>
        <c:spPr>
          <a:solidFill>
            <a:schemeClr val="accent1"/>
          </a:solidFill>
          <a:ln w="19050">
            <a:solidFill>
              <a:schemeClr val="lt1"/>
            </a:solidFill>
          </a:ln>
          <a:effectLst/>
        </c:spPr>
      </c:pivotFmt>
      <c:pivotFmt>
        <c:idx val="4552"/>
        <c:spPr>
          <a:solidFill>
            <a:schemeClr val="accent1"/>
          </a:solidFill>
          <a:ln w="19050">
            <a:solidFill>
              <a:schemeClr val="lt1"/>
            </a:solidFill>
          </a:ln>
          <a:effectLst/>
        </c:spPr>
      </c:pivotFmt>
      <c:pivotFmt>
        <c:idx val="4553"/>
        <c:spPr>
          <a:solidFill>
            <a:schemeClr val="accent1"/>
          </a:solidFill>
          <a:ln w="19050">
            <a:solidFill>
              <a:schemeClr val="lt1"/>
            </a:solidFill>
          </a:ln>
          <a:effectLst/>
        </c:spPr>
      </c:pivotFmt>
      <c:pivotFmt>
        <c:idx val="4554"/>
        <c:spPr>
          <a:solidFill>
            <a:schemeClr val="accent1"/>
          </a:solidFill>
          <a:ln w="19050">
            <a:solidFill>
              <a:schemeClr val="lt1"/>
            </a:solidFill>
          </a:ln>
          <a:effectLst/>
        </c:spPr>
      </c:pivotFmt>
      <c:pivotFmt>
        <c:idx val="4555"/>
        <c:spPr>
          <a:solidFill>
            <a:schemeClr val="accent1"/>
          </a:solidFill>
          <a:ln w="19050">
            <a:solidFill>
              <a:schemeClr val="lt1"/>
            </a:solidFill>
          </a:ln>
          <a:effectLst/>
        </c:spPr>
      </c:pivotFmt>
      <c:pivotFmt>
        <c:idx val="4556"/>
        <c:spPr>
          <a:solidFill>
            <a:schemeClr val="accent1"/>
          </a:solidFill>
          <a:ln w="19050">
            <a:solidFill>
              <a:schemeClr val="lt1"/>
            </a:solidFill>
          </a:ln>
          <a:effectLst/>
        </c:spPr>
      </c:pivotFmt>
      <c:pivotFmt>
        <c:idx val="4557"/>
        <c:spPr>
          <a:solidFill>
            <a:schemeClr val="accent1"/>
          </a:solidFill>
          <a:ln w="19050">
            <a:solidFill>
              <a:schemeClr val="lt1"/>
            </a:solidFill>
          </a:ln>
          <a:effectLst/>
        </c:spPr>
      </c:pivotFmt>
      <c:pivotFmt>
        <c:idx val="4558"/>
        <c:spPr>
          <a:solidFill>
            <a:schemeClr val="accent1"/>
          </a:solidFill>
          <a:ln w="19050">
            <a:solidFill>
              <a:schemeClr val="lt1"/>
            </a:solidFill>
          </a:ln>
          <a:effectLst/>
        </c:spPr>
      </c:pivotFmt>
      <c:pivotFmt>
        <c:idx val="4559"/>
        <c:spPr>
          <a:solidFill>
            <a:schemeClr val="accent1"/>
          </a:solidFill>
          <a:ln w="19050">
            <a:solidFill>
              <a:schemeClr val="lt1"/>
            </a:solidFill>
          </a:ln>
          <a:effectLst/>
        </c:spPr>
      </c:pivotFmt>
      <c:pivotFmt>
        <c:idx val="4560"/>
        <c:spPr>
          <a:solidFill>
            <a:schemeClr val="accent1"/>
          </a:solidFill>
          <a:ln w="19050">
            <a:solidFill>
              <a:schemeClr val="lt1"/>
            </a:solidFill>
          </a:ln>
          <a:effectLst/>
        </c:spPr>
      </c:pivotFmt>
      <c:pivotFmt>
        <c:idx val="4561"/>
        <c:spPr>
          <a:solidFill>
            <a:schemeClr val="accent1"/>
          </a:solidFill>
          <a:ln w="19050">
            <a:solidFill>
              <a:schemeClr val="lt1"/>
            </a:solidFill>
          </a:ln>
          <a:effectLst/>
        </c:spPr>
      </c:pivotFmt>
      <c:pivotFmt>
        <c:idx val="4562"/>
        <c:spPr>
          <a:solidFill>
            <a:schemeClr val="accent1"/>
          </a:solidFill>
          <a:ln w="19050">
            <a:solidFill>
              <a:schemeClr val="lt1"/>
            </a:solidFill>
          </a:ln>
          <a:effectLst/>
        </c:spPr>
      </c:pivotFmt>
      <c:pivotFmt>
        <c:idx val="4563"/>
        <c:spPr>
          <a:solidFill>
            <a:schemeClr val="accent1"/>
          </a:solidFill>
          <a:ln w="19050">
            <a:solidFill>
              <a:schemeClr val="lt1"/>
            </a:solidFill>
          </a:ln>
          <a:effectLst/>
        </c:spPr>
      </c:pivotFmt>
      <c:pivotFmt>
        <c:idx val="4564"/>
        <c:spPr>
          <a:solidFill>
            <a:schemeClr val="accent1"/>
          </a:solidFill>
          <a:ln w="19050">
            <a:solidFill>
              <a:schemeClr val="lt1"/>
            </a:solidFill>
          </a:ln>
          <a:effectLst/>
        </c:spPr>
      </c:pivotFmt>
      <c:pivotFmt>
        <c:idx val="4565"/>
        <c:spPr>
          <a:solidFill>
            <a:schemeClr val="accent1"/>
          </a:solidFill>
          <a:ln w="19050">
            <a:solidFill>
              <a:schemeClr val="lt1"/>
            </a:solidFill>
          </a:ln>
          <a:effectLst/>
        </c:spPr>
      </c:pivotFmt>
      <c:pivotFmt>
        <c:idx val="4566"/>
        <c:spPr>
          <a:solidFill>
            <a:schemeClr val="accent1"/>
          </a:solidFill>
          <a:ln w="19050">
            <a:solidFill>
              <a:schemeClr val="lt1"/>
            </a:solidFill>
          </a:ln>
          <a:effectLst/>
        </c:spPr>
      </c:pivotFmt>
      <c:pivotFmt>
        <c:idx val="4567"/>
        <c:spPr>
          <a:solidFill>
            <a:schemeClr val="accent1"/>
          </a:solidFill>
          <a:ln w="19050">
            <a:solidFill>
              <a:schemeClr val="lt1"/>
            </a:solidFill>
          </a:ln>
          <a:effectLst/>
        </c:spPr>
      </c:pivotFmt>
      <c:pivotFmt>
        <c:idx val="4568"/>
        <c:spPr>
          <a:solidFill>
            <a:schemeClr val="accent1"/>
          </a:solidFill>
          <a:ln w="19050">
            <a:solidFill>
              <a:schemeClr val="lt1"/>
            </a:solidFill>
          </a:ln>
          <a:effectLst/>
        </c:spPr>
      </c:pivotFmt>
      <c:pivotFmt>
        <c:idx val="4569"/>
        <c:spPr>
          <a:solidFill>
            <a:schemeClr val="accent1"/>
          </a:solidFill>
          <a:ln w="19050">
            <a:solidFill>
              <a:schemeClr val="lt1"/>
            </a:solidFill>
          </a:ln>
          <a:effectLst/>
        </c:spPr>
      </c:pivotFmt>
      <c:pivotFmt>
        <c:idx val="4570"/>
        <c:spPr>
          <a:solidFill>
            <a:schemeClr val="accent1"/>
          </a:solidFill>
          <a:ln w="19050">
            <a:solidFill>
              <a:schemeClr val="lt1"/>
            </a:solidFill>
          </a:ln>
          <a:effectLst/>
        </c:spPr>
      </c:pivotFmt>
      <c:pivotFmt>
        <c:idx val="4571"/>
        <c:spPr>
          <a:solidFill>
            <a:schemeClr val="accent1"/>
          </a:solidFill>
          <a:ln w="19050">
            <a:solidFill>
              <a:schemeClr val="lt1"/>
            </a:solidFill>
          </a:ln>
          <a:effectLst/>
        </c:spPr>
      </c:pivotFmt>
      <c:pivotFmt>
        <c:idx val="4572"/>
        <c:spPr>
          <a:solidFill>
            <a:schemeClr val="accent1"/>
          </a:solidFill>
          <a:ln w="19050">
            <a:solidFill>
              <a:schemeClr val="lt1"/>
            </a:solidFill>
          </a:ln>
          <a:effectLst/>
        </c:spPr>
      </c:pivotFmt>
      <c:pivotFmt>
        <c:idx val="4573"/>
        <c:spPr>
          <a:solidFill>
            <a:schemeClr val="accent1"/>
          </a:solidFill>
          <a:ln w="19050">
            <a:solidFill>
              <a:schemeClr val="lt1"/>
            </a:solidFill>
          </a:ln>
          <a:effectLst/>
        </c:spPr>
      </c:pivotFmt>
      <c:pivotFmt>
        <c:idx val="4574"/>
        <c:spPr>
          <a:solidFill>
            <a:schemeClr val="accent1"/>
          </a:solidFill>
          <a:ln w="19050">
            <a:solidFill>
              <a:schemeClr val="lt1"/>
            </a:solidFill>
          </a:ln>
          <a:effectLst/>
        </c:spPr>
      </c:pivotFmt>
      <c:pivotFmt>
        <c:idx val="4575"/>
        <c:spPr>
          <a:solidFill>
            <a:schemeClr val="accent1"/>
          </a:solidFill>
          <a:ln w="19050">
            <a:solidFill>
              <a:schemeClr val="lt1"/>
            </a:solidFill>
          </a:ln>
          <a:effectLst/>
        </c:spPr>
      </c:pivotFmt>
      <c:pivotFmt>
        <c:idx val="4576"/>
        <c:spPr>
          <a:solidFill>
            <a:schemeClr val="accent1"/>
          </a:solidFill>
          <a:ln w="19050">
            <a:solidFill>
              <a:schemeClr val="lt1"/>
            </a:solidFill>
          </a:ln>
          <a:effectLst/>
        </c:spPr>
      </c:pivotFmt>
      <c:pivotFmt>
        <c:idx val="4577"/>
        <c:spPr>
          <a:solidFill>
            <a:schemeClr val="accent1"/>
          </a:solidFill>
          <a:ln w="19050">
            <a:solidFill>
              <a:schemeClr val="lt1"/>
            </a:solidFill>
          </a:ln>
          <a:effectLst/>
        </c:spPr>
      </c:pivotFmt>
      <c:pivotFmt>
        <c:idx val="4578"/>
        <c:spPr>
          <a:solidFill>
            <a:schemeClr val="accent1"/>
          </a:solidFill>
          <a:ln w="19050">
            <a:solidFill>
              <a:schemeClr val="lt1"/>
            </a:solidFill>
          </a:ln>
          <a:effectLst/>
        </c:spPr>
      </c:pivotFmt>
      <c:pivotFmt>
        <c:idx val="4579"/>
        <c:spPr>
          <a:solidFill>
            <a:schemeClr val="accent1"/>
          </a:solidFill>
          <a:ln w="19050">
            <a:solidFill>
              <a:schemeClr val="lt1"/>
            </a:solidFill>
          </a:ln>
          <a:effectLst/>
        </c:spPr>
      </c:pivotFmt>
      <c:pivotFmt>
        <c:idx val="4580"/>
        <c:spPr>
          <a:solidFill>
            <a:schemeClr val="accent1"/>
          </a:solidFill>
          <a:ln w="19050">
            <a:solidFill>
              <a:schemeClr val="lt1"/>
            </a:solidFill>
          </a:ln>
          <a:effectLst/>
        </c:spPr>
      </c:pivotFmt>
      <c:pivotFmt>
        <c:idx val="4581"/>
        <c:spPr>
          <a:solidFill>
            <a:schemeClr val="accent1"/>
          </a:solidFill>
          <a:ln w="19050">
            <a:solidFill>
              <a:schemeClr val="lt1"/>
            </a:solidFill>
          </a:ln>
          <a:effectLst/>
        </c:spPr>
      </c:pivotFmt>
      <c:pivotFmt>
        <c:idx val="4582"/>
        <c:spPr>
          <a:solidFill>
            <a:schemeClr val="accent1"/>
          </a:solidFill>
          <a:ln w="19050">
            <a:solidFill>
              <a:schemeClr val="lt1"/>
            </a:solidFill>
          </a:ln>
          <a:effectLst/>
        </c:spPr>
      </c:pivotFmt>
      <c:pivotFmt>
        <c:idx val="4583"/>
        <c:spPr>
          <a:solidFill>
            <a:schemeClr val="accent1"/>
          </a:solidFill>
          <a:ln w="19050">
            <a:solidFill>
              <a:schemeClr val="lt1"/>
            </a:solidFill>
          </a:ln>
          <a:effectLst/>
        </c:spPr>
      </c:pivotFmt>
      <c:pivotFmt>
        <c:idx val="4584"/>
        <c:spPr>
          <a:solidFill>
            <a:schemeClr val="accent1"/>
          </a:solidFill>
          <a:ln w="19050">
            <a:solidFill>
              <a:schemeClr val="lt1"/>
            </a:solidFill>
          </a:ln>
          <a:effectLst/>
        </c:spPr>
      </c:pivotFmt>
      <c:pivotFmt>
        <c:idx val="4585"/>
        <c:spPr>
          <a:solidFill>
            <a:schemeClr val="accent1"/>
          </a:solidFill>
          <a:ln w="19050">
            <a:solidFill>
              <a:schemeClr val="lt1"/>
            </a:solidFill>
          </a:ln>
          <a:effectLst/>
        </c:spPr>
      </c:pivotFmt>
      <c:pivotFmt>
        <c:idx val="4586"/>
        <c:spPr>
          <a:solidFill>
            <a:schemeClr val="accent1"/>
          </a:solidFill>
          <a:ln w="19050">
            <a:solidFill>
              <a:schemeClr val="lt1"/>
            </a:solidFill>
          </a:ln>
          <a:effectLst/>
        </c:spPr>
      </c:pivotFmt>
      <c:pivotFmt>
        <c:idx val="4587"/>
        <c:spPr>
          <a:solidFill>
            <a:schemeClr val="accent1"/>
          </a:solidFill>
          <a:ln w="19050">
            <a:solidFill>
              <a:schemeClr val="lt1"/>
            </a:solidFill>
          </a:ln>
          <a:effectLst/>
        </c:spPr>
      </c:pivotFmt>
      <c:pivotFmt>
        <c:idx val="4588"/>
        <c:spPr>
          <a:solidFill>
            <a:schemeClr val="accent1"/>
          </a:solidFill>
          <a:ln w="19050">
            <a:solidFill>
              <a:schemeClr val="lt1"/>
            </a:solidFill>
          </a:ln>
          <a:effectLst/>
        </c:spPr>
      </c:pivotFmt>
      <c:pivotFmt>
        <c:idx val="4589"/>
        <c:spPr>
          <a:solidFill>
            <a:schemeClr val="accent1"/>
          </a:solidFill>
          <a:ln w="19050">
            <a:solidFill>
              <a:schemeClr val="lt1"/>
            </a:solidFill>
          </a:ln>
          <a:effectLst/>
        </c:spPr>
      </c:pivotFmt>
      <c:pivotFmt>
        <c:idx val="4590"/>
        <c:spPr>
          <a:solidFill>
            <a:schemeClr val="accent1"/>
          </a:solidFill>
          <a:ln w="19050">
            <a:solidFill>
              <a:schemeClr val="lt1"/>
            </a:solidFill>
          </a:ln>
          <a:effectLst/>
        </c:spPr>
      </c:pivotFmt>
      <c:pivotFmt>
        <c:idx val="4591"/>
        <c:spPr>
          <a:solidFill>
            <a:schemeClr val="accent1"/>
          </a:solidFill>
          <a:ln w="19050">
            <a:solidFill>
              <a:schemeClr val="lt1"/>
            </a:solidFill>
          </a:ln>
          <a:effectLst/>
        </c:spPr>
      </c:pivotFmt>
      <c:pivotFmt>
        <c:idx val="4592"/>
        <c:spPr>
          <a:solidFill>
            <a:schemeClr val="accent1"/>
          </a:solidFill>
          <a:ln w="19050">
            <a:solidFill>
              <a:schemeClr val="lt1"/>
            </a:solidFill>
          </a:ln>
          <a:effectLst/>
        </c:spPr>
      </c:pivotFmt>
      <c:pivotFmt>
        <c:idx val="4593"/>
        <c:spPr>
          <a:solidFill>
            <a:schemeClr val="accent1"/>
          </a:solidFill>
          <a:ln w="19050">
            <a:solidFill>
              <a:schemeClr val="lt1"/>
            </a:solidFill>
          </a:ln>
          <a:effectLst/>
        </c:spPr>
      </c:pivotFmt>
      <c:pivotFmt>
        <c:idx val="4594"/>
        <c:spPr>
          <a:solidFill>
            <a:schemeClr val="accent1"/>
          </a:solidFill>
          <a:ln w="19050">
            <a:solidFill>
              <a:schemeClr val="lt1"/>
            </a:solidFill>
          </a:ln>
          <a:effectLst/>
        </c:spPr>
      </c:pivotFmt>
      <c:pivotFmt>
        <c:idx val="4595"/>
        <c:spPr>
          <a:solidFill>
            <a:schemeClr val="accent1"/>
          </a:solidFill>
          <a:ln w="19050">
            <a:solidFill>
              <a:schemeClr val="lt1"/>
            </a:solidFill>
          </a:ln>
          <a:effectLst/>
        </c:spPr>
      </c:pivotFmt>
      <c:pivotFmt>
        <c:idx val="4596"/>
        <c:spPr>
          <a:solidFill>
            <a:schemeClr val="accent1"/>
          </a:solidFill>
          <a:ln w="19050">
            <a:solidFill>
              <a:schemeClr val="lt1"/>
            </a:solidFill>
          </a:ln>
          <a:effectLst/>
        </c:spPr>
      </c:pivotFmt>
      <c:pivotFmt>
        <c:idx val="4597"/>
        <c:spPr>
          <a:solidFill>
            <a:schemeClr val="accent1"/>
          </a:solidFill>
          <a:ln w="19050">
            <a:solidFill>
              <a:schemeClr val="lt1"/>
            </a:solidFill>
          </a:ln>
          <a:effectLst/>
        </c:spPr>
      </c:pivotFmt>
      <c:pivotFmt>
        <c:idx val="4598"/>
        <c:spPr>
          <a:solidFill>
            <a:schemeClr val="accent1"/>
          </a:solidFill>
          <a:ln w="19050">
            <a:solidFill>
              <a:schemeClr val="lt1"/>
            </a:solidFill>
          </a:ln>
          <a:effectLst/>
        </c:spPr>
      </c:pivotFmt>
      <c:pivotFmt>
        <c:idx val="4599"/>
        <c:spPr>
          <a:solidFill>
            <a:schemeClr val="accent1"/>
          </a:solidFill>
          <a:ln w="19050">
            <a:solidFill>
              <a:schemeClr val="lt1"/>
            </a:solidFill>
          </a:ln>
          <a:effectLst/>
        </c:spPr>
      </c:pivotFmt>
      <c:pivotFmt>
        <c:idx val="4600"/>
        <c:spPr>
          <a:solidFill>
            <a:schemeClr val="accent1"/>
          </a:solidFill>
          <a:ln w="19050">
            <a:solidFill>
              <a:schemeClr val="lt1"/>
            </a:solidFill>
          </a:ln>
          <a:effectLst/>
        </c:spPr>
      </c:pivotFmt>
      <c:pivotFmt>
        <c:idx val="4601"/>
        <c:spPr>
          <a:solidFill>
            <a:schemeClr val="accent1"/>
          </a:solidFill>
          <a:ln w="19050">
            <a:solidFill>
              <a:schemeClr val="lt1"/>
            </a:solidFill>
          </a:ln>
          <a:effectLst/>
        </c:spPr>
      </c:pivotFmt>
      <c:pivotFmt>
        <c:idx val="4602"/>
        <c:spPr>
          <a:solidFill>
            <a:schemeClr val="accent1"/>
          </a:solidFill>
          <a:ln w="19050">
            <a:solidFill>
              <a:schemeClr val="lt1"/>
            </a:solidFill>
          </a:ln>
          <a:effectLst/>
        </c:spPr>
      </c:pivotFmt>
      <c:pivotFmt>
        <c:idx val="4603"/>
        <c:spPr>
          <a:solidFill>
            <a:schemeClr val="accent1"/>
          </a:solidFill>
          <a:ln w="19050">
            <a:solidFill>
              <a:schemeClr val="lt1"/>
            </a:solidFill>
          </a:ln>
          <a:effectLst/>
        </c:spPr>
      </c:pivotFmt>
      <c:pivotFmt>
        <c:idx val="4604"/>
        <c:spPr>
          <a:solidFill>
            <a:schemeClr val="accent1"/>
          </a:solidFill>
          <a:ln w="19050">
            <a:solidFill>
              <a:schemeClr val="lt1"/>
            </a:solidFill>
          </a:ln>
          <a:effectLst/>
        </c:spPr>
      </c:pivotFmt>
      <c:pivotFmt>
        <c:idx val="4605"/>
        <c:spPr>
          <a:solidFill>
            <a:schemeClr val="accent1"/>
          </a:solidFill>
          <a:ln w="19050">
            <a:solidFill>
              <a:schemeClr val="lt1"/>
            </a:solidFill>
          </a:ln>
          <a:effectLst/>
        </c:spPr>
      </c:pivotFmt>
      <c:pivotFmt>
        <c:idx val="4606"/>
        <c:spPr>
          <a:solidFill>
            <a:schemeClr val="accent1"/>
          </a:solidFill>
          <a:ln w="19050">
            <a:solidFill>
              <a:schemeClr val="lt1"/>
            </a:solidFill>
          </a:ln>
          <a:effectLst/>
        </c:spPr>
      </c:pivotFmt>
      <c:pivotFmt>
        <c:idx val="4607"/>
        <c:spPr>
          <a:solidFill>
            <a:schemeClr val="accent1"/>
          </a:solidFill>
          <a:ln w="19050">
            <a:solidFill>
              <a:schemeClr val="lt1"/>
            </a:solidFill>
          </a:ln>
          <a:effectLst/>
        </c:spPr>
      </c:pivotFmt>
      <c:pivotFmt>
        <c:idx val="4608"/>
        <c:spPr>
          <a:solidFill>
            <a:schemeClr val="accent1"/>
          </a:solidFill>
          <a:ln w="19050">
            <a:solidFill>
              <a:schemeClr val="lt1"/>
            </a:solidFill>
          </a:ln>
          <a:effectLst/>
        </c:spPr>
      </c:pivotFmt>
      <c:pivotFmt>
        <c:idx val="4609"/>
        <c:spPr>
          <a:solidFill>
            <a:schemeClr val="accent1"/>
          </a:solidFill>
          <a:ln w="19050">
            <a:solidFill>
              <a:schemeClr val="lt1"/>
            </a:solidFill>
          </a:ln>
          <a:effectLst/>
        </c:spPr>
      </c:pivotFmt>
      <c:pivotFmt>
        <c:idx val="4610"/>
        <c:spPr>
          <a:solidFill>
            <a:schemeClr val="accent1"/>
          </a:solidFill>
          <a:ln w="19050">
            <a:solidFill>
              <a:schemeClr val="lt1"/>
            </a:solidFill>
          </a:ln>
          <a:effectLst/>
        </c:spPr>
      </c:pivotFmt>
      <c:pivotFmt>
        <c:idx val="4611"/>
        <c:spPr>
          <a:solidFill>
            <a:schemeClr val="accent1"/>
          </a:solidFill>
          <a:ln w="19050">
            <a:solidFill>
              <a:schemeClr val="lt1"/>
            </a:solidFill>
          </a:ln>
          <a:effectLst/>
        </c:spPr>
      </c:pivotFmt>
      <c:pivotFmt>
        <c:idx val="4612"/>
        <c:spPr>
          <a:solidFill>
            <a:schemeClr val="accent1"/>
          </a:solidFill>
          <a:ln w="19050">
            <a:solidFill>
              <a:schemeClr val="lt1"/>
            </a:solidFill>
          </a:ln>
          <a:effectLst/>
        </c:spPr>
      </c:pivotFmt>
      <c:pivotFmt>
        <c:idx val="4613"/>
        <c:spPr>
          <a:solidFill>
            <a:schemeClr val="accent1"/>
          </a:solidFill>
          <a:ln w="19050">
            <a:solidFill>
              <a:schemeClr val="lt1"/>
            </a:solidFill>
          </a:ln>
          <a:effectLst/>
        </c:spPr>
      </c:pivotFmt>
      <c:pivotFmt>
        <c:idx val="4614"/>
        <c:spPr>
          <a:solidFill>
            <a:schemeClr val="accent1"/>
          </a:solidFill>
          <a:ln w="19050">
            <a:solidFill>
              <a:schemeClr val="lt1"/>
            </a:solidFill>
          </a:ln>
          <a:effectLst/>
        </c:spPr>
      </c:pivotFmt>
      <c:pivotFmt>
        <c:idx val="4615"/>
        <c:spPr>
          <a:solidFill>
            <a:schemeClr val="accent1"/>
          </a:solidFill>
          <a:ln w="19050">
            <a:solidFill>
              <a:schemeClr val="lt1"/>
            </a:solidFill>
          </a:ln>
          <a:effectLst/>
        </c:spPr>
      </c:pivotFmt>
      <c:pivotFmt>
        <c:idx val="4616"/>
        <c:spPr>
          <a:solidFill>
            <a:schemeClr val="accent1"/>
          </a:solidFill>
          <a:ln w="19050">
            <a:solidFill>
              <a:schemeClr val="lt1"/>
            </a:solidFill>
          </a:ln>
          <a:effectLst/>
        </c:spPr>
      </c:pivotFmt>
      <c:pivotFmt>
        <c:idx val="4617"/>
        <c:spPr>
          <a:solidFill>
            <a:schemeClr val="accent1"/>
          </a:solidFill>
          <a:ln w="19050">
            <a:solidFill>
              <a:schemeClr val="lt1"/>
            </a:solidFill>
          </a:ln>
          <a:effectLst/>
        </c:spPr>
      </c:pivotFmt>
      <c:pivotFmt>
        <c:idx val="4618"/>
        <c:spPr>
          <a:solidFill>
            <a:schemeClr val="accent1"/>
          </a:solidFill>
          <a:ln w="19050">
            <a:solidFill>
              <a:schemeClr val="lt1"/>
            </a:solidFill>
          </a:ln>
          <a:effectLst/>
        </c:spPr>
      </c:pivotFmt>
      <c:pivotFmt>
        <c:idx val="4619"/>
        <c:spPr>
          <a:solidFill>
            <a:schemeClr val="accent1"/>
          </a:solidFill>
          <a:ln w="19050">
            <a:solidFill>
              <a:schemeClr val="lt1"/>
            </a:solidFill>
          </a:ln>
          <a:effectLst/>
        </c:spPr>
      </c:pivotFmt>
      <c:pivotFmt>
        <c:idx val="4620"/>
        <c:spPr>
          <a:solidFill>
            <a:schemeClr val="accent1"/>
          </a:solidFill>
          <a:ln w="19050">
            <a:solidFill>
              <a:schemeClr val="lt1"/>
            </a:solidFill>
          </a:ln>
          <a:effectLst/>
        </c:spPr>
      </c:pivotFmt>
      <c:pivotFmt>
        <c:idx val="4621"/>
        <c:spPr>
          <a:solidFill>
            <a:schemeClr val="accent1"/>
          </a:solidFill>
          <a:ln w="19050">
            <a:solidFill>
              <a:schemeClr val="lt1"/>
            </a:solidFill>
          </a:ln>
          <a:effectLst/>
        </c:spPr>
      </c:pivotFmt>
      <c:pivotFmt>
        <c:idx val="4622"/>
        <c:spPr>
          <a:solidFill>
            <a:schemeClr val="accent1"/>
          </a:solidFill>
          <a:ln w="19050">
            <a:solidFill>
              <a:schemeClr val="lt1"/>
            </a:solidFill>
          </a:ln>
          <a:effectLst/>
        </c:spPr>
      </c:pivotFmt>
      <c:pivotFmt>
        <c:idx val="4623"/>
        <c:spPr>
          <a:solidFill>
            <a:schemeClr val="accent1"/>
          </a:solidFill>
          <a:ln w="19050">
            <a:solidFill>
              <a:schemeClr val="lt1"/>
            </a:solidFill>
          </a:ln>
          <a:effectLst/>
        </c:spPr>
      </c:pivotFmt>
      <c:pivotFmt>
        <c:idx val="4624"/>
        <c:spPr>
          <a:solidFill>
            <a:schemeClr val="accent1"/>
          </a:solidFill>
          <a:ln w="19050">
            <a:solidFill>
              <a:schemeClr val="lt1"/>
            </a:solidFill>
          </a:ln>
          <a:effectLst/>
        </c:spPr>
      </c:pivotFmt>
      <c:pivotFmt>
        <c:idx val="4625"/>
        <c:spPr>
          <a:solidFill>
            <a:schemeClr val="accent1"/>
          </a:solidFill>
          <a:ln w="19050">
            <a:solidFill>
              <a:schemeClr val="lt1"/>
            </a:solidFill>
          </a:ln>
          <a:effectLst/>
        </c:spPr>
      </c:pivotFmt>
      <c:pivotFmt>
        <c:idx val="4626"/>
        <c:spPr>
          <a:solidFill>
            <a:schemeClr val="accent1"/>
          </a:solidFill>
          <a:ln w="19050">
            <a:solidFill>
              <a:schemeClr val="lt1"/>
            </a:solidFill>
          </a:ln>
          <a:effectLst/>
        </c:spPr>
      </c:pivotFmt>
      <c:pivotFmt>
        <c:idx val="4627"/>
        <c:spPr>
          <a:solidFill>
            <a:schemeClr val="accent1"/>
          </a:solidFill>
          <a:ln w="19050">
            <a:solidFill>
              <a:schemeClr val="lt1"/>
            </a:solidFill>
          </a:ln>
          <a:effectLst/>
        </c:spPr>
      </c:pivotFmt>
      <c:pivotFmt>
        <c:idx val="4628"/>
        <c:spPr>
          <a:solidFill>
            <a:schemeClr val="accent1"/>
          </a:solidFill>
          <a:ln w="19050">
            <a:solidFill>
              <a:schemeClr val="lt1"/>
            </a:solidFill>
          </a:ln>
          <a:effectLst/>
        </c:spPr>
      </c:pivotFmt>
      <c:pivotFmt>
        <c:idx val="4629"/>
        <c:spPr>
          <a:solidFill>
            <a:schemeClr val="accent1"/>
          </a:solidFill>
          <a:ln w="19050">
            <a:solidFill>
              <a:schemeClr val="lt1"/>
            </a:solidFill>
          </a:ln>
          <a:effectLst/>
        </c:spPr>
      </c:pivotFmt>
      <c:pivotFmt>
        <c:idx val="4630"/>
        <c:spPr>
          <a:solidFill>
            <a:schemeClr val="accent1"/>
          </a:solidFill>
          <a:ln w="19050">
            <a:solidFill>
              <a:schemeClr val="lt1"/>
            </a:solidFill>
          </a:ln>
          <a:effectLst/>
        </c:spPr>
      </c:pivotFmt>
      <c:pivotFmt>
        <c:idx val="4631"/>
        <c:spPr>
          <a:solidFill>
            <a:schemeClr val="accent1"/>
          </a:solidFill>
          <a:ln w="19050">
            <a:solidFill>
              <a:schemeClr val="lt1"/>
            </a:solidFill>
          </a:ln>
          <a:effectLst/>
        </c:spPr>
      </c:pivotFmt>
      <c:pivotFmt>
        <c:idx val="4632"/>
        <c:spPr>
          <a:solidFill>
            <a:schemeClr val="accent1"/>
          </a:solidFill>
          <a:ln w="19050">
            <a:solidFill>
              <a:schemeClr val="lt1"/>
            </a:solidFill>
          </a:ln>
          <a:effectLst/>
        </c:spPr>
      </c:pivotFmt>
      <c:pivotFmt>
        <c:idx val="4633"/>
        <c:spPr>
          <a:solidFill>
            <a:schemeClr val="accent1"/>
          </a:solidFill>
          <a:ln w="19050">
            <a:solidFill>
              <a:schemeClr val="lt1"/>
            </a:solidFill>
          </a:ln>
          <a:effectLst/>
        </c:spPr>
      </c:pivotFmt>
      <c:pivotFmt>
        <c:idx val="4634"/>
        <c:spPr>
          <a:solidFill>
            <a:schemeClr val="accent1"/>
          </a:solidFill>
          <a:ln w="19050">
            <a:solidFill>
              <a:schemeClr val="lt1"/>
            </a:solidFill>
          </a:ln>
          <a:effectLst/>
        </c:spPr>
      </c:pivotFmt>
      <c:pivotFmt>
        <c:idx val="4635"/>
        <c:spPr>
          <a:solidFill>
            <a:schemeClr val="accent1"/>
          </a:solidFill>
          <a:ln w="19050">
            <a:solidFill>
              <a:schemeClr val="lt1"/>
            </a:solidFill>
          </a:ln>
          <a:effectLst/>
        </c:spPr>
      </c:pivotFmt>
      <c:pivotFmt>
        <c:idx val="4636"/>
        <c:spPr>
          <a:solidFill>
            <a:schemeClr val="accent1"/>
          </a:solidFill>
          <a:ln w="19050">
            <a:solidFill>
              <a:schemeClr val="lt1"/>
            </a:solidFill>
          </a:ln>
          <a:effectLst/>
        </c:spPr>
      </c:pivotFmt>
      <c:pivotFmt>
        <c:idx val="4637"/>
        <c:spPr>
          <a:solidFill>
            <a:schemeClr val="accent1"/>
          </a:solidFill>
          <a:ln w="19050">
            <a:solidFill>
              <a:schemeClr val="lt1"/>
            </a:solidFill>
          </a:ln>
          <a:effectLst/>
        </c:spPr>
      </c:pivotFmt>
      <c:pivotFmt>
        <c:idx val="4638"/>
        <c:spPr>
          <a:solidFill>
            <a:schemeClr val="accent1"/>
          </a:solidFill>
          <a:ln w="19050">
            <a:solidFill>
              <a:schemeClr val="lt1"/>
            </a:solidFill>
          </a:ln>
          <a:effectLst/>
        </c:spPr>
      </c:pivotFmt>
      <c:pivotFmt>
        <c:idx val="4639"/>
        <c:spPr>
          <a:solidFill>
            <a:schemeClr val="accent1"/>
          </a:solidFill>
          <a:ln w="19050">
            <a:solidFill>
              <a:schemeClr val="lt1"/>
            </a:solidFill>
          </a:ln>
          <a:effectLst/>
        </c:spPr>
      </c:pivotFmt>
      <c:pivotFmt>
        <c:idx val="4640"/>
        <c:spPr>
          <a:solidFill>
            <a:schemeClr val="accent1"/>
          </a:solidFill>
          <a:ln w="19050">
            <a:solidFill>
              <a:schemeClr val="lt1"/>
            </a:solidFill>
          </a:ln>
          <a:effectLst/>
        </c:spPr>
      </c:pivotFmt>
    </c:pivotFmts>
    <c:plotArea>
      <c:layout/>
      <c:pieChart>
        <c:varyColors val="1"/>
        <c:ser>
          <c:idx val="0"/>
          <c:order val="0"/>
          <c:tx>
            <c:strRef>
              <c:f>Sheet2!$B$3:$B$4</c:f>
              <c:strCache>
                <c:ptCount val="2"/>
                <c:pt idx="0">
                  <c:v>Column Labels</c:v>
                </c:pt>
                <c:pt idx="1">
                  <c:v>Accounting</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dPt>
            <c:idx val="22"/>
            <c:bubble3D val="0"/>
            <c:spPr>
              <a:solidFill>
                <a:schemeClr val="accent5">
                  <a:lumMod val="80000"/>
                </a:schemeClr>
              </a:solidFill>
              <a:ln w="19050">
                <a:solidFill>
                  <a:schemeClr val="lt1"/>
                </a:solidFill>
              </a:ln>
              <a:effectLst/>
            </c:spPr>
          </c:dPt>
          <c:dPt>
            <c:idx val="23"/>
            <c:bubble3D val="0"/>
            <c:spPr>
              <a:solidFill>
                <a:schemeClr val="accent6">
                  <a:lumMod val="80000"/>
                </a:schemeClr>
              </a:solidFill>
              <a:ln w="19050">
                <a:solidFill>
                  <a:schemeClr val="lt1"/>
                </a:solidFill>
              </a:ln>
              <a:effectLst/>
            </c:spPr>
          </c:dPt>
          <c:dPt>
            <c:idx val="24"/>
            <c:bubble3D val="0"/>
            <c:spPr>
              <a:solidFill>
                <a:schemeClr val="accent1">
                  <a:lumMod val="60000"/>
                  <a:lumOff val="40000"/>
                </a:schemeClr>
              </a:solidFill>
              <a:ln w="19050">
                <a:solidFill>
                  <a:schemeClr val="lt1"/>
                </a:solidFill>
              </a:ln>
              <a:effectLst/>
            </c:spPr>
          </c:dPt>
          <c:dPt>
            <c:idx val="25"/>
            <c:bubble3D val="0"/>
            <c:spPr>
              <a:solidFill>
                <a:schemeClr val="accent2">
                  <a:lumMod val="60000"/>
                  <a:lumOff val="40000"/>
                </a:schemeClr>
              </a:solidFill>
              <a:ln w="19050">
                <a:solidFill>
                  <a:schemeClr val="lt1"/>
                </a:solidFill>
              </a:ln>
              <a:effectLst/>
            </c:spPr>
          </c:dPt>
          <c:dPt>
            <c:idx val="26"/>
            <c:bubble3D val="0"/>
            <c:spPr>
              <a:solidFill>
                <a:schemeClr val="accent3">
                  <a:lumMod val="60000"/>
                  <a:lumOff val="40000"/>
                </a:schemeClr>
              </a:solidFill>
              <a:ln w="19050">
                <a:solidFill>
                  <a:schemeClr val="lt1"/>
                </a:solidFill>
              </a:ln>
              <a:effectLst/>
            </c:spPr>
          </c:dPt>
          <c:dPt>
            <c:idx val="27"/>
            <c:bubble3D val="0"/>
            <c:spPr>
              <a:solidFill>
                <a:schemeClr val="accent4">
                  <a:lumMod val="60000"/>
                  <a:lumOff val="40000"/>
                </a:schemeClr>
              </a:solidFill>
              <a:ln w="19050">
                <a:solidFill>
                  <a:schemeClr val="lt1"/>
                </a:solidFill>
              </a:ln>
              <a:effectLst/>
            </c:spPr>
          </c:dPt>
          <c:dPt>
            <c:idx val="28"/>
            <c:bubble3D val="0"/>
            <c:spPr>
              <a:solidFill>
                <a:schemeClr val="accent5">
                  <a:lumMod val="60000"/>
                  <a:lumOff val="40000"/>
                </a:schemeClr>
              </a:solidFill>
              <a:ln w="19050">
                <a:solidFill>
                  <a:schemeClr val="lt1"/>
                </a:solidFill>
              </a:ln>
              <a:effectLst/>
            </c:spPr>
          </c:dPt>
          <c:dPt>
            <c:idx val="29"/>
            <c:bubble3D val="0"/>
            <c:spPr>
              <a:solidFill>
                <a:schemeClr val="accent6">
                  <a:lumMod val="60000"/>
                  <a:lumOff val="40000"/>
                </a:schemeClr>
              </a:solidFill>
              <a:ln w="19050">
                <a:solidFill>
                  <a:schemeClr val="lt1"/>
                </a:solidFill>
              </a:ln>
              <a:effectLst/>
            </c:spPr>
          </c:dPt>
          <c:dPt>
            <c:idx val="30"/>
            <c:bubble3D val="0"/>
            <c:spPr>
              <a:solidFill>
                <a:schemeClr val="accent1">
                  <a:lumMod val="50000"/>
                </a:schemeClr>
              </a:solidFill>
              <a:ln w="19050">
                <a:solidFill>
                  <a:schemeClr val="lt1"/>
                </a:solidFill>
              </a:ln>
              <a:effectLst/>
            </c:spPr>
          </c:dPt>
          <c:dPt>
            <c:idx val="31"/>
            <c:bubble3D val="0"/>
            <c:spPr>
              <a:solidFill>
                <a:schemeClr val="accent2">
                  <a:lumMod val="50000"/>
                </a:schemeClr>
              </a:solidFill>
              <a:ln w="19050">
                <a:solidFill>
                  <a:schemeClr val="lt1"/>
                </a:solidFill>
              </a:ln>
              <a:effectLst/>
            </c:spPr>
          </c:dPt>
          <c:dPt>
            <c:idx val="32"/>
            <c:bubble3D val="0"/>
            <c:spPr>
              <a:solidFill>
                <a:schemeClr val="accent3">
                  <a:lumMod val="50000"/>
                </a:schemeClr>
              </a:solidFill>
              <a:ln w="19050">
                <a:solidFill>
                  <a:schemeClr val="lt1"/>
                </a:solidFill>
              </a:ln>
              <a:effectLst/>
            </c:spPr>
          </c:dPt>
          <c:dPt>
            <c:idx val="33"/>
            <c:bubble3D val="0"/>
            <c:spPr>
              <a:solidFill>
                <a:schemeClr val="accent4">
                  <a:lumMod val="50000"/>
                </a:schemeClr>
              </a:solidFill>
              <a:ln w="19050">
                <a:solidFill>
                  <a:schemeClr val="lt1"/>
                </a:solidFill>
              </a:ln>
              <a:effectLst/>
            </c:spPr>
          </c:dPt>
          <c:dPt>
            <c:idx val="34"/>
            <c:bubble3D val="0"/>
            <c:spPr>
              <a:solidFill>
                <a:schemeClr val="accent5">
                  <a:lumMod val="50000"/>
                </a:schemeClr>
              </a:solidFill>
              <a:ln w="19050">
                <a:solidFill>
                  <a:schemeClr val="lt1"/>
                </a:solidFill>
              </a:ln>
              <a:effectLst/>
            </c:spPr>
          </c:dPt>
          <c:dPt>
            <c:idx val="35"/>
            <c:bubble3D val="0"/>
            <c:spPr>
              <a:solidFill>
                <a:schemeClr val="accent6">
                  <a:lumMod val="50000"/>
                </a:schemeClr>
              </a:solidFill>
              <a:ln w="19050">
                <a:solidFill>
                  <a:schemeClr val="lt1"/>
                </a:solidFill>
              </a:ln>
              <a:effectLst/>
            </c:spPr>
          </c:dPt>
          <c:dPt>
            <c:idx val="36"/>
            <c:bubble3D val="0"/>
            <c:spPr>
              <a:solidFill>
                <a:schemeClr val="accent1">
                  <a:lumMod val="70000"/>
                  <a:lumOff val="30000"/>
                </a:schemeClr>
              </a:solidFill>
              <a:ln w="19050">
                <a:solidFill>
                  <a:schemeClr val="lt1"/>
                </a:solidFill>
              </a:ln>
              <a:effectLst/>
            </c:spPr>
          </c:dPt>
          <c:dPt>
            <c:idx val="37"/>
            <c:bubble3D val="0"/>
            <c:spPr>
              <a:solidFill>
                <a:schemeClr val="accent2">
                  <a:lumMod val="70000"/>
                  <a:lumOff val="30000"/>
                </a:schemeClr>
              </a:solidFill>
              <a:ln w="19050">
                <a:solidFill>
                  <a:schemeClr val="lt1"/>
                </a:solidFill>
              </a:ln>
              <a:effectLst/>
            </c:spPr>
          </c:dPt>
          <c:dPt>
            <c:idx val="38"/>
            <c:bubble3D val="0"/>
            <c:spPr>
              <a:solidFill>
                <a:schemeClr val="accent3">
                  <a:lumMod val="70000"/>
                  <a:lumOff val="30000"/>
                </a:schemeClr>
              </a:solidFill>
              <a:ln w="19050">
                <a:solidFill>
                  <a:schemeClr val="lt1"/>
                </a:solidFill>
              </a:ln>
              <a:effectLst/>
            </c:spPr>
          </c:dPt>
          <c:dPt>
            <c:idx val="39"/>
            <c:bubble3D val="0"/>
            <c:spPr>
              <a:solidFill>
                <a:schemeClr val="accent4">
                  <a:lumMod val="70000"/>
                  <a:lumOff val="30000"/>
                </a:schemeClr>
              </a:solidFill>
              <a:ln w="19050">
                <a:solidFill>
                  <a:schemeClr val="lt1"/>
                </a:solidFill>
              </a:ln>
              <a:effectLst/>
            </c:spPr>
          </c:dPt>
          <c:dPt>
            <c:idx val="40"/>
            <c:bubble3D val="0"/>
            <c:spPr>
              <a:solidFill>
                <a:schemeClr val="accent5">
                  <a:lumMod val="70000"/>
                  <a:lumOff val="30000"/>
                </a:schemeClr>
              </a:solidFill>
              <a:ln w="19050">
                <a:solidFill>
                  <a:schemeClr val="lt1"/>
                </a:solidFill>
              </a:ln>
              <a:effectLst/>
            </c:spPr>
          </c:dPt>
          <c:dPt>
            <c:idx val="41"/>
            <c:bubble3D val="0"/>
            <c:spPr>
              <a:solidFill>
                <a:schemeClr val="accent6">
                  <a:lumMod val="70000"/>
                  <a:lumOff val="30000"/>
                </a:schemeClr>
              </a:solidFill>
              <a:ln w="19050">
                <a:solidFill>
                  <a:schemeClr val="lt1"/>
                </a:solidFill>
              </a:ln>
              <a:effectLst/>
            </c:spPr>
          </c:dPt>
          <c:dPt>
            <c:idx val="42"/>
            <c:bubble3D val="0"/>
            <c:spPr>
              <a:solidFill>
                <a:schemeClr val="accent1">
                  <a:lumMod val="70000"/>
                </a:schemeClr>
              </a:solidFill>
              <a:ln w="19050">
                <a:solidFill>
                  <a:schemeClr val="lt1"/>
                </a:solidFill>
              </a:ln>
              <a:effectLst/>
            </c:spPr>
          </c:dPt>
          <c:dPt>
            <c:idx val="43"/>
            <c:bubble3D val="0"/>
            <c:spPr>
              <a:solidFill>
                <a:schemeClr val="accent2">
                  <a:lumMod val="70000"/>
                </a:schemeClr>
              </a:solidFill>
              <a:ln w="19050">
                <a:solidFill>
                  <a:schemeClr val="lt1"/>
                </a:solidFill>
              </a:ln>
              <a:effectLst/>
            </c:spPr>
          </c:dPt>
          <c:dPt>
            <c:idx val="44"/>
            <c:bubble3D val="0"/>
            <c:spPr>
              <a:solidFill>
                <a:schemeClr val="accent3">
                  <a:lumMod val="70000"/>
                </a:schemeClr>
              </a:solidFill>
              <a:ln w="19050">
                <a:solidFill>
                  <a:schemeClr val="lt1"/>
                </a:solidFill>
              </a:ln>
              <a:effectLst/>
            </c:spPr>
          </c:dPt>
          <c:dPt>
            <c:idx val="45"/>
            <c:bubble3D val="0"/>
            <c:spPr>
              <a:solidFill>
                <a:schemeClr val="accent4">
                  <a:lumMod val="70000"/>
                </a:schemeClr>
              </a:solidFill>
              <a:ln w="19050">
                <a:solidFill>
                  <a:schemeClr val="lt1"/>
                </a:solidFill>
              </a:ln>
              <a:effectLst/>
            </c:spPr>
          </c:dPt>
          <c:dPt>
            <c:idx val="46"/>
            <c:bubble3D val="0"/>
            <c:spPr>
              <a:solidFill>
                <a:schemeClr val="accent5">
                  <a:lumMod val="70000"/>
                </a:schemeClr>
              </a:solidFill>
              <a:ln w="19050">
                <a:solidFill>
                  <a:schemeClr val="lt1"/>
                </a:solidFill>
              </a:ln>
              <a:effectLst/>
            </c:spPr>
          </c:dPt>
          <c:dPt>
            <c:idx val="47"/>
            <c:bubble3D val="0"/>
            <c:spPr>
              <a:solidFill>
                <a:schemeClr val="accent6">
                  <a:lumMod val="70000"/>
                </a:schemeClr>
              </a:solidFill>
              <a:ln w="19050">
                <a:solidFill>
                  <a:schemeClr val="lt1"/>
                </a:solidFill>
              </a:ln>
              <a:effectLst/>
            </c:spPr>
          </c:dPt>
          <c:dPt>
            <c:idx val="48"/>
            <c:bubble3D val="0"/>
            <c:spPr>
              <a:solidFill>
                <a:schemeClr val="accent1">
                  <a:lumMod val="50000"/>
                  <a:lumOff val="50000"/>
                </a:schemeClr>
              </a:solidFill>
              <a:ln w="19050">
                <a:solidFill>
                  <a:schemeClr val="lt1"/>
                </a:solidFill>
              </a:ln>
              <a:effectLst/>
            </c:spPr>
          </c:dPt>
          <c:dPt>
            <c:idx val="49"/>
            <c:bubble3D val="0"/>
            <c:spPr>
              <a:solidFill>
                <a:schemeClr val="accent2">
                  <a:lumMod val="50000"/>
                  <a:lumOff val="50000"/>
                </a:schemeClr>
              </a:solidFill>
              <a:ln w="19050">
                <a:solidFill>
                  <a:schemeClr val="lt1"/>
                </a:solidFill>
              </a:ln>
              <a:effectLst/>
            </c:spPr>
          </c:dPt>
          <c:dPt>
            <c:idx val="50"/>
            <c:bubble3D val="0"/>
            <c:spPr>
              <a:solidFill>
                <a:schemeClr val="accent3">
                  <a:lumMod val="50000"/>
                  <a:lumOff val="50000"/>
                </a:schemeClr>
              </a:solidFill>
              <a:ln w="19050">
                <a:solidFill>
                  <a:schemeClr val="lt1"/>
                </a:solidFill>
              </a:ln>
              <a:effectLst/>
            </c:spPr>
          </c:dPt>
          <c:dPt>
            <c:idx val="51"/>
            <c:bubble3D val="0"/>
            <c:spPr>
              <a:solidFill>
                <a:schemeClr val="accent4">
                  <a:lumMod val="50000"/>
                  <a:lumOff val="50000"/>
                </a:schemeClr>
              </a:solidFill>
              <a:ln w="19050">
                <a:solidFill>
                  <a:schemeClr val="lt1"/>
                </a:solidFill>
              </a:ln>
              <a:effectLst/>
            </c:spPr>
          </c:dPt>
          <c:dPt>
            <c:idx val="52"/>
            <c:bubble3D val="0"/>
            <c:spPr>
              <a:solidFill>
                <a:schemeClr val="accent5">
                  <a:lumMod val="50000"/>
                  <a:lumOff val="50000"/>
                </a:schemeClr>
              </a:solidFill>
              <a:ln w="19050">
                <a:solidFill>
                  <a:schemeClr val="lt1"/>
                </a:solidFill>
              </a:ln>
              <a:effectLst/>
            </c:spPr>
          </c:dPt>
          <c:dPt>
            <c:idx val="53"/>
            <c:bubble3D val="0"/>
            <c:spPr>
              <a:solidFill>
                <a:schemeClr val="accent6">
                  <a:lumMod val="50000"/>
                  <a:lumOff val="50000"/>
                </a:schemeClr>
              </a:solidFill>
              <a:ln w="19050">
                <a:solidFill>
                  <a:schemeClr val="lt1"/>
                </a:solidFill>
              </a:ln>
              <a:effectLst/>
            </c:spPr>
          </c:dPt>
          <c:dPt>
            <c:idx val="54"/>
            <c:bubble3D val="0"/>
            <c:spPr>
              <a:solidFill>
                <a:schemeClr val="accent1"/>
              </a:solidFill>
              <a:ln w="19050">
                <a:solidFill>
                  <a:schemeClr val="lt1"/>
                </a:solidFill>
              </a:ln>
              <a:effectLst/>
            </c:spPr>
          </c:dPt>
          <c:dPt>
            <c:idx val="55"/>
            <c:bubble3D val="0"/>
            <c:spPr>
              <a:solidFill>
                <a:schemeClr val="accent2"/>
              </a:solidFill>
              <a:ln w="19050">
                <a:solidFill>
                  <a:schemeClr val="lt1"/>
                </a:solidFill>
              </a:ln>
              <a:effectLst/>
            </c:spPr>
          </c:dPt>
          <c:dPt>
            <c:idx val="56"/>
            <c:bubble3D val="0"/>
            <c:spPr>
              <a:solidFill>
                <a:schemeClr val="accent3"/>
              </a:solidFill>
              <a:ln w="19050">
                <a:solidFill>
                  <a:schemeClr val="lt1"/>
                </a:solidFill>
              </a:ln>
              <a:effectLst/>
            </c:spPr>
          </c:dPt>
          <c:dPt>
            <c:idx val="57"/>
            <c:bubble3D val="0"/>
            <c:spPr>
              <a:solidFill>
                <a:schemeClr val="accent4"/>
              </a:solidFill>
              <a:ln w="19050">
                <a:solidFill>
                  <a:schemeClr val="lt1"/>
                </a:solidFill>
              </a:ln>
              <a:effectLst/>
            </c:spPr>
          </c:dPt>
          <c:dPt>
            <c:idx val="58"/>
            <c:bubble3D val="0"/>
            <c:spPr>
              <a:solidFill>
                <a:schemeClr val="accent5"/>
              </a:solidFill>
              <a:ln w="19050">
                <a:solidFill>
                  <a:schemeClr val="lt1"/>
                </a:solidFill>
              </a:ln>
              <a:effectLst/>
            </c:spPr>
          </c:dPt>
          <c:dPt>
            <c:idx val="59"/>
            <c:bubble3D val="0"/>
            <c:spPr>
              <a:solidFill>
                <a:schemeClr val="accent6"/>
              </a:solidFill>
              <a:ln w="19050">
                <a:solidFill>
                  <a:schemeClr val="lt1"/>
                </a:solidFill>
              </a:ln>
              <a:effectLst/>
            </c:spPr>
          </c:dPt>
          <c:dPt>
            <c:idx val="60"/>
            <c:bubble3D val="0"/>
            <c:spPr>
              <a:solidFill>
                <a:schemeClr val="accent1">
                  <a:lumMod val="60000"/>
                </a:schemeClr>
              </a:solidFill>
              <a:ln w="19050">
                <a:solidFill>
                  <a:schemeClr val="lt1"/>
                </a:solidFill>
              </a:ln>
              <a:effectLst/>
            </c:spPr>
          </c:dPt>
          <c:dPt>
            <c:idx val="61"/>
            <c:bubble3D val="0"/>
            <c:spPr>
              <a:solidFill>
                <a:schemeClr val="accent2">
                  <a:lumMod val="60000"/>
                </a:schemeClr>
              </a:solidFill>
              <a:ln w="19050">
                <a:solidFill>
                  <a:schemeClr val="lt1"/>
                </a:solidFill>
              </a:ln>
              <a:effectLst/>
            </c:spPr>
          </c:dPt>
          <c:dPt>
            <c:idx val="62"/>
            <c:bubble3D val="0"/>
            <c:spPr>
              <a:solidFill>
                <a:schemeClr val="accent3">
                  <a:lumMod val="60000"/>
                </a:schemeClr>
              </a:solidFill>
              <a:ln w="19050">
                <a:solidFill>
                  <a:schemeClr val="lt1"/>
                </a:solidFill>
              </a:ln>
              <a:effectLst/>
            </c:spPr>
          </c:dPt>
          <c:dPt>
            <c:idx val="63"/>
            <c:bubble3D val="0"/>
            <c:spPr>
              <a:solidFill>
                <a:schemeClr val="accent4">
                  <a:lumMod val="60000"/>
                </a:schemeClr>
              </a:solidFill>
              <a:ln w="19050">
                <a:solidFill>
                  <a:schemeClr val="lt1"/>
                </a:solidFill>
              </a:ln>
              <a:effectLst/>
            </c:spPr>
          </c:dPt>
          <c:dPt>
            <c:idx val="64"/>
            <c:bubble3D val="0"/>
            <c:spPr>
              <a:solidFill>
                <a:schemeClr val="accent5">
                  <a:lumMod val="60000"/>
                </a:schemeClr>
              </a:solidFill>
              <a:ln w="19050">
                <a:solidFill>
                  <a:schemeClr val="lt1"/>
                </a:solidFill>
              </a:ln>
              <a:effectLst/>
            </c:spPr>
          </c:dPt>
          <c:dPt>
            <c:idx val="65"/>
            <c:bubble3D val="0"/>
            <c:spPr>
              <a:solidFill>
                <a:schemeClr val="accent6">
                  <a:lumMod val="60000"/>
                </a:schemeClr>
              </a:solidFill>
              <a:ln w="19050">
                <a:solidFill>
                  <a:schemeClr val="lt1"/>
                </a:solidFill>
              </a:ln>
              <a:effectLst/>
            </c:spPr>
          </c:dPt>
          <c:dPt>
            <c:idx val="66"/>
            <c:bubble3D val="0"/>
            <c:spPr>
              <a:solidFill>
                <a:schemeClr val="accent1">
                  <a:lumMod val="80000"/>
                  <a:lumOff val="20000"/>
                </a:schemeClr>
              </a:solidFill>
              <a:ln w="19050">
                <a:solidFill>
                  <a:schemeClr val="lt1"/>
                </a:solidFill>
              </a:ln>
              <a:effectLst/>
            </c:spPr>
          </c:dPt>
          <c:dPt>
            <c:idx val="67"/>
            <c:bubble3D val="0"/>
            <c:spPr>
              <a:solidFill>
                <a:schemeClr val="accent2">
                  <a:lumMod val="80000"/>
                  <a:lumOff val="20000"/>
                </a:schemeClr>
              </a:solidFill>
              <a:ln w="19050">
                <a:solidFill>
                  <a:schemeClr val="lt1"/>
                </a:solidFill>
              </a:ln>
              <a:effectLst/>
            </c:spPr>
          </c:dPt>
          <c:dPt>
            <c:idx val="68"/>
            <c:bubble3D val="0"/>
            <c:spPr>
              <a:solidFill>
                <a:schemeClr val="accent3">
                  <a:lumMod val="80000"/>
                  <a:lumOff val="20000"/>
                </a:schemeClr>
              </a:solidFill>
              <a:ln w="19050">
                <a:solidFill>
                  <a:schemeClr val="lt1"/>
                </a:solidFill>
              </a:ln>
              <a:effectLst/>
            </c:spPr>
          </c:dPt>
          <c:dPt>
            <c:idx val="69"/>
            <c:bubble3D val="0"/>
            <c:spPr>
              <a:solidFill>
                <a:schemeClr val="accent4">
                  <a:lumMod val="80000"/>
                  <a:lumOff val="20000"/>
                </a:schemeClr>
              </a:solidFill>
              <a:ln w="19050">
                <a:solidFill>
                  <a:schemeClr val="lt1"/>
                </a:solidFill>
              </a:ln>
              <a:effectLst/>
            </c:spPr>
          </c:dPt>
          <c:dPt>
            <c:idx val="70"/>
            <c:bubble3D val="0"/>
            <c:spPr>
              <a:solidFill>
                <a:schemeClr val="accent5">
                  <a:lumMod val="80000"/>
                  <a:lumOff val="20000"/>
                </a:schemeClr>
              </a:solidFill>
              <a:ln w="19050">
                <a:solidFill>
                  <a:schemeClr val="lt1"/>
                </a:solidFill>
              </a:ln>
              <a:effectLst/>
            </c:spPr>
          </c:dPt>
          <c:dPt>
            <c:idx val="71"/>
            <c:bubble3D val="0"/>
            <c:spPr>
              <a:solidFill>
                <a:schemeClr val="accent6">
                  <a:lumMod val="80000"/>
                  <a:lumOff val="20000"/>
                </a:schemeClr>
              </a:solidFill>
              <a:ln w="19050">
                <a:solidFill>
                  <a:schemeClr val="lt1"/>
                </a:solidFill>
              </a:ln>
              <a:effectLst/>
            </c:spPr>
          </c:dPt>
          <c:dPt>
            <c:idx val="72"/>
            <c:bubble3D val="0"/>
            <c:spPr>
              <a:solidFill>
                <a:schemeClr val="accent1">
                  <a:lumMod val="80000"/>
                </a:schemeClr>
              </a:solidFill>
              <a:ln w="19050">
                <a:solidFill>
                  <a:schemeClr val="lt1"/>
                </a:solidFill>
              </a:ln>
              <a:effectLst/>
            </c:spPr>
          </c:dPt>
          <c:dPt>
            <c:idx val="73"/>
            <c:bubble3D val="0"/>
            <c:spPr>
              <a:solidFill>
                <a:schemeClr val="accent2">
                  <a:lumMod val="80000"/>
                </a:schemeClr>
              </a:solidFill>
              <a:ln w="19050">
                <a:solidFill>
                  <a:schemeClr val="lt1"/>
                </a:solidFill>
              </a:ln>
              <a:effectLst/>
            </c:spPr>
          </c:dPt>
          <c:dPt>
            <c:idx val="74"/>
            <c:bubble3D val="0"/>
            <c:spPr>
              <a:solidFill>
                <a:schemeClr val="accent3">
                  <a:lumMod val="80000"/>
                </a:schemeClr>
              </a:solidFill>
              <a:ln w="19050">
                <a:solidFill>
                  <a:schemeClr val="lt1"/>
                </a:solidFill>
              </a:ln>
              <a:effectLst/>
            </c:spPr>
          </c:dPt>
          <c:dPt>
            <c:idx val="75"/>
            <c:bubble3D val="0"/>
            <c:spPr>
              <a:solidFill>
                <a:schemeClr val="accent4">
                  <a:lumMod val="80000"/>
                </a:schemeClr>
              </a:solidFill>
              <a:ln w="19050">
                <a:solidFill>
                  <a:schemeClr val="lt1"/>
                </a:solidFill>
              </a:ln>
              <a:effectLst/>
            </c:spPr>
          </c:dPt>
          <c:dPt>
            <c:idx val="76"/>
            <c:bubble3D val="0"/>
            <c:spPr>
              <a:solidFill>
                <a:schemeClr val="accent5">
                  <a:lumMod val="80000"/>
                </a:schemeClr>
              </a:solidFill>
              <a:ln w="19050">
                <a:solidFill>
                  <a:schemeClr val="lt1"/>
                </a:solidFill>
              </a:ln>
              <a:effectLst/>
            </c:spPr>
          </c:dPt>
          <c:dPt>
            <c:idx val="77"/>
            <c:bubble3D val="0"/>
            <c:spPr>
              <a:solidFill>
                <a:schemeClr val="accent6">
                  <a:lumMod val="80000"/>
                </a:schemeClr>
              </a:solidFill>
              <a:ln w="19050">
                <a:solidFill>
                  <a:schemeClr val="lt1"/>
                </a:solidFill>
              </a:ln>
              <a:effectLst/>
            </c:spPr>
          </c:dPt>
          <c:dPt>
            <c:idx val="78"/>
            <c:bubble3D val="0"/>
            <c:spPr>
              <a:solidFill>
                <a:schemeClr val="accent1">
                  <a:lumMod val="60000"/>
                  <a:lumOff val="40000"/>
                </a:schemeClr>
              </a:solidFill>
              <a:ln w="19050">
                <a:solidFill>
                  <a:schemeClr val="lt1"/>
                </a:solidFill>
              </a:ln>
              <a:effectLst/>
            </c:spPr>
          </c:dPt>
          <c:dPt>
            <c:idx val="79"/>
            <c:bubble3D val="0"/>
            <c:spPr>
              <a:solidFill>
                <a:schemeClr val="accent2">
                  <a:lumMod val="60000"/>
                  <a:lumOff val="40000"/>
                </a:schemeClr>
              </a:solidFill>
              <a:ln w="19050">
                <a:solidFill>
                  <a:schemeClr val="lt1"/>
                </a:solidFill>
              </a:ln>
              <a:effectLst/>
            </c:spPr>
          </c:dPt>
          <c:dPt>
            <c:idx val="80"/>
            <c:bubble3D val="0"/>
            <c:spPr>
              <a:solidFill>
                <a:schemeClr val="accent3">
                  <a:lumMod val="60000"/>
                  <a:lumOff val="40000"/>
                </a:schemeClr>
              </a:solidFill>
              <a:ln w="19050">
                <a:solidFill>
                  <a:schemeClr val="lt1"/>
                </a:solidFill>
              </a:ln>
              <a:effectLst/>
            </c:spPr>
          </c:dPt>
          <c:dPt>
            <c:idx val="81"/>
            <c:bubble3D val="0"/>
            <c:spPr>
              <a:solidFill>
                <a:schemeClr val="accent4">
                  <a:lumMod val="60000"/>
                  <a:lumOff val="40000"/>
                </a:schemeClr>
              </a:solidFill>
              <a:ln w="19050">
                <a:solidFill>
                  <a:schemeClr val="lt1"/>
                </a:solidFill>
              </a:ln>
              <a:effectLst/>
            </c:spPr>
          </c:dPt>
          <c:dPt>
            <c:idx val="82"/>
            <c:bubble3D val="0"/>
            <c:spPr>
              <a:solidFill>
                <a:schemeClr val="accent5">
                  <a:lumMod val="60000"/>
                  <a:lumOff val="40000"/>
                </a:schemeClr>
              </a:solidFill>
              <a:ln w="19050">
                <a:solidFill>
                  <a:schemeClr val="lt1"/>
                </a:solidFill>
              </a:ln>
              <a:effectLst/>
            </c:spPr>
          </c:dPt>
          <c:dPt>
            <c:idx val="83"/>
            <c:bubble3D val="0"/>
            <c:spPr>
              <a:solidFill>
                <a:schemeClr val="accent6">
                  <a:lumMod val="60000"/>
                  <a:lumOff val="40000"/>
                </a:schemeClr>
              </a:solidFill>
              <a:ln w="19050">
                <a:solidFill>
                  <a:schemeClr val="lt1"/>
                </a:solidFill>
              </a:ln>
              <a:effectLst/>
            </c:spPr>
          </c:dPt>
          <c:dPt>
            <c:idx val="84"/>
            <c:bubble3D val="0"/>
            <c:spPr>
              <a:solidFill>
                <a:schemeClr val="accent1">
                  <a:lumMod val="50000"/>
                </a:schemeClr>
              </a:solidFill>
              <a:ln w="19050">
                <a:solidFill>
                  <a:schemeClr val="lt1"/>
                </a:solidFill>
              </a:ln>
              <a:effectLst/>
            </c:spPr>
          </c:dPt>
          <c:dPt>
            <c:idx val="85"/>
            <c:bubble3D val="0"/>
            <c:spPr>
              <a:solidFill>
                <a:schemeClr val="accent2">
                  <a:lumMod val="50000"/>
                </a:schemeClr>
              </a:solidFill>
              <a:ln w="19050">
                <a:solidFill>
                  <a:schemeClr val="lt1"/>
                </a:solidFill>
              </a:ln>
              <a:effectLst/>
            </c:spPr>
          </c:dPt>
          <c:dPt>
            <c:idx val="86"/>
            <c:bubble3D val="0"/>
            <c:spPr>
              <a:solidFill>
                <a:schemeClr val="accent3">
                  <a:lumMod val="50000"/>
                </a:schemeClr>
              </a:solidFill>
              <a:ln w="19050">
                <a:solidFill>
                  <a:schemeClr val="lt1"/>
                </a:solidFill>
              </a:ln>
              <a:effectLst/>
            </c:spPr>
          </c:dPt>
          <c:dPt>
            <c:idx val="87"/>
            <c:bubble3D val="0"/>
            <c:spPr>
              <a:solidFill>
                <a:schemeClr val="accent4">
                  <a:lumMod val="50000"/>
                </a:schemeClr>
              </a:solidFill>
              <a:ln w="19050">
                <a:solidFill>
                  <a:schemeClr val="lt1"/>
                </a:solidFill>
              </a:ln>
              <a:effectLst/>
            </c:spPr>
          </c:dPt>
          <c:dPt>
            <c:idx val="88"/>
            <c:bubble3D val="0"/>
            <c:spPr>
              <a:solidFill>
                <a:schemeClr val="accent5">
                  <a:lumMod val="50000"/>
                </a:schemeClr>
              </a:solidFill>
              <a:ln w="19050">
                <a:solidFill>
                  <a:schemeClr val="lt1"/>
                </a:solidFill>
              </a:ln>
              <a:effectLst/>
            </c:spPr>
          </c:dPt>
          <c:dPt>
            <c:idx val="89"/>
            <c:bubble3D val="0"/>
            <c:spPr>
              <a:solidFill>
                <a:schemeClr val="accent6">
                  <a:lumMod val="50000"/>
                </a:schemeClr>
              </a:solidFill>
              <a:ln w="19050">
                <a:solidFill>
                  <a:schemeClr val="lt1"/>
                </a:solidFill>
              </a:ln>
              <a:effectLst/>
            </c:spPr>
          </c:dPt>
          <c:dPt>
            <c:idx val="90"/>
            <c:bubble3D val="0"/>
            <c:spPr>
              <a:solidFill>
                <a:schemeClr val="accent1">
                  <a:lumMod val="70000"/>
                  <a:lumOff val="30000"/>
                </a:schemeClr>
              </a:solidFill>
              <a:ln w="19050">
                <a:solidFill>
                  <a:schemeClr val="lt1"/>
                </a:solidFill>
              </a:ln>
              <a:effectLst/>
            </c:spPr>
          </c:dPt>
          <c:dPt>
            <c:idx val="91"/>
            <c:bubble3D val="0"/>
            <c:spPr>
              <a:solidFill>
                <a:schemeClr val="accent2">
                  <a:lumMod val="70000"/>
                  <a:lumOff val="30000"/>
                </a:schemeClr>
              </a:solidFill>
              <a:ln w="19050">
                <a:solidFill>
                  <a:schemeClr val="lt1"/>
                </a:solidFill>
              </a:ln>
              <a:effectLst/>
            </c:spPr>
          </c:dPt>
          <c:dPt>
            <c:idx val="92"/>
            <c:bubble3D val="0"/>
            <c:spPr>
              <a:solidFill>
                <a:schemeClr val="accent3">
                  <a:lumMod val="70000"/>
                  <a:lumOff val="30000"/>
                </a:schemeClr>
              </a:solidFill>
              <a:ln w="19050">
                <a:solidFill>
                  <a:schemeClr val="lt1"/>
                </a:solidFill>
              </a:ln>
              <a:effectLst/>
            </c:spPr>
          </c:dPt>
          <c:dPt>
            <c:idx val="93"/>
            <c:bubble3D val="0"/>
            <c:spPr>
              <a:solidFill>
                <a:schemeClr val="accent4">
                  <a:lumMod val="70000"/>
                  <a:lumOff val="30000"/>
                </a:schemeClr>
              </a:solidFill>
              <a:ln w="19050">
                <a:solidFill>
                  <a:schemeClr val="lt1"/>
                </a:solidFill>
              </a:ln>
              <a:effectLst/>
            </c:spPr>
          </c:dPt>
          <c:dPt>
            <c:idx val="94"/>
            <c:bubble3D val="0"/>
            <c:spPr>
              <a:solidFill>
                <a:schemeClr val="accent5">
                  <a:lumMod val="70000"/>
                  <a:lumOff val="30000"/>
                </a:schemeClr>
              </a:solidFill>
              <a:ln w="19050">
                <a:solidFill>
                  <a:schemeClr val="lt1"/>
                </a:solidFill>
              </a:ln>
              <a:effectLst/>
            </c:spPr>
          </c:dPt>
          <c:dPt>
            <c:idx val="95"/>
            <c:bubble3D val="0"/>
            <c:spPr>
              <a:solidFill>
                <a:schemeClr val="accent6">
                  <a:lumMod val="70000"/>
                  <a:lumOff val="30000"/>
                </a:schemeClr>
              </a:solidFill>
              <a:ln w="19050">
                <a:solidFill>
                  <a:schemeClr val="lt1"/>
                </a:solidFill>
              </a:ln>
              <a:effectLst/>
            </c:spPr>
          </c:dPt>
          <c:dPt>
            <c:idx val="96"/>
            <c:bubble3D val="0"/>
            <c:spPr>
              <a:solidFill>
                <a:schemeClr val="accent1">
                  <a:lumMod val="70000"/>
                </a:schemeClr>
              </a:solidFill>
              <a:ln w="19050">
                <a:solidFill>
                  <a:schemeClr val="lt1"/>
                </a:solidFill>
              </a:ln>
              <a:effectLst/>
            </c:spPr>
          </c:dPt>
          <c:dPt>
            <c:idx val="97"/>
            <c:bubble3D val="0"/>
            <c:spPr>
              <a:solidFill>
                <a:schemeClr val="accent2">
                  <a:lumMod val="70000"/>
                </a:schemeClr>
              </a:solidFill>
              <a:ln w="19050">
                <a:solidFill>
                  <a:schemeClr val="lt1"/>
                </a:solidFill>
              </a:ln>
              <a:effectLst/>
            </c:spPr>
          </c:dPt>
          <c:dPt>
            <c:idx val="98"/>
            <c:bubble3D val="0"/>
            <c:spPr>
              <a:solidFill>
                <a:schemeClr val="accent3">
                  <a:lumMod val="70000"/>
                </a:schemeClr>
              </a:solidFill>
              <a:ln w="19050">
                <a:solidFill>
                  <a:schemeClr val="lt1"/>
                </a:solidFill>
              </a:ln>
              <a:effectLst/>
            </c:spPr>
          </c:dPt>
          <c:dPt>
            <c:idx val="99"/>
            <c:bubble3D val="0"/>
            <c:spPr>
              <a:solidFill>
                <a:schemeClr val="accent4">
                  <a:lumMod val="70000"/>
                </a:schemeClr>
              </a:solidFill>
              <a:ln w="19050">
                <a:solidFill>
                  <a:schemeClr val="lt1"/>
                </a:solidFill>
              </a:ln>
              <a:effectLst/>
            </c:spPr>
          </c:dPt>
          <c:dPt>
            <c:idx val="100"/>
            <c:bubble3D val="0"/>
            <c:spPr>
              <a:solidFill>
                <a:schemeClr val="accent5">
                  <a:lumMod val="70000"/>
                </a:schemeClr>
              </a:solidFill>
              <a:ln w="19050">
                <a:solidFill>
                  <a:schemeClr val="lt1"/>
                </a:solidFill>
              </a:ln>
              <a:effectLst/>
            </c:spPr>
          </c:dPt>
          <c:dPt>
            <c:idx val="101"/>
            <c:bubble3D val="0"/>
            <c:spPr>
              <a:solidFill>
                <a:schemeClr val="accent6">
                  <a:lumMod val="70000"/>
                </a:schemeClr>
              </a:solidFill>
              <a:ln w="19050">
                <a:solidFill>
                  <a:schemeClr val="lt1"/>
                </a:solidFill>
              </a:ln>
              <a:effectLst/>
            </c:spPr>
          </c:dPt>
          <c:dPt>
            <c:idx val="102"/>
            <c:bubble3D val="0"/>
            <c:spPr>
              <a:solidFill>
                <a:schemeClr val="accent1">
                  <a:lumMod val="50000"/>
                  <a:lumOff val="50000"/>
                </a:schemeClr>
              </a:solidFill>
              <a:ln w="19050">
                <a:solidFill>
                  <a:schemeClr val="lt1"/>
                </a:solidFill>
              </a:ln>
              <a:effectLst/>
            </c:spPr>
          </c:dPt>
          <c:dPt>
            <c:idx val="103"/>
            <c:bubble3D val="0"/>
            <c:spPr>
              <a:solidFill>
                <a:schemeClr val="accent2">
                  <a:lumMod val="50000"/>
                  <a:lumOff val="50000"/>
                </a:schemeClr>
              </a:solidFill>
              <a:ln w="19050">
                <a:solidFill>
                  <a:schemeClr val="lt1"/>
                </a:solidFill>
              </a:ln>
              <a:effectLst/>
            </c:spPr>
          </c:dPt>
          <c:dPt>
            <c:idx val="104"/>
            <c:bubble3D val="0"/>
            <c:spPr>
              <a:solidFill>
                <a:schemeClr val="accent3">
                  <a:lumMod val="50000"/>
                  <a:lumOff val="50000"/>
                </a:schemeClr>
              </a:solidFill>
              <a:ln w="19050">
                <a:solidFill>
                  <a:schemeClr val="lt1"/>
                </a:solidFill>
              </a:ln>
              <a:effectLst/>
            </c:spPr>
          </c:dPt>
          <c:dPt>
            <c:idx val="105"/>
            <c:bubble3D val="0"/>
            <c:spPr>
              <a:solidFill>
                <a:schemeClr val="accent4">
                  <a:lumMod val="50000"/>
                  <a:lumOff val="50000"/>
                </a:schemeClr>
              </a:solidFill>
              <a:ln w="19050">
                <a:solidFill>
                  <a:schemeClr val="lt1"/>
                </a:solidFill>
              </a:ln>
              <a:effectLst/>
            </c:spPr>
          </c:dPt>
          <c:dPt>
            <c:idx val="106"/>
            <c:bubble3D val="0"/>
            <c:spPr>
              <a:solidFill>
                <a:schemeClr val="accent5">
                  <a:lumMod val="50000"/>
                  <a:lumOff val="50000"/>
                </a:schemeClr>
              </a:solidFill>
              <a:ln w="19050">
                <a:solidFill>
                  <a:schemeClr val="lt1"/>
                </a:solidFill>
              </a:ln>
              <a:effectLst/>
            </c:spPr>
          </c:dPt>
          <c:dPt>
            <c:idx val="107"/>
            <c:bubble3D val="0"/>
            <c:spPr>
              <a:solidFill>
                <a:schemeClr val="accent6">
                  <a:lumMod val="50000"/>
                  <a:lumOff val="50000"/>
                </a:schemeClr>
              </a:solidFill>
              <a:ln w="19050">
                <a:solidFill>
                  <a:schemeClr val="lt1"/>
                </a:solidFill>
              </a:ln>
              <a:effectLst/>
            </c:spPr>
          </c:dPt>
          <c:dPt>
            <c:idx val="108"/>
            <c:bubble3D val="0"/>
            <c:spPr>
              <a:solidFill>
                <a:schemeClr val="accent1"/>
              </a:solidFill>
              <a:ln w="19050">
                <a:solidFill>
                  <a:schemeClr val="lt1"/>
                </a:solidFill>
              </a:ln>
              <a:effectLst/>
            </c:spPr>
          </c:dPt>
          <c:dPt>
            <c:idx val="109"/>
            <c:bubble3D val="0"/>
            <c:spPr>
              <a:solidFill>
                <a:schemeClr val="accent2"/>
              </a:solidFill>
              <a:ln w="19050">
                <a:solidFill>
                  <a:schemeClr val="lt1"/>
                </a:solidFill>
              </a:ln>
              <a:effectLst/>
            </c:spPr>
          </c:dPt>
          <c:dPt>
            <c:idx val="110"/>
            <c:bubble3D val="0"/>
            <c:spPr>
              <a:solidFill>
                <a:schemeClr val="accent3"/>
              </a:solidFill>
              <a:ln w="19050">
                <a:solidFill>
                  <a:schemeClr val="lt1"/>
                </a:solidFill>
              </a:ln>
              <a:effectLst/>
            </c:spPr>
          </c:dPt>
          <c:dPt>
            <c:idx val="111"/>
            <c:bubble3D val="0"/>
            <c:spPr>
              <a:solidFill>
                <a:schemeClr val="accent4"/>
              </a:solidFill>
              <a:ln w="19050">
                <a:solidFill>
                  <a:schemeClr val="lt1"/>
                </a:solidFill>
              </a:ln>
              <a:effectLst/>
            </c:spPr>
          </c:dPt>
          <c:dPt>
            <c:idx val="112"/>
            <c:bubble3D val="0"/>
            <c:spPr>
              <a:solidFill>
                <a:schemeClr val="accent5"/>
              </a:solidFill>
              <a:ln w="19050">
                <a:solidFill>
                  <a:schemeClr val="lt1"/>
                </a:solidFill>
              </a:ln>
              <a:effectLst/>
            </c:spPr>
          </c:dPt>
          <c:dPt>
            <c:idx val="113"/>
            <c:bubble3D val="0"/>
            <c:spPr>
              <a:solidFill>
                <a:schemeClr val="accent6"/>
              </a:solidFill>
              <a:ln w="19050">
                <a:solidFill>
                  <a:schemeClr val="lt1"/>
                </a:solidFill>
              </a:ln>
              <a:effectLst/>
            </c:spPr>
          </c:dPt>
          <c:dPt>
            <c:idx val="114"/>
            <c:bubble3D val="0"/>
            <c:spPr>
              <a:solidFill>
                <a:schemeClr val="accent1">
                  <a:lumMod val="60000"/>
                </a:schemeClr>
              </a:solidFill>
              <a:ln w="19050">
                <a:solidFill>
                  <a:schemeClr val="lt1"/>
                </a:solidFill>
              </a:ln>
              <a:effectLst/>
            </c:spPr>
          </c:dPt>
          <c:dPt>
            <c:idx val="115"/>
            <c:bubble3D val="0"/>
            <c:spPr>
              <a:solidFill>
                <a:schemeClr val="accent2">
                  <a:lumMod val="60000"/>
                </a:schemeClr>
              </a:solidFill>
              <a:ln w="19050">
                <a:solidFill>
                  <a:schemeClr val="lt1"/>
                </a:solidFill>
              </a:ln>
              <a:effectLst/>
            </c:spPr>
          </c:dPt>
          <c:dPt>
            <c:idx val="116"/>
            <c:bubble3D val="0"/>
            <c:spPr>
              <a:solidFill>
                <a:schemeClr val="accent3">
                  <a:lumMod val="60000"/>
                </a:schemeClr>
              </a:solidFill>
              <a:ln w="19050">
                <a:solidFill>
                  <a:schemeClr val="lt1"/>
                </a:solidFill>
              </a:ln>
              <a:effectLst/>
            </c:spPr>
          </c:dPt>
          <c:dPt>
            <c:idx val="117"/>
            <c:bubble3D val="0"/>
            <c:spPr>
              <a:solidFill>
                <a:schemeClr val="accent4">
                  <a:lumMod val="60000"/>
                </a:schemeClr>
              </a:solidFill>
              <a:ln w="19050">
                <a:solidFill>
                  <a:schemeClr val="lt1"/>
                </a:solidFill>
              </a:ln>
              <a:effectLst/>
            </c:spPr>
          </c:dPt>
          <c:dPt>
            <c:idx val="118"/>
            <c:bubble3D val="0"/>
            <c:spPr>
              <a:solidFill>
                <a:schemeClr val="accent5">
                  <a:lumMod val="60000"/>
                </a:schemeClr>
              </a:solidFill>
              <a:ln w="19050">
                <a:solidFill>
                  <a:schemeClr val="lt1"/>
                </a:solidFill>
              </a:ln>
              <a:effectLst/>
            </c:spPr>
          </c:dPt>
          <c:dPt>
            <c:idx val="119"/>
            <c:bubble3D val="0"/>
            <c:spPr>
              <a:solidFill>
                <a:schemeClr val="accent6">
                  <a:lumMod val="60000"/>
                </a:schemeClr>
              </a:solidFill>
              <a:ln w="19050">
                <a:solidFill>
                  <a:schemeClr val="lt1"/>
                </a:solidFill>
              </a:ln>
              <a:effectLst/>
            </c:spPr>
          </c:dPt>
          <c:dPt>
            <c:idx val="120"/>
            <c:bubble3D val="0"/>
            <c:spPr>
              <a:solidFill>
                <a:schemeClr val="accent1">
                  <a:lumMod val="80000"/>
                  <a:lumOff val="20000"/>
                </a:schemeClr>
              </a:solidFill>
              <a:ln w="19050">
                <a:solidFill>
                  <a:schemeClr val="lt1"/>
                </a:solidFill>
              </a:ln>
              <a:effectLst/>
            </c:spPr>
          </c:dPt>
          <c:dPt>
            <c:idx val="121"/>
            <c:bubble3D val="0"/>
            <c:spPr>
              <a:solidFill>
                <a:schemeClr val="accent2">
                  <a:lumMod val="80000"/>
                  <a:lumOff val="20000"/>
                </a:schemeClr>
              </a:solidFill>
              <a:ln w="19050">
                <a:solidFill>
                  <a:schemeClr val="lt1"/>
                </a:solidFill>
              </a:ln>
              <a:effectLst/>
            </c:spPr>
          </c:dPt>
          <c:dPt>
            <c:idx val="122"/>
            <c:bubble3D val="0"/>
            <c:spPr>
              <a:solidFill>
                <a:schemeClr val="accent3">
                  <a:lumMod val="80000"/>
                  <a:lumOff val="20000"/>
                </a:schemeClr>
              </a:solidFill>
              <a:ln w="19050">
                <a:solidFill>
                  <a:schemeClr val="lt1"/>
                </a:solidFill>
              </a:ln>
              <a:effectLst/>
            </c:spPr>
          </c:dPt>
          <c:dPt>
            <c:idx val="123"/>
            <c:bubble3D val="0"/>
            <c:spPr>
              <a:solidFill>
                <a:schemeClr val="accent4">
                  <a:lumMod val="80000"/>
                  <a:lumOff val="20000"/>
                </a:schemeClr>
              </a:solidFill>
              <a:ln w="19050">
                <a:solidFill>
                  <a:schemeClr val="lt1"/>
                </a:solidFill>
              </a:ln>
              <a:effectLst/>
            </c:spPr>
          </c:dPt>
          <c:dPt>
            <c:idx val="124"/>
            <c:bubble3D val="0"/>
            <c:spPr>
              <a:solidFill>
                <a:schemeClr val="accent5">
                  <a:lumMod val="80000"/>
                  <a:lumOff val="20000"/>
                </a:schemeClr>
              </a:solidFill>
              <a:ln w="19050">
                <a:solidFill>
                  <a:schemeClr val="lt1"/>
                </a:solidFill>
              </a:ln>
              <a:effectLst/>
            </c:spPr>
          </c:dPt>
          <c:dPt>
            <c:idx val="125"/>
            <c:bubble3D val="0"/>
            <c:spPr>
              <a:solidFill>
                <a:schemeClr val="accent6">
                  <a:lumMod val="80000"/>
                  <a:lumOff val="20000"/>
                </a:schemeClr>
              </a:solidFill>
              <a:ln w="19050">
                <a:solidFill>
                  <a:schemeClr val="lt1"/>
                </a:solidFill>
              </a:ln>
              <a:effectLst/>
            </c:spPr>
          </c:dPt>
          <c:dPt>
            <c:idx val="126"/>
            <c:bubble3D val="0"/>
            <c:spPr>
              <a:solidFill>
                <a:schemeClr val="accent1">
                  <a:lumMod val="80000"/>
                </a:schemeClr>
              </a:solidFill>
              <a:ln w="19050">
                <a:solidFill>
                  <a:schemeClr val="lt1"/>
                </a:solidFill>
              </a:ln>
              <a:effectLst/>
            </c:spPr>
          </c:dPt>
          <c:dPt>
            <c:idx val="127"/>
            <c:bubble3D val="0"/>
            <c:spPr>
              <a:solidFill>
                <a:schemeClr val="accent2">
                  <a:lumMod val="80000"/>
                </a:schemeClr>
              </a:solidFill>
              <a:ln w="19050">
                <a:solidFill>
                  <a:schemeClr val="lt1"/>
                </a:solidFill>
              </a:ln>
              <a:effectLst/>
            </c:spPr>
          </c:dPt>
          <c:dPt>
            <c:idx val="128"/>
            <c:bubble3D val="0"/>
            <c:spPr>
              <a:solidFill>
                <a:schemeClr val="accent3">
                  <a:lumMod val="80000"/>
                </a:schemeClr>
              </a:solidFill>
              <a:ln w="19050">
                <a:solidFill>
                  <a:schemeClr val="lt1"/>
                </a:solidFill>
              </a:ln>
              <a:effectLst/>
            </c:spPr>
          </c:dPt>
          <c:dPt>
            <c:idx val="129"/>
            <c:bubble3D val="0"/>
            <c:spPr>
              <a:solidFill>
                <a:schemeClr val="accent4">
                  <a:lumMod val="80000"/>
                </a:schemeClr>
              </a:solidFill>
              <a:ln w="19050">
                <a:solidFill>
                  <a:schemeClr val="lt1"/>
                </a:solidFill>
              </a:ln>
              <a:effectLst/>
            </c:spPr>
          </c:dPt>
          <c:dPt>
            <c:idx val="130"/>
            <c:bubble3D val="0"/>
            <c:spPr>
              <a:solidFill>
                <a:schemeClr val="accent5">
                  <a:lumMod val="80000"/>
                </a:schemeClr>
              </a:solidFill>
              <a:ln w="19050">
                <a:solidFill>
                  <a:schemeClr val="lt1"/>
                </a:solidFill>
              </a:ln>
              <a:effectLst/>
            </c:spPr>
          </c:dPt>
          <c:dPt>
            <c:idx val="131"/>
            <c:bubble3D val="0"/>
            <c:spPr>
              <a:solidFill>
                <a:schemeClr val="accent6">
                  <a:lumMod val="80000"/>
                </a:schemeClr>
              </a:solidFill>
              <a:ln w="19050">
                <a:solidFill>
                  <a:schemeClr val="lt1"/>
                </a:solidFill>
              </a:ln>
              <a:effectLst/>
            </c:spPr>
          </c:dPt>
          <c:dPt>
            <c:idx val="132"/>
            <c:bubble3D val="0"/>
            <c:spPr>
              <a:solidFill>
                <a:schemeClr val="accent1">
                  <a:lumMod val="60000"/>
                  <a:lumOff val="40000"/>
                </a:schemeClr>
              </a:solidFill>
              <a:ln w="19050">
                <a:solidFill>
                  <a:schemeClr val="lt1"/>
                </a:solidFill>
              </a:ln>
              <a:effectLst/>
            </c:spPr>
          </c:dPt>
          <c:dPt>
            <c:idx val="133"/>
            <c:bubble3D val="0"/>
            <c:spPr>
              <a:solidFill>
                <a:schemeClr val="accent2">
                  <a:lumMod val="60000"/>
                  <a:lumOff val="40000"/>
                </a:schemeClr>
              </a:solidFill>
              <a:ln w="19050">
                <a:solidFill>
                  <a:schemeClr val="lt1"/>
                </a:solidFill>
              </a:ln>
              <a:effectLst/>
            </c:spPr>
          </c:dPt>
          <c:dPt>
            <c:idx val="134"/>
            <c:bubble3D val="0"/>
            <c:spPr>
              <a:solidFill>
                <a:schemeClr val="accent3">
                  <a:lumMod val="60000"/>
                  <a:lumOff val="40000"/>
                </a:schemeClr>
              </a:solidFill>
              <a:ln w="19050">
                <a:solidFill>
                  <a:schemeClr val="lt1"/>
                </a:solidFill>
              </a:ln>
              <a:effectLst/>
            </c:spPr>
          </c:dPt>
          <c:dPt>
            <c:idx val="135"/>
            <c:bubble3D val="0"/>
            <c:spPr>
              <a:solidFill>
                <a:schemeClr val="accent4">
                  <a:lumMod val="60000"/>
                  <a:lumOff val="40000"/>
                </a:schemeClr>
              </a:solidFill>
              <a:ln w="19050">
                <a:solidFill>
                  <a:schemeClr val="lt1"/>
                </a:solidFill>
              </a:ln>
              <a:effectLst/>
            </c:spPr>
          </c:dPt>
          <c:dPt>
            <c:idx val="136"/>
            <c:bubble3D val="0"/>
            <c:spPr>
              <a:solidFill>
                <a:schemeClr val="accent5">
                  <a:lumMod val="60000"/>
                  <a:lumOff val="40000"/>
                </a:schemeClr>
              </a:solidFill>
              <a:ln w="19050">
                <a:solidFill>
                  <a:schemeClr val="lt1"/>
                </a:solidFill>
              </a:ln>
              <a:effectLst/>
            </c:spPr>
          </c:dPt>
          <c:dPt>
            <c:idx val="137"/>
            <c:bubble3D val="0"/>
            <c:spPr>
              <a:solidFill>
                <a:schemeClr val="accent6">
                  <a:lumMod val="60000"/>
                  <a:lumOff val="40000"/>
                </a:schemeClr>
              </a:solidFill>
              <a:ln w="19050">
                <a:solidFill>
                  <a:schemeClr val="lt1"/>
                </a:solidFill>
              </a:ln>
              <a:effectLst/>
            </c:spPr>
          </c:dPt>
          <c:dPt>
            <c:idx val="138"/>
            <c:bubble3D val="0"/>
            <c:spPr>
              <a:solidFill>
                <a:schemeClr val="accent1">
                  <a:lumMod val="50000"/>
                </a:schemeClr>
              </a:solidFill>
              <a:ln w="19050">
                <a:solidFill>
                  <a:schemeClr val="lt1"/>
                </a:solidFill>
              </a:ln>
              <a:effectLst/>
            </c:spPr>
          </c:dPt>
          <c:dPt>
            <c:idx val="139"/>
            <c:bubble3D val="0"/>
            <c:spPr>
              <a:solidFill>
                <a:schemeClr val="accent2">
                  <a:lumMod val="50000"/>
                </a:schemeClr>
              </a:solidFill>
              <a:ln w="19050">
                <a:solidFill>
                  <a:schemeClr val="lt1"/>
                </a:solidFill>
              </a:ln>
              <a:effectLst/>
            </c:spPr>
          </c:dPt>
          <c:dPt>
            <c:idx val="140"/>
            <c:bubble3D val="0"/>
            <c:spPr>
              <a:solidFill>
                <a:schemeClr val="accent3">
                  <a:lumMod val="50000"/>
                </a:schemeClr>
              </a:solidFill>
              <a:ln w="19050">
                <a:solidFill>
                  <a:schemeClr val="lt1"/>
                </a:solidFill>
              </a:ln>
              <a:effectLst/>
            </c:spPr>
          </c:dPt>
          <c:dPt>
            <c:idx val="141"/>
            <c:bubble3D val="0"/>
            <c:spPr>
              <a:solidFill>
                <a:schemeClr val="accent4">
                  <a:lumMod val="50000"/>
                </a:schemeClr>
              </a:solidFill>
              <a:ln w="19050">
                <a:solidFill>
                  <a:schemeClr val="lt1"/>
                </a:solidFill>
              </a:ln>
              <a:effectLst/>
            </c:spPr>
          </c:dPt>
          <c:dPt>
            <c:idx val="142"/>
            <c:bubble3D val="0"/>
            <c:spPr>
              <a:solidFill>
                <a:schemeClr val="accent5">
                  <a:lumMod val="50000"/>
                </a:schemeClr>
              </a:solidFill>
              <a:ln w="19050">
                <a:solidFill>
                  <a:schemeClr val="lt1"/>
                </a:solidFill>
              </a:ln>
              <a:effectLst/>
            </c:spPr>
          </c:dPt>
          <c:dPt>
            <c:idx val="143"/>
            <c:bubble3D val="0"/>
            <c:spPr>
              <a:solidFill>
                <a:schemeClr val="accent6">
                  <a:lumMod val="50000"/>
                </a:schemeClr>
              </a:solidFill>
              <a:ln w="19050">
                <a:solidFill>
                  <a:schemeClr val="lt1"/>
                </a:solidFill>
              </a:ln>
              <a:effectLst/>
            </c:spPr>
          </c:dPt>
          <c:dPt>
            <c:idx val="144"/>
            <c:bubble3D val="0"/>
            <c:spPr>
              <a:solidFill>
                <a:schemeClr val="accent1">
                  <a:lumMod val="70000"/>
                  <a:lumOff val="30000"/>
                </a:schemeClr>
              </a:solidFill>
              <a:ln w="19050">
                <a:solidFill>
                  <a:schemeClr val="lt1"/>
                </a:solidFill>
              </a:ln>
              <a:effectLst/>
            </c:spPr>
          </c:dPt>
          <c:dPt>
            <c:idx val="145"/>
            <c:bubble3D val="0"/>
            <c:spPr>
              <a:solidFill>
                <a:schemeClr val="accent2">
                  <a:lumMod val="70000"/>
                  <a:lumOff val="30000"/>
                </a:schemeClr>
              </a:solidFill>
              <a:ln w="19050">
                <a:solidFill>
                  <a:schemeClr val="lt1"/>
                </a:solidFill>
              </a:ln>
              <a:effectLst/>
            </c:spPr>
          </c:dPt>
          <c:dPt>
            <c:idx val="146"/>
            <c:bubble3D val="0"/>
            <c:spPr>
              <a:solidFill>
                <a:schemeClr val="accent3">
                  <a:lumMod val="70000"/>
                  <a:lumOff val="30000"/>
                </a:schemeClr>
              </a:solidFill>
              <a:ln w="19050">
                <a:solidFill>
                  <a:schemeClr val="lt1"/>
                </a:solidFill>
              </a:ln>
              <a:effectLst/>
            </c:spPr>
          </c:dPt>
          <c:dPt>
            <c:idx val="147"/>
            <c:bubble3D val="0"/>
            <c:spPr>
              <a:solidFill>
                <a:schemeClr val="accent4">
                  <a:lumMod val="70000"/>
                  <a:lumOff val="30000"/>
                </a:schemeClr>
              </a:solidFill>
              <a:ln w="19050">
                <a:solidFill>
                  <a:schemeClr val="lt1"/>
                </a:solidFill>
              </a:ln>
              <a:effectLst/>
            </c:spPr>
          </c:dPt>
          <c:dPt>
            <c:idx val="148"/>
            <c:bubble3D val="0"/>
            <c:spPr>
              <a:solidFill>
                <a:schemeClr val="accent5">
                  <a:lumMod val="70000"/>
                  <a:lumOff val="30000"/>
                </a:schemeClr>
              </a:solidFill>
              <a:ln w="19050">
                <a:solidFill>
                  <a:schemeClr val="lt1"/>
                </a:solidFill>
              </a:ln>
              <a:effectLst/>
            </c:spPr>
          </c:dPt>
          <c:dPt>
            <c:idx val="149"/>
            <c:bubble3D val="0"/>
            <c:spPr>
              <a:solidFill>
                <a:schemeClr val="accent6">
                  <a:lumMod val="70000"/>
                  <a:lumOff val="30000"/>
                </a:schemeClr>
              </a:solidFill>
              <a:ln w="19050">
                <a:solidFill>
                  <a:schemeClr val="lt1"/>
                </a:solidFill>
              </a:ln>
              <a:effectLst/>
            </c:spPr>
          </c:dPt>
          <c:dPt>
            <c:idx val="150"/>
            <c:bubble3D val="0"/>
            <c:spPr>
              <a:solidFill>
                <a:schemeClr val="accent1">
                  <a:lumMod val="70000"/>
                </a:schemeClr>
              </a:solidFill>
              <a:ln w="19050">
                <a:solidFill>
                  <a:schemeClr val="lt1"/>
                </a:solidFill>
              </a:ln>
              <a:effectLst/>
            </c:spPr>
          </c:dPt>
          <c:dPt>
            <c:idx val="151"/>
            <c:bubble3D val="0"/>
            <c:spPr>
              <a:solidFill>
                <a:schemeClr val="accent2">
                  <a:lumMod val="70000"/>
                </a:schemeClr>
              </a:solidFill>
              <a:ln w="19050">
                <a:solidFill>
                  <a:schemeClr val="lt1"/>
                </a:solidFill>
              </a:ln>
              <a:effectLst/>
            </c:spPr>
          </c:dPt>
          <c:dPt>
            <c:idx val="152"/>
            <c:bubble3D val="0"/>
            <c:spPr>
              <a:solidFill>
                <a:schemeClr val="accent3">
                  <a:lumMod val="70000"/>
                </a:schemeClr>
              </a:solidFill>
              <a:ln w="19050">
                <a:solidFill>
                  <a:schemeClr val="lt1"/>
                </a:solidFill>
              </a:ln>
              <a:effectLst/>
            </c:spPr>
          </c:dPt>
          <c:dPt>
            <c:idx val="153"/>
            <c:bubble3D val="0"/>
            <c:spPr>
              <a:solidFill>
                <a:schemeClr val="accent4">
                  <a:lumMod val="70000"/>
                </a:schemeClr>
              </a:solidFill>
              <a:ln w="19050">
                <a:solidFill>
                  <a:schemeClr val="lt1"/>
                </a:solidFill>
              </a:ln>
              <a:effectLst/>
            </c:spPr>
          </c:dPt>
          <c:dPt>
            <c:idx val="154"/>
            <c:bubble3D val="0"/>
            <c:spPr>
              <a:solidFill>
                <a:schemeClr val="accent5">
                  <a:lumMod val="70000"/>
                </a:schemeClr>
              </a:solidFill>
              <a:ln w="19050">
                <a:solidFill>
                  <a:schemeClr val="lt1"/>
                </a:solidFill>
              </a:ln>
              <a:effectLst/>
            </c:spPr>
          </c:dPt>
          <c:dPt>
            <c:idx val="155"/>
            <c:bubble3D val="0"/>
            <c:spPr>
              <a:solidFill>
                <a:schemeClr val="accent6">
                  <a:lumMod val="70000"/>
                </a:schemeClr>
              </a:solidFill>
              <a:ln w="19050">
                <a:solidFill>
                  <a:schemeClr val="lt1"/>
                </a:solidFill>
              </a:ln>
              <a:effectLst/>
            </c:spPr>
          </c:dPt>
          <c:dPt>
            <c:idx val="156"/>
            <c:bubble3D val="0"/>
            <c:spPr>
              <a:solidFill>
                <a:schemeClr val="accent1">
                  <a:lumMod val="50000"/>
                  <a:lumOff val="50000"/>
                </a:schemeClr>
              </a:solidFill>
              <a:ln w="19050">
                <a:solidFill>
                  <a:schemeClr val="lt1"/>
                </a:solidFill>
              </a:ln>
              <a:effectLst/>
            </c:spPr>
          </c:dPt>
          <c:dPt>
            <c:idx val="157"/>
            <c:bubble3D val="0"/>
            <c:spPr>
              <a:solidFill>
                <a:schemeClr val="accent2">
                  <a:lumMod val="50000"/>
                  <a:lumOff val="50000"/>
                </a:schemeClr>
              </a:solidFill>
              <a:ln w="19050">
                <a:solidFill>
                  <a:schemeClr val="lt1"/>
                </a:solidFill>
              </a:ln>
              <a:effectLst/>
            </c:spPr>
          </c:dPt>
          <c:dPt>
            <c:idx val="158"/>
            <c:bubble3D val="0"/>
            <c:spPr>
              <a:solidFill>
                <a:schemeClr val="accent3">
                  <a:lumMod val="50000"/>
                  <a:lumOff val="50000"/>
                </a:schemeClr>
              </a:solidFill>
              <a:ln w="19050">
                <a:solidFill>
                  <a:schemeClr val="lt1"/>
                </a:solidFill>
              </a:ln>
              <a:effectLst/>
            </c:spPr>
          </c:dPt>
          <c:dPt>
            <c:idx val="159"/>
            <c:bubble3D val="0"/>
            <c:spPr>
              <a:solidFill>
                <a:schemeClr val="accent4">
                  <a:lumMod val="50000"/>
                  <a:lumOff val="50000"/>
                </a:schemeClr>
              </a:solidFill>
              <a:ln w="19050">
                <a:solidFill>
                  <a:schemeClr val="lt1"/>
                </a:solidFill>
              </a:ln>
              <a:effectLst/>
            </c:spPr>
          </c:dPt>
          <c:dPt>
            <c:idx val="160"/>
            <c:bubble3D val="0"/>
            <c:spPr>
              <a:solidFill>
                <a:schemeClr val="accent5">
                  <a:lumMod val="50000"/>
                  <a:lumOff val="50000"/>
                </a:schemeClr>
              </a:solidFill>
              <a:ln w="19050">
                <a:solidFill>
                  <a:schemeClr val="lt1"/>
                </a:solidFill>
              </a:ln>
              <a:effectLst/>
            </c:spPr>
          </c:dPt>
          <c:dPt>
            <c:idx val="161"/>
            <c:bubble3D val="0"/>
            <c:spPr>
              <a:solidFill>
                <a:schemeClr val="accent6">
                  <a:lumMod val="50000"/>
                  <a:lumOff val="50000"/>
                </a:schemeClr>
              </a:solidFill>
              <a:ln w="19050">
                <a:solidFill>
                  <a:schemeClr val="lt1"/>
                </a:solidFill>
              </a:ln>
              <a:effectLst/>
            </c:spPr>
          </c:dPt>
          <c:dPt>
            <c:idx val="162"/>
            <c:bubble3D val="0"/>
            <c:spPr>
              <a:solidFill>
                <a:schemeClr val="accent1"/>
              </a:solidFill>
              <a:ln w="19050">
                <a:solidFill>
                  <a:schemeClr val="lt1"/>
                </a:solidFill>
              </a:ln>
              <a:effectLst/>
            </c:spPr>
          </c:dPt>
          <c:dPt>
            <c:idx val="163"/>
            <c:bubble3D val="0"/>
            <c:spPr>
              <a:solidFill>
                <a:schemeClr val="accent2"/>
              </a:solidFill>
              <a:ln w="19050">
                <a:solidFill>
                  <a:schemeClr val="lt1"/>
                </a:solidFill>
              </a:ln>
              <a:effectLst/>
            </c:spPr>
          </c:dPt>
          <c:dPt>
            <c:idx val="164"/>
            <c:bubble3D val="0"/>
            <c:spPr>
              <a:solidFill>
                <a:schemeClr val="accent3"/>
              </a:solidFill>
              <a:ln w="19050">
                <a:solidFill>
                  <a:schemeClr val="lt1"/>
                </a:solidFill>
              </a:ln>
              <a:effectLst/>
            </c:spPr>
          </c:dPt>
          <c:dPt>
            <c:idx val="165"/>
            <c:bubble3D val="0"/>
            <c:spPr>
              <a:solidFill>
                <a:schemeClr val="accent4"/>
              </a:solidFill>
              <a:ln w="19050">
                <a:solidFill>
                  <a:schemeClr val="lt1"/>
                </a:solidFill>
              </a:ln>
              <a:effectLst/>
            </c:spPr>
          </c:dPt>
          <c:dPt>
            <c:idx val="166"/>
            <c:bubble3D val="0"/>
            <c:spPr>
              <a:solidFill>
                <a:schemeClr val="accent5"/>
              </a:solidFill>
              <a:ln w="19050">
                <a:solidFill>
                  <a:schemeClr val="lt1"/>
                </a:solidFill>
              </a:ln>
              <a:effectLst/>
            </c:spPr>
          </c:dPt>
          <c:dPt>
            <c:idx val="167"/>
            <c:bubble3D val="0"/>
            <c:spPr>
              <a:solidFill>
                <a:schemeClr val="accent6"/>
              </a:solidFill>
              <a:ln w="19050">
                <a:solidFill>
                  <a:schemeClr val="lt1"/>
                </a:solidFill>
              </a:ln>
              <a:effectLst/>
            </c:spPr>
          </c:dPt>
          <c:dPt>
            <c:idx val="168"/>
            <c:bubble3D val="0"/>
            <c:spPr>
              <a:solidFill>
                <a:schemeClr val="accent1">
                  <a:lumMod val="60000"/>
                </a:schemeClr>
              </a:solidFill>
              <a:ln w="19050">
                <a:solidFill>
                  <a:schemeClr val="lt1"/>
                </a:solidFill>
              </a:ln>
              <a:effectLst/>
            </c:spPr>
          </c:dPt>
          <c:dPt>
            <c:idx val="169"/>
            <c:bubble3D val="0"/>
            <c:spPr>
              <a:solidFill>
                <a:schemeClr val="accent2">
                  <a:lumMod val="60000"/>
                </a:schemeClr>
              </a:solidFill>
              <a:ln w="19050">
                <a:solidFill>
                  <a:schemeClr val="lt1"/>
                </a:solidFill>
              </a:ln>
              <a:effectLst/>
            </c:spPr>
          </c:dPt>
          <c:dPt>
            <c:idx val="170"/>
            <c:bubble3D val="0"/>
            <c:spPr>
              <a:solidFill>
                <a:schemeClr val="accent3">
                  <a:lumMod val="60000"/>
                </a:schemeClr>
              </a:solidFill>
              <a:ln w="19050">
                <a:solidFill>
                  <a:schemeClr val="lt1"/>
                </a:solidFill>
              </a:ln>
              <a:effectLst/>
            </c:spPr>
          </c:dPt>
          <c:dPt>
            <c:idx val="171"/>
            <c:bubble3D val="0"/>
            <c:spPr>
              <a:solidFill>
                <a:schemeClr val="accent4">
                  <a:lumMod val="60000"/>
                </a:schemeClr>
              </a:solidFill>
              <a:ln w="19050">
                <a:solidFill>
                  <a:schemeClr val="lt1"/>
                </a:solidFill>
              </a:ln>
              <a:effectLst/>
            </c:spPr>
          </c:dPt>
          <c:dPt>
            <c:idx val="172"/>
            <c:bubble3D val="0"/>
            <c:spPr>
              <a:solidFill>
                <a:schemeClr val="accent5">
                  <a:lumMod val="60000"/>
                </a:schemeClr>
              </a:solidFill>
              <a:ln w="19050">
                <a:solidFill>
                  <a:schemeClr val="lt1"/>
                </a:solidFill>
              </a:ln>
              <a:effectLst/>
            </c:spPr>
          </c:dPt>
          <c:dPt>
            <c:idx val="173"/>
            <c:bubble3D val="0"/>
            <c:spPr>
              <a:solidFill>
                <a:schemeClr val="accent6">
                  <a:lumMod val="60000"/>
                </a:schemeClr>
              </a:solidFill>
              <a:ln w="19050">
                <a:solidFill>
                  <a:schemeClr val="lt1"/>
                </a:solidFill>
              </a:ln>
              <a:effectLst/>
            </c:spPr>
          </c:dPt>
          <c:dPt>
            <c:idx val="174"/>
            <c:bubble3D val="0"/>
            <c:spPr>
              <a:solidFill>
                <a:schemeClr val="accent1">
                  <a:lumMod val="80000"/>
                  <a:lumOff val="20000"/>
                </a:schemeClr>
              </a:solidFill>
              <a:ln w="19050">
                <a:solidFill>
                  <a:schemeClr val="lt1"/>
                </a:solidFill>
              </a:ln>
              <a:effectLst/>
            </c:spPr>
          </c:dPt>
          <c:dPt>
            <c:idx val="175"/>
            <c:bubble3D val="0"/>
            <c:spPr>
              <a:solidFill>
                <a:schemeClr val="accent2">
                  <a:lumMod val="80000"/>
                  <a:lumOff val="20000"/>
                </a:schemeClr>
              </a:solidFill>
              <a:ln w="19050">
                <a:solidFill>
                  <a:schemeClr val="lt1"/>
                </a:solidFill>
              </a:ln>
              <a:effectLst/>
            </c:spPr>
          </c:dPt>
          <c:dPt>
            <c:idx val="176"/>
            <c:bubble3D val="0"/>
            <c:spPr>
              <a:solidFill>
                <a:schemeClr val="accent3">
                  <a:lumMod val="80000"/>
                  <a:lumOff val="20000"/>
                </a:schemeClr>
              </a:solidFill>
              <a:ln w="19050">
                <a:solidFill>
                  <a:schemeClr val="lt1"/>
                </a:solidFill>
              </a:ln>
              <a:effectLst/>
            </c:spPr>
          </c:dPt>
          <c:cat>
            <c:strRef>
              <c:f>Sheet2!$A$5:$A$182</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Grand Total</c:v>
                </c:pt>
              </c:strCache>
            </c:strRef>
          </c:cat>
          <c:val>
            <c:numRef>
              <c:f>Sheet2!$B$5:$B$182</c:f>
              <c:numCache>
                <c:formatCode>General</c:formatCode>
                <c:ptCount val="178"/>
                <c:pt idx="1">
                  <c:v>1.0</c:v>
                </c:pt>
                <c:pt idx="2">
                  <c:v>1.0</c:v>
                </c:pt>
                <c:pt idx="7">
                  <c:v>1.0</c:v>
                </c:pt>
                <c:pt idx="19">
                  <c:v>1.0</c:v>
                </c:pt>
                <c:pt idx="44">
                  <c:v>1.0</c:v>
                </c:pt>
                <c:pt idx="58">
                  <c:v>2.0</c:v>
                </c:pt>
                <c:pt idx="65">
                  <c:v>1.0</c:v>
                </c:pt>
                <c:pt idx="70">
                  <c:v>1.0</c:v>
                </c:pt>
                <c:pt idx="75">
                  <c:v>1.0</c:v>
                </c:pt>
                <c:pt idx="84">
                  <c:v>2.0</c:v>
                </c:pt>
                <c:pt idx="87">
                  <c:v>1.0</c:v>
                </c:pt>
                <c:pt idx="88">
                  <c:v>1.0</c:v>
                </c:pt>
                <c:pt idx="92">
                  <c:v>1.0</c:v>
                </c:pt>
                <c:pt idx="96">
                  <c:v>1.0</c:v>
                </c:pt>
                <c:pt idx="109">
                  <c:v>1.0</c:v>
                </c:pt>
                <c:pt idx="120">
                  <c:v>1.0</c:v>
                </c:pt>
                <c:pt idx="140">
                  <c:v>1.0</c:v>
                </c:pt>
                <c:pt idx="159">
                  <c:v>1.0</c:v>
                </c:pt>
                <c:pt idx="177">
                  <c:v>20.0</c:v>
                </c:pt>
              </c:numCache>
            </c:numRef>
          </c:val>
        </c:ser>
        <c:ser>
          <c:idx val="1"/>
          <c:order val="1"/>
          <c:tx>
            <c:strRef>
              <c:f>Sheet2!$C$3:$C$4</c:f>
              <c:strCache>
                <c:ptCount val="2"/>
                <c:pt idx="0">
                  <c:v>Column Labels</c:v>
                </c:pt>
                <c:pt idx="1">
                  <c:v>Business Development</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dPt>
            <c:idx val="22"/>
            <c:bubble3D val="0"/>
            <c:spPr>
              <a:solidFill>
                <a:schemeClr val="accent5">
                  <a:lumMod val="80000"/>
                </a:schemeClr>
              </a:solidFill>
              <a:ln w="19050">
                <a:solidFill>
                  <a:schemeClr val="lt1"/>
                </a:solidFill>
              </a:ln>
              <a:effectLst/>
            </c:spPr>
          </c:dPt>
          <c:dPt>
            <c:idx val="23"/>
            <c:bubble3D val="0"/>
            <c:spPr>
              <a:solidFill>
                <a:schemeClr val="accent6">
                  <a:lumMod val="80000"/>
                </a:schemeClr>
              </a:solidFill>
              <a:ln w="19050">
                <a:solidFill>
                  <a:schemeClr val="lt1"/>
                </a:solidFill>
              </a:ln>
              <a:effectLst/>
            </c:spPr>
          </c:dPt>
          <c:dPt>
            <c:idx val="24"/>
            <c:bubble3D val="0"/>
            <c:spPr>
              <a:solidFill>
                <a:schemeClr val="accent1">
                  <a:lumMod val="60000"/>
                  <a:lumOff val="40000"/>
                </a:schemeClr>
              </a:solidFill>
              <a:ln w="19050">
                <a:solidFill>
                  <a:schemeClr val="lt1"/>
                </a:solidFill>
              </a:ln>
              <a:effectLst/>
            </c:spPr>
          </c:dPt>
          <c:dPt>
            <c:idx val="25"/>
            <c:bubble3D val="0"/>
            <c:spPr>
              <a:solidFill>
                <a:schemeClr val="accent2">
                  <a:lumMod val="60000"/>
                  <a:lumOff val="40000"/>
                </a:schemeClr>
              </a:solidFill>
              <a:ln w="19050">
                <a:solidFill>
                  <a:schemeClr val="lt1"/>
                </a:solidFill>
              </a:ln>
              <a:effectLst/>
            </c:spPr>
          </c:dPt>
          <c:dPt>
            <c:idx val="26"/>
            <c:bubble3D val="0"/>
            <c:spPr>
              <a:solidFill>
                <a:schemeClr val="accent3">
                  <a:lumMod val="60000"/>
                  <a:lumOff val="40000"/>
                </a:schemeClr>
              </a:solidFill>
              <a:ln w="19050">
                <a:solidFill>
                  <a:schemeClr val="lt1"/>
                </a:solidFill>
              </a:ln>
              <a:effectLst/>
            </c:spPr>
          </c:dPt>
          <c:dPt>
            <c:idx val="27"/>
            <c:bubble3D val="0"/>
            <c:spPr>
              <a:solidFill>
                <a:schemeClr val="accent4">
                  <a:lumMod val="60000"/>
                  <a:lumOff val="40000"/>
                </a:schemeClr>
              </a:solidFill>
              <a:ln w="19050">
                <a:solidFill>
                  <a:schemeClr val="lt1"/>
                </a:solidFill>
              </a:ln>
              <a:effectLst/>
            </c:spPr>
          </c:dPt>
          <c:dPt>
            <c:idx val="28"/>
            <c:bubble3D val="0"/>
            <c:spPr>
              <a:solidFill>
                <a:schemeClr val="accent5">
                  <a:lumMod val="60000"/>
                  <a:lumOff val="40000"/>
                </a:schemeClr>
              </a:solidFill>
              <a:ln w="19050">
                <a:solidFill>
                  <a:schemeClr val="lt1"/>
                </a:solidFill>
              </a:ln>
              <a:effectLst/>
            </c:spPr>
          </c:dPt>
          <c:dPt>
            <c:idx val="29"/>
            <c:bubble3D val="0"/>
            <c:spPr>
              <a:solidFill>
                <a:schemeClr val="accent6">
                  <a:lumMod val="60000"/>
                  <a:lumOff val="40000"/>
                </a:schemeClr>
              </a:solidFill>
              <a:ln w="19050">
                <a:solidFill>
                  <a:schemeClr val="lt1"/>
                </a:solidFill>
              </a:ln>
              <a:effectLst/>
            </c:spPr>
          </c:dPt>
          <c:dPt>
            <c:idx val="30"/>
            <c:bubble3D val="0"/>
            <c:spPr>
              <a:solidFill>
                <a:schemeClr val="accent1">
                  <a:lumMod val="50000"/>
                </a:schemeClr>
              </a:solidFill>
              <a:ln w="19050">
                <a:solidFill>
                  <a:schemeClr val="lt1"/>
                </a:solidFill>
              </a:ln>
              <a:effectLst/>
            </c:spPr>
          </c:dPt>
          <c:dPt>
            <c:idx val="31"/>
            <c:bubble3D val="0"/>
            <c:spPr>
              <a:solidFill>
                <a:schemeClr val="accent2">
                  <a:lumMod val="50000"/>
                </a:schemeClr>
              </a:solidFill>
              <a:ln w="19050">
                <a:solidFill>
                  <a:schemeClr val="lt1"/>
                </a:solidFill>
              </a:ln>
              <a:effectLst/>
            </c:spPr>
          </c:dPt>
          <c:dPt>
            <c:idx val="32"/>
            <c:bubble3D val="0"/>
            <c:spPr>
              <a:solidFill>
                <a:schemeClr val="accent3">
                  <a:lumMod val="50000"/>
                </a:schemeClr>
              </a:solidFill>
              <a:ln w="19050">
                <a:solidFill>
                  <a:schemeClr val="lt1"/>
                </a:solidFill>
              </a:ln>
              <a:effectLst/>
            </c:spPr>
          </c:dPt>
          <c:dPt>
            <c:idx val="33"/>
            <c:bubble3D val="0"/>
            <c:spPr>
              <a:solidFill>
                <a:schemeClr val="accent4">
                  <a:lumMod val="50000"/>
                </a:schemeClr>
              </a:solidFill>
              <a:ln w="19050">
                <a:solidFill>
                  <a:schemeClr val="lt1"/>
                </a:solidFill>
              </a:ln>
              <a:effectLst/>
            </c:spPr>
          </c:dPt>
          <c:dPt>
            <c:idx val="34"/>
            <c:bubble3D val="0"/>
            <c:spPr>
              <a:solidFill>
                <a:schemeClr val="accent5">
                  <a:lumMod val="50000"/>
                </a:schemeClr>
              </a:solidFill>
              <a:ln w="19050">
                <a:solidFill>
                  <a:schemeClr val="lt1"/>
                </a:solidFill>
              </a:ln>
              <a:effectLst/>
            </c:spPr>
          </c:dPt>
          <c:dPt>
            <c:idx val="35"/>
            <c:bubble3D val="0"/>
            <c:spPr>
              <a:solidFill>
                <a:schemeClr val="accent6">
                  <a:lumMod val="50000"/>
                </a:schemeClr>
              </a:solidFill>
              <a:ln w="19050">
                <a:solidFill>
                  <a:schemeClr val="lt1"/>
                </a:solidFill>
              </a:ln>
              <a:effectLst/>
            </c:spPr>
          </c:dPt>
          <c:dPt>
            <c:idx val="36"/>
            <c:bubble3D val="0"/>
            <c:spPr>
              <a:solidFill>
                <a:schemeClr val="accent1">
                  <a:lumMod val="70000"/>
                  <a:lumOff val="30000"/>
                </a:schemeClr>
              </a:solidFill>
              <a:ln w="19050">
                <a:solidFill>
                  <a:schemeClr val="lt1"/>
                </a:solidFill>
              </a:ln>
              <a:effectLst/>
            </c:spPr>
          </c:dPt>
          <c:dPt>
            <c:idx val="37"/>
            <c:bubble3D val="0"/>
            <c:spPr>
              <a:solidFill>
                <a:schemeClr val="accent2">
                  <a:lumMod val="70000"/>
                  <a:lumOff val="30000"/>
                </a:schemeClr>
              </a:solidFill>
              <a:ln w="19050">
                <a:solidFill>
                  <a:schemeClr val="lt1"/>
                </a:solidFill>
              </a:ln>
              <a:effectLst/>
            </c:spPr>
          </c:dPt>
          <c:dPt>
            <c:idx val="38"/>
            <c:bubble3D val="0"/>
            <c:spPr>
              <a:solidFill>
                <a:schemeClr val="accent3">
                  <a:lumMod val="70000"/>
                  <a:lumOff val="30000"/>
                </a:schemeClr>
              </a:solidFill>
              <a:ln w="19050">
                <a:solidFill>
                  <a:schemeClr val="lt1"/>
                </a:solidFill>
              </a:ln>
              <a:effectLst/>
            </c:spPr>
          </c:dPt>
          <c:dPt>
            <c:idx val="39"/>
            <c:bubble3D val="0"/>
            <c:spPr>
              <a:solidFill>
                <a:schemeClr val="accent4">
                  <a:lumMod val="70000"/>
                  <a:lumOff val="30000"/>
                </a:schemeClr>
              </a:solidFill>
              <a:ln w="19050">
                <a:solidFill>
                  <a:schemeClr val="lt1"/>
                </a:solidFill>
              </a:ln>
              <a:effectLst/>
            </c:spPr>
          </c:dPt>
          <c:dPt>
            <c:idx val="40"/>
            <c:bubble3D val="0"/>
            <c:spPr>
              <a:solidFill>
                <a:schemeClr val="accent5">
                  <a:lumMod val="70000"/>
                  <a:lumOff val="30000"/>
                </a:schemeClr>
              </a:solidFill>
              <a:ln w="19050">
                <a:solidFill>
                  <a:schemeClr val="lt1"/>
                </a:solidFill>
              </a:ln>
              <a:effectLst/>
            </c:spPr>
          </c:dPt>
          <c:dPt>
            <c:idx val="41"/>
            <c:bubble3D val="0"/>
            <c:spPr>
              <a:solidFill>
                <a:schemeClr val="accent6">
                  <a:lumMod val="70000"/>
                  <a:lumOff val="30000"/>
                </a:schemeClr>
              </a:solidFill>
              <a:ln w="19050">
                <a:solidFill>
                  <a:schemeClr val="lt1"/>
                </a:solidFill>
              </a:ln>
              <a:effectLst/>
            </c:spPr>
          </c:dPt>
          <c:dPt>
            <c:idx val="42"/>
            <c:bubble3D val="0"/>
            <c:spPr>
              <a:solidFill>
                <a:schemeClr val="accent1">
                  <a:lumMod val="70000"/>
                </a:schemeClr>
              </a:solidFill>
              <a:ln w="19050">
                <a:solidFill>
                  <a:schemeClr val="lt1"/>
                </a:solidFill>
              </a:ln>
              <a:effectLst/>
            </c:spPr>
          </c:dPt>
          <c:dPt>
            <c:idx val="43"/>
            <c:bubble3D val="0"/>
            <c:spPr>
              <a:solidFill>
                <a:schemeClr val="accent2">
                  <a:lumMod val="70000"/>
                </a:schemeClr>
              </a:solidFill>
              <a:ln w="19050">
                <a:solidFill>
                  <a:schemeClr val="lt1"/>
                </a:solidFill>
              </a:ln>
              <a:effectLst/>
            </c:spPr>
          </c:dPt>
          <c:dPt>
            <c:idx val="44"/>
            <c:bubble3D val="0"/>
            <c:spPr>
              <a:solidFill>
                <a:schemeClr val="accent3">
                  <a:lumMod val="70000"/>
                </a:schemeClr>
              </a:solidFill>
              <a:ln w="19050">
                <a:solidFill>
                  <a:schemeClr val="lt1"/>
                </a:solidFill>
              </a:ln>
              <a:effectLst/>
            </c:spPr>
          </c:dPt>
          <c:dPt>
            <c:idx val="45"/>
            <c:bubble3D val="0"/>
            <c:spPr>
              <a:solidFill>
                <a:schemeClr val="accent4">
                  <a:lumMod val="70000"/>
                </a:schemeClr>
              </a:solidFill>
              <a:ln w="19050">
                <a:solidFill>
                  <a:schemeClr val="lt1"/>
                </a:solidFill>
              </a:ln>
              <a:effectLst/>
            </c:spPr>
          </c:dPt>
          <c:dPt>
            <c:idx val="46"/>
            <c:bubble3D val="0"/>
            <c:spPr>
              <a:solidFill>
                <a:schemeClr val="accent5">
                  <a:lumMod val="70000"/>
                </a:schemeClr>
              </a:solidFill>
              <a:ln w="19050">
                <a:solidFill>
                  <a:schemeClr val="lt1"/>
                </a:solidFill>
              </a:ln>
              <a:effectLst/>
            </c:spPr>
          </c:dPt>
          <c:dPt>
            <c:idx val="47"/>
            <c:bubble3D val="0"/>
            <c:spPr>
              <a:solidFill>
                <a:schemeClr val="accent6">
                  <a:lumMod val="70000"/>
                </a:schemeClr>
              </a:solidFill>
              <a:ln w="19050">
                <a:solidFill>
                  <a:schemeClr val="lt1"/>
                </a:solidFill>
              </a:ln>
              <a:effectLst/>
            </c:spPr>
          </c:dPt>
          <c:dPt>
            <c:idx val="48"/>
            <c:bubble3D val="0"/>
            <c:spPr>
              <a:solidFill>
                <a:schemeClr val="accent1">
                  <a:lumMod val="50000"/>
                  <a:lumOff val="50000"/>
                </a:schemeClr>
              </a:solidFill>
              <a:ln w="19050">
                <a:solidFill>
                  <a:schemeClr val="lt1"/>
                </a:solidFill>
              </a:ln>
              <a:effectLst/>
            </c:spPr>
          </c:dPt>
          <c:dPt>
            <c:idx val="49"/>
            <c:bubble3D val="0"/>
            <c:spPr>
              <a:solidFill>
                <a:schemeClr val="accent2">
                  <a:lumMod val="50000"/>
                  <a:lumOff val="50000"/>
                </a:schemeClr>
              </a:solidFill>
              <a:ln w="19050">
                <a:solidFill>
                  <a:schemeClr val="lt1"/>
                </a:solidFill>
              </a:ln>
              <a:effectLst/>
            </c:spPr>
          </c:dPt>
          <c:dPt>
            <c:idx val="50"/>
            <c:bubble3D val="0"/>
            <c:spPr>
              <a:solidFill>
                <a:schemeClr val="accent3">
                  <a:lumMod val="50000"/>
                  <a:lumOff val="50000"/>
                </a:schemeClr>
              </a:solidFill>
              <a:ln w="19050">
                <a:solidFill>
                  <a:schemeClr val="lt1"/>
                </a:solidFill>
              </a:ln>
              <a:effectLst/>
            </c:spPr>
          </c:dPt>
          <c:dPt>
            <c:idx val="51"/>
            <c:bubble3D val="0"/>
            <c:spPr>
              <a:solidFill>
                <a:schemeClr val="accent4">
                  <a:lumMod val="50000"/>
                  <a:lumOff val="50000"/>
                </a:schemeClr>
              </a:solidFill>
              <a:ln w="19050">
                <a:solidFill>
                  <a:schemeClr val="lt1"/>
                </a:solidFill>
              </a:ln>
              <a:effectLst/>
            </c:spPr>
          </c:dPt>
          <c:dPt>
            <c:idx val="52"/>
            <c:bubble3D val="0"/>
            <c:spPr>
              <a:solidFill>
                <a:schemeClr val="accent5">
                  <a:lumMod val="50000"/>
                  <a:lumOff val="50000"/>
                </a:schemeClr>
              </a:solidFill>
              <a:ln w="19050">
                <a:solidFill>
                  <a:schemeClr val="lt1"/>
                </a:solidFill>
              </a:ln>
              <a:effectLst/>
            </c:spPr>
          </c:dPt>
          <c:dPt>
            <c:idx val="53"/>
            <c:bubble3D val="0"/>
            <c:spPr>
              <a:solidFill>
                <a:schemeClr val="accent6">
                  <a:lumMod val="50000"/>
                  <a:lumOff val="50000"/>
                </a:schemeClr>
              </a:solidFill>
              <a:ln w="19050">
                <a:solidFill>
                  <a:schemeClr val="lt1"/>
                </a:solidFill>
              </a:ln>
              <a:effectLst/>
            </c:spPr>
          </c:dPt>
          <c:dPt>
            <c:idx val="54"/>
            <c:bubble3D val="0"/>
            <c:spPr>
              <a:solidFill>
                <a:schemeClr val="accent1"/>
              </a:solidFill>
              <a:ln w="19050">
                <a:solidFill>
                  <a:schemeClr val="lt1"/>
                </a:solidFill>
              </a:ln>
              <a:effectLst/>
            </c:spPr>
          </c:dPt>
          <c:dPt>
            <c:idx val="55"/>
            <c:bubble3D val="0"/>
            <c:spPr>
              <a:solidFill>
                <a:schemeClr val="accent2"/>
              </a:solidFill>
              <a:ln w="19050">
                <a:solidFill>
                  <a:schemeClr val="lt1"/>
                </a:solidFill>
              </a:ln>
              <a:effectLst/>
            </c:spPr>
          </c:dPt>
          <c:dPt>
            <c:idx val="56"/>
            <c:bubble3D val="0"/>
            <c:spPr>
              <a:solidFill>
                <a:schemeClr val="accent3"/>
              </a:solidFill>
              <a:ln w="19050">
                <a:solidFill>
                  <a:schemeClr val="lt1"/>
                </a:solidFill>
              </a:ln>
              <a:effectLst/>
            </c:spPr>
          </c:dPt>
          <c:dPt>
            <c:idx val="57"/>
            <c:bubble3D val="0"/>
            <c:spPr>
              <a:solidFill>
                <a:schemeClr val="accent4"/>
              </a:solidFill>
              <a:ln w="19050">
                <a:solidFill>
                  <a:schemeClr val="lt1"/>
                </a:solidFill>
              </a:ln>
              <a:effectLst/>
            </c:spPr>
          </c:dPt>
          <c:dPt>
            <c:idx val="58"/>
            <c:bubble3D val="0"/>
            <c:spPr>
              <a:solidFill>
                <a:schemeClr val="accent5"/>
              </a:solidFill>
              <a:ln w="19050">
                <a:solidFill>
                  <a:schemeClr val="lt1"/>
                </a:solidFill>
              </a:ln>
              <a:effectLst/>
            </c:spPr>
          </c:dPt>
          <c:dPt>
            <c:idx val="59"/>
            <c:bubble3D val="0"/>
            <c:spPr>
              <a:solidFill>
                <a:schemeClr val="accent6"/>
              </a:solidFill>
              <a:ln w="19050">
                <a:solidFill>
                  <a:schemeClr val="lt1"/>
                </a:solidFill>
              </a:ln>
              <a:effectLst/>
            </c:spPr>
          </c:dPt>
          <c:dPt>
            <c:idx val="60"/>
            <c:bubble3D val="0"/>
            <c:spPr>
              <a:solidFill>
                <a:schemeClr val="accent1">
                  <a:lumMod val="60000"/>
                </a:schemeClr>
              </a:solidFill>
              <a:ln w="19050">
                <a:solidFill>
                  <a:schemeClr val="lt1"/>
                </a:solidFill>
              </a:ln>
              <a:effectLst/>
            </c:spPr>
          </c:dPt>
          <c:dPt>
            <c:idx val="61"/>
            <c:bubble3D val="0"/>
            <c:spPr>
              <a:solidFill>
                <a:schemeClr val="accent2">
                  <a:lumMod val="60000"/>
                </a:schemeClr>
              </a:solidFill>
              <a:ln w="19050">
                <a:solidFill>
                  <a:schemeClr val="lt1"/>
                </a:solidFill>
              </a:ln>
              <a:effectLst/>
            </c:spPr>
          </c:dPt>
          <c:dPt>
            <c:idx val="62"/>
            <c:bubble3D val="0"/>
            <c:spPr>
              <a:solidFill>
                <a:schemeClr val="accent3">
                  <a:lumMod val="60000"/>
                </a:schemeClr>
              </a:solidFill>
              <a:ln w="19050">
                <a:solidFill>
                  <a:schemeClr val="lt1"/>
                </a:solidFill>
              </a:ln>
              <a:effectLst/>
            </c:spPr>
          </c:dPt>
          <c:dPt>
            <c:idx val="63"/>
            <c:bubble3D val="0"/>
            <c:spPr>
              <a:solidFill>
                <a:schemeClr val="accent4">
                  <a:lumMod val="60000"/>
                </a:schemeClr>
              </a:solidFill>
              <a:ln w="19050">
                <a:solidFill>
                  <a:schemeClr val="lt1"/>
                </a:solidFill>
              </a:ln>
              <a:effectLst/>
            </c:spPr>
          </c:dPt>
          <c:dPt>
            <c:idx val="64"/>
            <c:bubble3D val="0"/>
            <c:spPr>
              <a:solidFill>
                <a:schemeClr val="accent5">
                  <a:lumMod val="60000"/>
                </a:schemeClr>
              </a:solidFill>
              <a:ln w="19050">
                <a:solidFill>
                  <a:schemeClr val="lt1"/>
                </a:solidFill>
              </a:ln>
              <a:effectLst/>
            </c:spPr>
          </c:dPt>
          <c:dPt>
            <c:idx val="65"/>
            <c:bubble3D val="0"/>
            <c:spPr>
              <a:solidFill>
                <a:schemeClr val="accent6">
                  <a:lumMod val="60000"/>
                </a:schemeClr>
              </a:solidFill>
              <a:ln w="19050">
                <a:solidFill>
                  <a:schemeClr val="lt1"/>
                </a:solidFill>
              </a:ln>
              <a:effectLst/>
            </c:spPr>
          </c:dPt>
          <c:dPt>
            <c:idx val="66"/>
            <c:bubble3D val="0"/>
            <c:spPr>
              <a:solidFill>
                <a:schemeClr val="accent1">
                  <a:lumMod val="80000"/>
                  <a:lumOff val="20000"/>
                </a:schemeClr>
              </a:solidFill>
              <a:ln w="19050">
                <a:solidFill>
                  <a:schemeClr val="lt1"/>
                </a:solidFill>
              </a:ln>
              <a:effectLst/>
            </c:spPr>
          </c:dPt>
          <c:dPt>
            <c:idx val="67"/>
            <c:bubble3D val="0"/>
            <c:spPr>
              <a:solidFill>
                <a:schemeClr val="accent2">
                  <a:lumMod val="80000"/>
                  <a:lumOff val="20000"/>
                </a:schemeClr>
              </a:solidFill>
              <a:ln w="19050">
                <a:solidFill>
                  <a:schemeClr val="lt1"/>
                </a:solidFill>
              </a:ln>
              <a:effectLst/>
            </c:spPr>
          </c:dPt>
          <c:dPt>
            <c:idx val="68"/>
            <c:bubble3D val="0"/>
            <c:spPr>
              <a:solidFill>
                <a:schemeClr val="accent3">
                  <a:lumMod val="80000"/>
                  <a:lumOff val="20000"/>
                </a:schemeClr>
              </a:solidFill>
              <a:ln w="19050">
                <a:solidFill>
                  <a:schemeClr val="lt1"/>
                </a:solidFill>
              </a:ln>
              <a:effectLst/>
            </c:spPr>
          </c:dPt>
          <c:dPt>
            <c:idx val="69"/>
            <c:bubble3D val="0"/>
            <c:spPr>
              <a:solidFill>
                <a:schemeClr val="accent4">
                  <a:lumMod val="80000"/>
                  <a:lumOff val="20000"/>
                </a:schemeClr>
              </a:solidFill>
              <a:ln w="19050">
                <a:solidFill>
                  <a:schemeClr val="lt1"/>
                </a:solidFill>
              </a:ln>
              <a:effectLst/>
            </c:spPr>
          </c:dPt>
          <c:dPt>
            <c:idx val="70"/>
            <c:bubble3D val="0"/>
            <c:spPr>
              <a:solidFill>
                <a:schemeClr val="accent5">
                  <a:lumMod val="80000"/>
                  <a:lumOff val="20000"/>
                </a:schemeClr>
              </a:solidFill>
              <a:ln w="19050">
                <a:solidFill>
                  <a:schemeClr val="lt1"/>
                </a:solidFill>
              </a:ln>
              <a:effectLst/>
            </c:spPr>
          </c:dPt>
          <c:dPt>
            <c:idx val="71"/>
            <c:bubble3D val="0"/>
            <c:spPr>
              <a:solidFill>
                <a:schemeClr val="accent6">
                  <a:lumMod val="80000"/>
                  <a:lumOff val="20000"/>
                </a:schemeClr>
              </a:solidFill>
              <a:ln w="19050">
                <a:solidFill>
                  <a:schemeClr val="lt1"/>
                </a:solidFill>
              </a:ln>
              <a:effectLst/>
            </c:spPr>
          </c:dPt>
          <c:dPt>
            <c:idx val="72"/>
            <c:bubble3D val="0"/>
            <c:spPr>
              <a:solidFill>
                <a:schemeClr val="accent1">
                  <a:lumMod val="80000"/>
                </a:schemeClr>
              </a:solidFill>
              <a:ln w="19050">
                <a:solidFill>
                  <a:schemeClr val="lt1"/>
                </a:solidFill>
              </a:ln>
              <a:effectLst/>
            </c:spPr>
          </c:dPt>
          <c:dPt>
            <c:idx val="73"/>
            <c:bubble3D val="0"/>
            <c:spPr>
              <a:solidFill>
                <a:schemeClr val="accent2">
                  <a:lumMod val="80000"/>
                </a:schemeClr>
              </a:solidFill>
              <a:ln w="19050">
                <a:solidFill>
                  <a:schemeClr val="lt1"/>
                </a:solidFill>
              </a:ln>
              <a:effectLst/>
            </c:spPr>
          </c:dPt>
          <c:dPt>
            <c:idx val="74"/>
            <c:bubble3D val="0"/>
            <c:spPr>
              <a:solidFill>
                <a:schemeClr val="accent3">
                  <a:lumMod val="80000"/>
                </a:schemeClr>
              </a:solidFill>
              <a:ln w="19050">
                <a:solidFill>
                  <a:schemeClr val="lt1"/>
                </a:solidFill>
              </a:ln>
              <a:effectLst/>
            </c:spPr>
          </c:dPt>
          <c:dPt>
            <c:idx val="75"/>
            <c:bubble3D val="0"/>
            <c:spPr>
              <a:solidFill>
                <a:schemeClr val="accent4">
                  <a:lumMod val="80000"/>
                </a:schemeClr>
              </a:solidFill>
              <a:ln w="19050">
                <a:solidFill>
                  <a:schemeClr val="lt1"/>
                </a:solidFill>
              </a:ln>
              <a:effectLst/>
            </c:spPr>
          </c:dPt>
          <c:dPt>
            <c:idx val="76"/>
            <c:bubble3D val="0"/>
            <c:spPr>
              <a:solidFill>
                <a:schemeClr val="accent5">
                  <a:lumMod val="80000"/>
                </a:schemeClr>
              </a:solidFill>
              <a:ln w="19050">
                <a:solidFill>
                  <a:schemeClr val="lt1"/>
                </a:solidFill>
              </a:ln>
              <a:effectLst/>
            </c:spPr>
          </c:dPt>
          <c:dPt>
            <c:idx val="77"/>
            <c:bubble3D val="0"/>
            <c:spPr>
              <a:solidFill>
                <a:schemeClr val="accent6">
                  <a:lumMod val="80000"/>
                </a:schemeClr>
              </a:solidFill>
              <a:ln w="19050">
                <a:solidFill>
                  <a:schemeClr val="lt1"/>
                </a:solidFill>
              </a:ln>
              <a:effectLst/>
            </c:spPr>
          </c:dPt>
          <c:dPt>
            <c:idx val="78"/>
            <c:bubble3D val="0"/>
            <c:spPr>
              <a:solidFill>
                <a:schemeClr val="accent1">
                  <a:lumMod val="60000"/>
                  <a:lumOff val="40000"/>
                </a:schemeClr>
              </a:solidFill>
              <a:ln w="19050">
                <a:solidFill>
                  <a:schemeClr val="lt1"/>
                </a:solidFill>
              </a:ln>
              <a:effectLst/>
            </c:spPr>
          </c:dPt>
          <c:dPt>
            <c:idx val="79"/>
            <c:bubble3D val="0"/>
            <c:spPr>
              <a:solidFill>
                <a:schemeClr val="accent2">
                  <a:lumMod val="60000"/>
                  <a:lumOff val="40000"/>
                </a:schemeClr>
              </a:solidFill>
              <a:ln w="19050">
                <a:solidFill>
                  <a:schemeClr val="lt1"/>
                </a:solidFill>
              </a:ln>
              <a:effectLst/>
            </c:spPr>
          </c:dPt>
          <c:dPt>
            <c:idx val="80"/>
            <c:bubble3D val="0"/>
            <c:spPr>
              <a:solidFill>
                <a:schemeClr val="accent3">
                  <a:lumMod val="60000"/>
                  <a:lumOff val="40000"/>
                </a:schemeClr>
              </a:solidFill>
              <a:ln w="19050">
                <a:solidFill>
                  <a:schemeClr val="lt1"/>
                </a:solidFill>
              </a:ln>
              <a:effectLst/>
            </c:spPr>
          </c:dPt>
          <c:dPt>
            <c:idx val="81"/>
            <c:bubble3D val="0"/>
            <c:spPr>
              <a:solidFill>
                <a:schemeClr val="accent4">
                  <a:lumMod val="60000"/>
                  <a:lumOff val="40000"/>
                </a:schemeClr>
              </a:solidFill>
              <a:ln w="19050">
                <a:solidFill>
                  <a:schemeClr val="lt1"/>
                </a:solidFill>
              </a:ln>
              <a:effectLst/>
            </c:spPr>
          </c:dPt>
          <c:dPt>
            <c:idx val="82"/>
            <c:bubble3D val="0"/>
            <c:spPr>
              <a:solidFill>
                <a:schemeClr val="accent5">
                  <a:lumMod val="60000"/>
                  <a:lumOff val="40000"/>
                </a:schemeClr>
              </a:solidFill>
              <a:ln w="19050">
                <a:solidFill>
                  <a:schemeClr val="lt1"/>
                </a:solidFill>
              </a:ln>
              <a:effectLst/>
            </c:spPr>
          </c:dPt>
          <c:dPt>
            <c:idx val="83"/>
            <c:bubble3D val="0"/>
            <c:spPr>
              <a:solidFill>
                <a:schemeClr val="accent6">
                  <a:lumMod val="60000"/>
                  <a:lumOff val="40000"/>
                </a:schemeClr>
              </a:solidFill>
              <a:ln w="19050">
                <a:solidFill>
                  <a:schemeClr val="lt1"/>
                </a:solidFill>
              </a:ln>
              <a:effectLst/>
            </c:spPr>
          </c:dPt>
          <c:dPt>
            <c:idx val="84"/>
            <c:bubble3D val="0"/>
            <c:spPr>
              <a:solidFill>
                <a:schemeClr val="accent1">
                  <a:lumMod val="50000"/>
                </a:schemeClr>
              </a:solidFill>
              <a:ln w="19050">
                <a:solidFill>
                  <a:schemeClr val="lt1"/>
                </a:solidFill>
              </a:ln>
              <a:effectLst/>
            </c:spPr>
          </c:dPt>
          <c:dPt>
            <c:idx val="85"/>
            <c:bubble3D val="0"/>
            <c:spPr>
              <a:solidFill>
                <a:schemeClr val="accent2">
                  <a:lumMod val="50000"/>
                </a:schemeClr>
              </a:solidFill>
              <a:ln w="19050">
                <a:solidFill>
                  <a:schemeClr val="lt1"/>
                </a:solidFill>
              </a:ln>
              <a:effectLst/>
            </c:spPr>
          </c:dPt>
          <c:dPt>
            <c:idx val="86"/>
            <c:bubble3D val="0"/>
            <c:spPr>
              <a:solidFill>
                <a:schemeClr val="accent3">
                  <a:lumMod val="50000"/>
                </a:schemeClr>
              </a:solidFill>
              <a:ln w="19050">
                <a:solidFill>
                  <a:schemeClr val="lt1"/>
                </a:solidFill>
              </a:ln>
              <a:effectLst/>
            </c:spPr>
          </c:dPt>
          <c:dPt>
            <c:idx val="87"/>
            <c:bubble3D val="0"/>
            <c:spPr>
              <a:solidFill>
                <a:schemeClr val="accent4">
                  <a:lumMod val="50000"/>
                </a:schemeClr>
              </a:solidFill>
              <a:ln w="19050">
                <a:solidFill>
                  <a:schemeClr val="lt1"/>
                </a:solidFill>
              </a:ln>
              <a:effectLst/>
            </c:spPr>
          </c:dPt>
          <c:dPt>
            <c:idx val="88"/>
            <c:bubble3D val="0"/>
            <c:spPr>
              <a:solidFill>
                <a:schemeClr val="accent5">
                  <a:lumMod val="50000"/>
                </a:schemeClr>
              </a:solidFill>
              <a:ln w="19050">
                <a:solidFill>
                  <a:schemeClr val="lt1"/>
                </a:solidFill>
              </a:ln>
              <a:effectLst/>
            </c:spPr>
          </c:dPt>
          <c:dPt>
            <c:idx val="89"/>
            <c:bubble3D val="0"/>
            <c:spPr>
              <a:solidFill>
                <a:schemeClr val="accent6">
                  <a:lumMod val="50000"/>
                </a:schemeClr>
              </a:solidFill>
              <a:ln w="19050">
                <a:solidFill>
                  <a:schemeClr val="lt1"/>
                </a:solidFill>
              </a:ln>
              <a:effectLst/>
            </c:spPr>
          </c:dPt>
          <c:dPt>
            <c:idx val="90"/>
            <c:bubble3D val="0"/>
            <c:spPr>
              <a:solidFill>
                <a:schemeClr val="accent1">
                  <a:lumMod val="70000"/>
                  <a:lumOff val="30000"/>
                </a:schemeClr>
              </a:solidFill>
              <a:ln w="19050">
                <a:solidFill>
                  <a:schemeClr val="lt1"/>
                </a:solidFill>
              </a:ln>
              <a:effectLst/>
            </c:spPr>
          </c:dPt>
          <c:dPt>
            <c:idx val="91"/>
            <c:bubble3D val="0"/>
            <c:spPr>
              <a:solidFill>
                <a:schemeClr val="accent2">
                  <a:lumMod val="70000"/>
                  <a:lumOff val="30000"/>
                </a:schemeClr>
              </a:solidFill>
              <a:ln w="19050">
                <a:solidFill>
                  <a:schemeClr val="lt1"/>
                </a:solidFill>
              </a:ln>
              <a:effectLst/>
            </c:spPr>
          </c:dPt>
          <c:dPt>
            <c:idx val="92"/>
            <c:bubble3D val="0"/>
            <c:spPr>
              <a:solidFill>
                <a:schemeClr val="accent3">
                  <a:lumMod val="70000"/>
                  <a:lumOff val="30000"/>
                </a:schemeClr>
              </a:solidFill>
              <a:ln w="19050">
                <a:solidFill>
                  <a:schemeClr val="lt1"/>
                </a:solidFill>
              </a:ln>
              <a:effectLst/>
            </c:spPr>
          </c:dPt>
          <c:dPt>
            <c:idx val="93"/>
            <c:bubble3D val="0"/>
            <c:spPr>
              <a:solidFill>
                <a:schemeClr val="accent4">
                  <a:lumMod val="70000"/>
                  <a:lumOff val="30000"/>
                </a:schemeClr>
              </a:solidFill>
              <a:ln w="19050">
                <a:solidFill>
                  <a:schemeClr val="lt1"/>
                </a:solidFill>
              </a:ln>
              <a:effectLst/>
            </c:spPr>
          </c:dPt>
          <c:dPt>
            <c:idx val="94"/>
            <c:bubble3D val="0"/>
            <c:spPr>
              <a:solidFill>
                <a:schemeClr val="accent5">
                  <a:lumMod val="70000"/>
                  <a:lumOff val="30000"/>
                </a:schemeClr>
              </a:solidFill>
              <a:ln w="19050">
                <a:solidFill>
                  <a:schemeClr val="lt1"/>
                </a:solidFill>
              </a:ln>
              <a:effectLst/>
            </c:spPr>
          </c:dPt>
          <c:dPt>
            <c:idx val="95"/>
            <c:bubble3D val="0"/>
            <c:spPr>
              <a:solidFill>
                <a:schemeClr val="accent6">
                  <a:lumMod val="70000"/>
                  <a:lumOff val="30000"/>
                </a:schemeClr>
              </a:solidFill>
              <a:ln w="19050">
                <a:solidFill>
                  <a:schemeClr val="lt1"/>
                </a:solidFill>
              </a:ln>
              <a:effectLst/>
            </c:spPr>
          </c:dPt>
          <c:dPt>
            <c:idx val="96"/>
            <c:bubble3D val="0"/>
            <c:spPr>
              <a:solidFill>
                <a:schemeClr val="accent1">
                  <a:lumMod val="70000"/>
                </a:schemeClr>
              </a:solidFill>
              <a:ln w="19050">
                <a:solidFill>
                  <a:schemeClr val="lt1"/>
                </a:solidFill>
              </a:ln>
              <a:effectLst/>
            </c:spPr>
          </c:dPt>
          <c:dPt>
            <c:idx val="97"/>
            <c:bubble3D val="0"/>
            <c:spPr>
              <a:solidFill>
                <a:schemeClr val="accent2">
                  <a:lumMod val="70000"/>
                </a:schemeClr>
              </a:solidFill>
              <a:ln w="19050">
                <a:solidFill>
                  <a:schemeClr val="lt1"/>
                </a:solidFill>
              </a:ln>
              <a:effectLst/>
            </c:spPr>
          </c:dPt>
          <c:dPt>
            <c:idx val="98"/>
            <c:bubble3D val="0"/>
            <c:spPr>
              <a:solidFill>
                <a:schemeClr val="accent3">
                  <a:lumMod val="70000"/>
                </a:schemeClr>
              </a:solidFill>
              <a:ln w="19050">
                <a:solidFill>
                  <a:schemeClr val="lt1"/>
                </a:solidFill>
              </a:ln>
              <a:effectLst/>
            </c:spPr>
          </c:dPt>
          <c:dPt>
            <c:idx val="99"/>
            <c:bubble3D val="0"/>
            <c:spPr>
              <a:solidFill>
                <a:schemeClr val="accent4">
                  <a:lumMod val="70000"/>
                </a:schemeClr>
              </a:solidFill>
              <a:ln w="19050">
                <a:solidFill>
                  <a:schemeClr val="lt1"/>
                </a:solidFill>
              </a:ln>
              <a:effectLst/>
            </c:spPr>
          </c:dPt>
          <c:dPt>
            <c:idx val="100"/>
            <c:bubble3D val="0"/>
            <c:spPr>
              <a:solidFill>
                <a:schemeClr val="accent5">
                  <a:lumMod val="70000"/>
                </a:schemeClr>
              </a:solidFill>
              <a:ln w="19050">
                <a:solidFill>
                  <a:schemeClr val="lt1"/>
                </a:solidFill>
              </a:ln>
              <a:effectLst/>
            </c:spPr>
          </c:dPt>
          <c:dPt>
            <c:idx val="101"/>
            <c:bubble3D val="0"/>
            <c:spPr>
              <a:solidFill>
                <a:schemeClr val="accent6">
                  <a:lumMod val="70000"/>
                </a:schemeClr>
              </a:solidFill>
              <a:ln w="19050">
                <a:solidFill>
                  <a:schemeClr val="lt1"/>
                </a:solidFill>
              </a:ln>
              <a:effectLst/>
            </c:spPr>
          </c:dPt>
          <c:dPt>
            <c:idx val="102"/>
            <c:bubble3D val="0"/>
            <c:spPr>
              <a:solidFill>
                <a:schemeClr val="accent1">
                  <a:lumMod val="50000"/>
                  <a:lumOff val="50000"/>
                </a:schemeClr>
              </a:solidFill>
              <a:ln w="19050">
                <a:solidFill>
                  <a:schemeClr val="lt1"/>
                </a:solidFill>
              </a:ln>
              <a:effectLst/>
            </c:spPr>
          </c:dPt>
          <c:dPt>
            <c:idx val="103"/>
            <c:bubble3D val="0"/>
            <c:spPr>
              <a:solidFill>
                <a:schemeClr val="accent2">
                  <a:lumMod val="50000"/>
                  <a:lumOff val="50000"/>
                </a:schemeClr>
              </a:solidFill>
              <a:ln w="19050">
                <a:solidFill>
                  <a:schemeClr val="lt1"/>
                </a:solidFill>
              </a:ln>
              <a:effectLst/>
            </c:spPr>
          </c:dPt>
          <c:dPt>
            <c:idx val="104"/>
            <c:bubble3D val="0"/>
            <c:spPr>
              <a:solidFill>
                <a:schemeClr val="accent3">
                  <a:lumMod val="50000"/>
                  <a:lumOff val="50000"/>
                </a:schemeClr>
              </a:solidFill>
              <a:ln w="19050">
                <a:solidFill>
                  <a:schemeClr val="lt1"/>
                </a:solidFill>
              </a:ln>
              <a:effectLst/>
            </c:spPr>
          </c:dPt>
          <c:dPt>
            <c:idx val="105"/>
            <c:bubble3D val="0"/>
            <c:spPr>
              <a:solidFill>
                <a:schemeClr val="accent4">
                  <a:lumMod val="50000"/>
                  <a:lumOff val="50000"/>
                </a:schemeClr>
              </a:solidFill>
              <a:ln w="19050">
                <a:solidFill>
                  <a:schemeClr val="lt1"/>
                </a:solidFill>
              </a:ln>
              <a:effectLst/>
            </c:spPr>
          </c:dPt>
          <c:dPt>
            <c:idx val="106"/>
            <c:bubble3D val="0"/>
            <c:spPr>
              <a:solidFill>
                <a:schemeClr val="accent5">
                  <a:lumMod val="50000"/>
                  <a:lumOff val="50000"/>
                </a:schemeClr>
              </a:solidFill>
              <a:ln w="19050">
                <a:solidFill>
                  <a:schemeClr val="lt1"/>
                </a:solidFill>
              </a:ln>
              <a:effectLst/>
            </c:spPr>
          </c:dPt>
          <c:dPt>
            <c:idx val="107"/>
            <c:bubble3D val="0"/>
            <c:spPr>
              <a:solidFill>
                <a:schemeClr val="accent6">
                  <a:lumMod val="50000"/>
                  <a:lumOff val="50000"/>
                </a:schemeClr>
              </a:solidFill>
              <a:ln w="19050">
                <a:solidFill>
                  <a:schemeClr val="lt1"/>
                </a:solidFill>
              </a:ln>
              <a:effectLst/>
            </c:spPr>
          </c:dPt>
          <c:dPt>
            <c:idx val="108"/>
            <c:bubble3D val="0"/>
            <c:spPr>
              <a:solidFill>
                <a:schemeClr val="accent1"/>
              </a:solidFill>
              <a:ln w="19050">
                <a:solidFill>
                  <a:schemeClr val="lt1"/>
                </a:solidFill>
              </a:ln>
              <a:effectLst/>
            </c:spPr>
          </c:dPt>
          <c:dPt>
            <c:idx val="109"/>
            <c:bubble3D val="0"/>
            <c:spPr>
              <a:solidFill>
                <a:schemeClr val="accent2"/>
              </a:solidFill>
              <a:ln w="19050">
                <a:solidFill>
                  <a:schemeClr val="lt1"/>
                </a:solidFill>
              </a:ln>
              <a:effectLst/>
            </c:spPr>
          </c:dPt>
          <c:dPt>
            <c:idx val="110"/>
            <c:bubble3D val="0"/>
            <c:spPr>
              <a:solidFill>
                <a:schemeClr val="accent3"/>
              </a:solidFill>
              <a:ln w="19050">
                <a:solidFill>
                  <a:schemeClr val="lt1"/>
                </a:solidFill>
              </a:ln>
              <a:effectLst/>
            </c:spPr>
          </c:dPt>
          <c:dPt>
            <c:idx val="111"/>
            <c:bubble3D val="0"/>
            <c:spPr>
              <a:solidFill>
                <a:schemeClr val="accent4"/>
              </a:solidFill>
              <a:ln w="19050">
                <a:solidFill>
                  <a:schemeClr val="lt1"/>
                </a:solidFill>
              </a:ln>
              <a:effectLst/>
            </c:spPr>
          </c:dPt>
          <c:dPt>
            <c:idx val="112"/>
            <c:bubble3D val="0"/>
            <c:spPr>
              <a:solidFill>
                <a:schemeClr val="accent5"/>
              </a:solidFill>
              <a:ln w="19050">
                <a:solidFill>
                  <a:schemeClr val="lt1"/>
                </a:solidFill>
              </a:ln>
              <a:effectLst/>
            </c:spPr>
          </c:dPt>
          <c:dPt>
            <c:idx val="113"/>
            <c:bubble3D val="0"/>
            <c:spPr>
              <a:solidFill>
                <a:schemeClr val="accent6"/>
              </a:solidFill>
              <a:ln w="19050">
                <a:solidFill>
                  <a:schemeClr val="lt1"/>
                </a:solidFill>
              </a:ln>
              <a:effectLst/>
            </c:spPr>
          </c:dPt>
          <c:dPt>
            <c:idx val="114"/>
            <c:bubble3D val="0"/>
            <c:spPr>
              <a:solidFill>
                <a:schemeClr val="accent1">
                  <a:lumMod val="60000"/>
                </a:schemeClr>
              </a:solidFill>
              <a:ln w="19050">
                <a:solidFill>
                  <a:schemeClr val="lt1"/>
                </a:solidFill>
              </a:ln>
              <a:effectLst/>
            </c:spPr>
          </c:dPt>
          <c:dPt>
            <c:idx val="115"/>
            <c:bubble3D val="0"/>
            <c:spPr>
              <a:solidFill>
                <a:schemeClr val="accent2">
                  <a:lumMod val="60000"/>
                </a:schemeClr>
              </a:solidFill>
              <a:ln w="19050">
                <a:solidFill>
                  <a:schemeClr val="lt1"/>
                </a:solidFill>
              </a:ln>
              <a:effectLst/>
            </c:spPr>
          </c:dPt>
          <c:dPt>
            <c:idx val="116"/>
            <c:bubble3D val="0"/>
            <c:spPr>
              <a:solidFill>
                <a:schemeClr val="accent3">
                  <a:lumMod val="60000"/>
                </a:schemeClr>
              </a:solidFill>
              <a:ln w="19050">
                <a:solidFill>
                  <a:schemeClr val="lt1"/>
                </a:solidFill>
              </a:ln>
              <a:effectLst/>
            </c:spPr>
          </c:dPt>
          <c:dPt>
            <c:idx val="117"/>
            <c:bubble3D val="0"/>
            <c:spPr>
              <a:solidFill>
                <a:schemeClr val="accent4">
                  <a:lumMod val="60000"/>
                </a:schemeClr>
              </a:solidFill>
              <a:ln w="19050">
                <a:solidFill>
                  <a:schemeClr val="lt1"/>
                </a:solidFill>
              </a:ln>
              <a:effectLst/>
            </c:spPr>
          </c:dPt>
          <c:dPt>
            <c:idx val="118"/>
            <c:bubble3D val="0"/>
            <c:spPr>
              <a:solidFill>
                <a:schemeClr val="accent5">
                  <a:lumMod val="60000"/>
                </a:schemeClr>
              </a:solidFill>
              <a:ln w="19050">
                <a:solidFill>
                  <a:schemeClr val="lt1"/>
                </a:solidFill>
              </a:ln>
              <a:effectLst/>
            </c:spPr>
          </c:dPt>
          <c:dPt>
            <c:idx val="119"/>
            <c:bubble3D val="0"/>
            <c:spPr>
              <a:solidFill>
                <a:schemeClr val="accent6">
                  <a:lumMod val="60000"/>
                </a:schemeClr>
              </a:solidFill>
              <a:ln w="19050">
                <a:solidFill>
                  <a:schemeClr val="lt1"/>
                </a:solidFill>
              </a:ln>
              <a:effectLst/>
            </c:spPr>
          </c:dPt>
          <c:dPt>
            <c:idx val="120"/>
            <c:bubble3D val="0"/>
            <c:spPr>
              <a:solidFill>
                <a:schemeClr val="accent1">
                  <a:lumMod val="80000"/>
                  <a:lumOff val="20000"/>
                </a:schemeClr>
              </a:solidFill>
              <a:ln w="19050">
                <a:solidFill>
                  <a:schemeClr val="lt1"/>
                </a:solidFill>
              </a:ln>
              <a:effectLst/>
            </c:spPr>
          </c:dPt>
          <c:dPt>
            <c:idx val="121"/>
            <c:bubble3D val="0"/>
            <c:spPr>
              <a:solidFill>
                <a:schemeClr val="accent2">
                  <a:lumMod val="80000"/>
                  <a:lumOff val="20000"/>
                </a:schemeClr>
              </a:solidFill>
              <a:ln w="19050">
                <a:solidFill>
                  <a:schemeClr val="lt1"/>
                </a:solidFill>
              </a:ln>
              <a:effectLst/>
            </c:spPr>
          </c:dPt>
          <c:dPt>
            <c:idx val="122"/>
            <c:bubble3D val="0"/>
            <c:spPr>
              <a:solidFill>
                <a:schemeClr val="accent3">
                  <a:lumMod val="80000"/>
                  <a:lumOff val="20000"/>
                </a:schemeClr>
              </a:solidFill>
              <a:ln w="19050">
                <a:solidFill>
                  <a:schemeClr val="lt1"/>
                </a:solidFill>
              </a:ln>
              <a:effectLst/>
            </c:spPr>
          </c:dPt>
          <c:dPt>
            <c:idx val="123"/>
            <c:bubble3D val="0"/>
            <c:spPr>
              <a:solidFill>
                <a:schemeClr val="accent4">
                  <a:lumMod val="80000"/>
                  <a:lumOff val="20000"/>
                </a:schemeClr>
              </a:solidFill>
              <a:ln w="19050">
                <a:solidFill>
                  <a:schemeClr val="lt1"/>
                </a:solidFill>
              </a:ln>
              <a:effectLst/>
            </c:spPr>
          </c:dPt>
          <c:dPt>
            <c:idx val="124"/>
            <c:bubble3D val="0"/>
            <c:spPr>
              <a:solidFill>
                <a:schemeClr val="accent5">
                  <a:lumMod val="80000"/>
                  <a:lumOff val="20000"/>
                </a:schemeClr>
              </a:solidFill>
              <a:ln w="19050">
                <a:solidFill>
                  <a:schemeClr val="lt1"/>
                </a:solidFill>
              </a:ln>
              <a:effectLst/>
            </c:spPr>
          </c:dPt>
          <c:dPt>
            <c:idx val="125"/>
            <c:bubble3D val="0"/>
            <c:spPr>
              <a:solidFill>
                <a:schemeClr val="accent6">
                  <a:lumMod val="80000"/>
                  <a:lumOff val="20000"/>
                </a:schemeClr>
              </a:solidFill>
              <a:ln w="19050">
                <a:solidFill>
                  <a:schemeClr val="lt1"/>
                </a:solidFill>
              </a:ln>
              <a:effectLst/>
            </c:spPr>
          </c:dPt>
          <c:dPt>
            <c:idx val="126"/>
            <c:bubble3D val="0"/>
            <c:spPr>
              <a:solidFill>
                <a:schemeClr val="accent1">
                  <a:lumMod val="80000"/>
                </a:schemeClr>
              </a:solidFill>
              <a:ln w="19050">
                <a:solidFill>
                  <a:schemeClr val="lt1"/>
                </a:solidFill>
              </a:ln>
              <a:effectLst/>
            </c:spPr>
          </c:dPt>
          <c:dPt>
            <c:idx val="127"/>
            <c:bubble3D val="0"/>
            <c:spPr>
              <a:solidFill>
                <a:schemeClr val="accent2">
                  <a:lumMod val="80000"/>
                </a:schemeClr>
              </a:solidFill>
              <a:ln w="19050">
                <a:solidFill>
                  <a:schemeClr val="lt1"/>
                </a:solidFill>
              </a:ln>
              <a:effectLst/>
            </c:spPr>
          </c:dPt>
          <c:dPt>
            <c:idx val="128"/>
            <c:bubble3D val="0"/>
            <c:spPr>
              <a:solidFill>
                <a:schemeClr val="accent3">
                  <a:lumMod val="80000"/>
                </a:schemeClr>
              </a:solidFill>
              <a:ln w="19050">
                <a:solidFill>
                  <a:schemeClr val="lt1"/>
                </a:solidFill>
              </a:ln>
              <a:effectLst/>
            </c:spPr>
          </c:dPt>
          <c:dPt>
            <c:idx val="129"/>
            <c:bubble3D val="0"/>
            <c:spPr>
              <a:solidFill>
                <a:schemeClr val="accent4">
                  <a:lumMod val="80000"/>
                </a:schemeClr>
              </a:solidFill>
              <a:ln w="19050">
                <a:solidFill>
                  <a:schemeClr val="lt1"/>
                </a:solidFill>
              </a:ln>
              <a:effectLst/>
            </c:spPr>
          </c:dPt>
          <c:dPt>
            <c:idx val="130"/>
            <c:bubble3D val="0"/>
            <c:spPr>
              <a:solidFill>
                <a:schemeClr val="accent5">
                  <a:lumMod val="80000"/>
                </a:schemeClr>
              </a:solidFill>
              <a:ln w="19050">
                <a:solidFill>
                  <a:schemeClr val="lt1"/>
                </a:solidFill>
              </a:ln>
              <a:effectLst/>
            </c:spPr>
          </c:dPt>
          <c:dPt>
            <c:idx val="131"/>
            <c:bubble3D val="0"/>
            <c:spPr>
              <a:solidFill>
                <a:schemeClr val="accent6">
                  <a:lumMod val="80000"/>
                </a:schemeClr>
              </a:solidFill>
              <a:ln w="19050">
                <a:solidFill>
                  <a:schemeClr val="lt1"/>
                </a:solidFill>
              </a:ln>
              <a:effectLst/>
            </c:spPr>
          </c:dPt>
          <c:dPt>
            <c:idx val="132"/>
            <c:bubble3D val="0"/>
            <c:spPr>
              <a:solidFill>
                <a:schemeClr val="accent1">
                  <a:lumMod val="60000"/>
                  <a:lumOff val="40000"/>
                </a:schemeClr>
              </a:solidFill>
              <a:ln w="19050">
                <a:solidFill>
                  <a:schemeClr val="lt1"/>
                </a:solidFill>
              </a:ln>
              <a:effectLst/>
            </c:spPr>
          </c:dPt>
          <c:dPt>
            <c:idx val="133"/>
            <c:bubble3D val="0"/>
            <c:spPr>
              <a:solidFill>
                <a:schemeClr val="accent2">
                  <a:lumMod val="60000"/>
                  <a:lumOff val="40000"/>
                </a:schemeClr>
              </a:solidFill>
              <a:ln w="19050">
                <a:solidFill>
                  <a:schemeClr val="lt1"/>
                </a:solidFill>
              </a:ln>
              <a:effectLst/>
            </c:spPr>
          </c:dPt>
          <c:dPt>
            <c:idx val="134"/>
            <c:bubble3D val="0"/>
            <c:spPr>
              <a:solidFill>
                <a:schemeClr val="accent3">
                  <a:lumMod val="60000"/>
                  <a:lumOff val="40000"/>
                </a:schemeClr>
              </a:solidFill>
              <a:ln w="19050">
                <a:solidFill>
                  <a:schemeClr val="lt1"/>
                </a:solidFill>
              </a:ln>
              <a:effectLst/>
            </c:spPr>
          </c:dPt>
          <c:dPt>
            <c:idx val="135"/>
            <c:bubble3D val="0"/>
            <c:spPr>
              <a:solidFill>
                <a:schemeClr val="accent4">
                  <a:lumMod val="60000"/>
                  <a:lumOff val="40000"/>
                </a:schemeClr>
              </a:solidFill>
              <a:ln w="19050">
                <a:solidFill>
                  <a:schemeClr val="lt1"/>
                </a:solidFill>
              </a:ln>
              <a:effectLst/>
            </c:spPr>
          </c:dPt>
          <c:dPt>
            <c:idx val="136"/>
            <c:bubble3D val="0"/>
            <c:spPr>
              <a:solidFill>
                <a:schemeClr val="accent5">
                  <a:lumMod val="60000"/>
                  <a:lumOff val="40000"/>
                </a:schemeClr>
              </a:solidFill>
              <a:ln w="19050">
                <a:solidFill>
                  <a:schemeClr val="lt1"/>
                </a:solidFill>
              </a:ln>
              <a:effectLst/>
            </c:spPr>
          </c:dPt>
          <c:dPt>
            <c:idx val="137"/>
            <c:bubble3D val="0"/>
            <c:spPr>
              <a:solidFill>
                <a:schemeClr val="accent6">
                  <a:lumMod val="60000"/>
                  <a:lumOff val="40000"/>
                </a:schemeClr>
              </a:solidFill>
              <a:ln w="19050">
                <a:solidFill>
                  <a:schemeClr val="lt1"/>
                </a:solidFill>
              </a:ln>
              <a:effectLst/>
            </c:spPr>
          </c:dPt>
          <c:dPt>
            <c:idx val="138"/>
            <c:bubble3D val="0"/>
            <c:spPr>
              <a:solidFill>
                <a:schemeClr val="accent1">
                  <a:lumMod val="50000"/>
                </a:schemeClr>
              </a:solidFill>
              <a:ln w="19050">
                <a:solidFill>
                  <a:schemeClr val="lt1"/>
                </a:solidFill>
              </a:ln>
              <a:effectLst/>
            </c:spPr>
          </c:dPt>
          <c:dPt>
            <c:idx val="139"/>
            <c:bubble3D val="0"/>
            <c:spPr>
              <a:solidFill>
                <a:schemeClr val="accent2">
                  <a:lumMod val="50000"/>
                </a:schemeClr>
              </a:solidFill>
              <a:ln w="19050">
                <a:solidFill>
                  <a:schemeClr val="lt1"/>
                </a:solidFill>
              </a:ln>
              <a:effectLst/>
            </c:spPr>
          </c:dPt>
          <c:dPt>
            <c:idx val="140"/>
            <c:bubble3D val="0"/>
            <c:spPr>
              <a:solidFill>
                <a:schemeClr val="accent3">
                  <a:lumMod val="50000"/>
                </a:schemeClr>
              </a:solidFill>
              <a:ln w="19050">
                <a:solidFill>
                  <a:schemeClr val="lt1"/>
                </a:solidFill>
              </a:ln>
              <a:effectLst/>
            </c:spPr>
          </c:dPt>
          <c:dPt>
            <c:idx val="141"/>
            <c:bubble3D val="0"/>
            <c:spPr>
              <a:solidFill>
                <a:schemeClr val="accent4">
                  <a:lumMod val="50000"/>
                </a:schemeClr>
              </a:solidFill>
              <a:ln w="19050">
                <a:solidFill>
                  <a:schemeClr val="lt1"/>
                </a:solidFill>
              </a:ln>
              <a:effectLst/>
            </c:spPr>
          </c:dPt>
          <c:dPt>
            <c:idx val="142"/>
            <c:bubble3D val="0"/>
            <c:spPr>
              <a:solidFill>
                <a:schemeClr val="accent5">
                  <a:lumMod val="50000"/>
                </a:schemeClr>
              </a:solidFill>
              <a:ln w="19050">
                <a:solidFill>
                  <a:schemeClr val="lt1"/>
                </a:solidFill>
              </a:ln>
              <a:effectLst/>
            </c:spPr>
          </c:dPt>
          <c:dPt>
            <c:idx val="143"/>
            <c:bubble3D val="0"/>
            <c:spPr>
              <a:solidFill>
                <a:schemeClr val="accent6">
                  <a:lumMod val="50000"/>
                </a:schemeClr>
              </a:solidFill>
              <a:ln w="19050">
                <a:solidFill>
                  <a:schemeClr val="lt1"/>
                </a:solidFill>
              </a:ln>
              <a:effectLst/>
            </c:spPr>
          </c:dPt>
          <c:dPt>
            <c:idx val="144"/>
            <c:bubble3D val="0"/>
            <c:spPr>
              <a:solidFill>
                <a:schemeClr val="accent1">
                  <a:lumMod val="70000"/>
                  <a:lumOff val="30000"/>
                </a:schemeClr>
              </a:solidFill>
              <a:ln w="19050">
                <a:solidFill>
                  <a:schemeClr val="lt1"/>
                </a:solidFill>
              </a:ln>
              <a:effectLst/>
            </c:spPr>
          </c:dPt>
          <c:dPt>
            <c:idx val="145"/>
            <c:bubble3D val="0"/>
            <c:spPr>
              <a:solidFill>
                <a:schemeClr val="accent2">
                  <a:lumMod val="70000"/>
                  <a:lumOff val="30000"/>
                </a:schemeClr>
              </a:solidFill>
              <a:ln w="19050">
                <a:solidFill>
                  <a:schemeClr val="lt1"/>
                </a:solidFill>
              </a:ln>
              <a:effectLst/>
            </c:spPr>
          </c:dPt>
          <c:dPt>
            <c:idx val="146"/>
            <c:bubble3D val="0"/>
            <c:spPr>
              <a:solidFill>
                <a:schemeClr val="accent3">
                  <a:lumMod val="70000"/>
                  <a:lumOff val="30000"/>
                </a:schemeClr>
              </a:solidFill>
              <a:ln w="19050">
                <a:solidFill>
                  <a:schemeClr val="lt1"/>
                </a:solidFill>
              </a:ln>
              <a:effectLst/>
            </c:spPr>
          </c:dPt>
          <c:dPt>
            <c:idx val="147"/>
            <c:bubble3D val="0"/>
            <c:spPr>
              <a:solidFill>
                <a:schemeClr val="accent4">
                  <a:lumMod val="70000"/>
                  <a:lumOff val="30000"/>
                </a:schemeClr>
              </a:solidFill>
              <a:ln w="19050">
                <a:solidFill>
                  <a:schemeClr val="lt1"/>
                </a:solidFill>
              </a:ln>
              <a:effectLst/>
            </c:spPr>
          </c:dPt>
          <c:dPt>
            <c:idx val="148"/>
            <c:bubble3D val="0"/>
            <c:spPr>
              <a:solidFill>
                <a:schemeClr val="accent5">
                  <a:lumMod val="70000"/>
                  <a:lumOff val="30000"/>
                </a:schemeClr>
              </a:solidFill>
              <a:ln w="19050">
                <a:solidFill>
                  <a:schemeClr val="lt1"/>
                </a:solidFill>
              </a:ln>
              <a:effectLst/>
            </c:spPr>
          </c:dPt>
          <c:dPt>
            <c:idx val="149"/>
            <c:bubble3D val="0"/>
            <c:spPr>
              <a:solidFill>
                <a:schemeClr val="accent6">
                  <a:lumMod val="70000"/>
                  <a:lumOff val="30000"/>
                </a:schemeClr>
              </a:solidFill>
              <a:ln w="19050">
                <a:solidFill>
                  <a:schemeClr val="lt1"/>
                </a:solidFill>
              </a:ln>
              <a:effectLst/>
            </c:spPr>
          </c:dPt>
          <c:dPt>
            <c:idx val="150"/>
            <c:bubble3D val="0"/>
            <c:spPr>
              <a:solidFill>
                <a:schemeClr val="accent1">
                  <a:lumMod val="70000"/>
                </a:schemeClr>
              </a:solidFill>
              <a:ln w="19050">
                <a:solidFill>
                  <a:schemeClr val="lt1"/>
                </a:solidFill>
              </a:ln>
              <a:effectLst/>
            </c:spPr>
          </c:dPt>
          <c:dPt>
            <c:idx val="151"/>
            <c:bubble3D val="0"/>
            <c:spPr>
              <a:solidFill>
                <a:schemeClr val="accent2">
                  <a:lumMod val="70000"/>
                </a:schemeClr>
              </a:solidFill>
              <a:ln w="19050">
                <a:solidFill>
                  <a:schemeClr val="lt1"/>
                </a:solidFill>
              </a:ln>
              <a:effectLst/>
            </c:spPr>
          </c:dPt>
          <c:dPt>
            <c:idx val="152"/>
            <c:bubble3D val="0"/>
            <c:spPr>
              <a:solidFill>
                <a:schemeClr val="accent3">
                  <a:lumMod val="70000"/>
                </a:schemeClr>
              </a:solidFill>
              <a:ln w="19050">
                <a:solidFill>
                  <a:schemeClr val="lt1"/>
                </a:solidFill>
              </a:ln>
              <a:effectLst/>
            </c:spPr>
          </c:dPt>
          <c:dPt>
            <c:idx val="153"/>
            <c:bubble3D val="0"/>
            <c:spPr>
              <a:solidFill>
                <a:schemeClr val="accent4">
                  <a:lumMod val="70000"/>
                </a:schemeClr>
              </a:solidFill>
              <a:ln w="19050">
                <a:solidFill>
                  <a:schemeClr val="lt1"/>
                </a:solidFill>
              </a:ln>
              <a:effectLst/>
            </c:spPr>
          </c:dPt>
          <c:dPt>
            <c:idx val="154"/>
            <c:bubble3D val="0"/>
            <c:spPr>
              <a:solidFill>
                <a:schemeClr val="accent5">
                  <a:lumMod val="70000"/>
                </a:schemeClr>
              </a:solidFill>
              <a:ln w="19050">
                <a:solidFill>
                  <a:schemeClr val="lt1"/>
                </a:solidFill>
              </a:ln>
              <a:effectLst/>
            </c:spPr>
          </c:dPt>
          <c:dPt>
            <c:idx val="155"/>
            <c:bubble3D val="0"/>
            <c:spPr>
              <a:solidFill>
                <a:schemeClr val="accent6">
                  <a:lumMod val="70000"/>
                </a:schemeClr>
              </a:solidFill>
              <a:ln w="19050">
                <a:solidFill>
                  <a:schemeClr val="lt1"/>
                </a:solidFill>
              </a:ln>
              <a:effectLst/>
            </c:spPr>
          </c:dPt>
          <c:dPt>
            <c:idx val="156"/>
            <c:bubble3D val="0"/>
            <c:spPr>
              <a:solidFill>
                <a:schemeClr val="accent1">
                  <a:lumMod val="50000"/>
                  <a:lumOff val="50000"/>
                </a:schemeClr>
              </a:solidFill>
              <a:ln w="19050">
                <a:solidFill>
                  <a:schemeClr val="lt1"/>
                </a:solidFill>
              </a:ln>
              <a:effectLst/>
            </c:spPr>
          </c:dPt>
          <c:dPt>
            <c:idx val="157"/>
            <c:bubble3D val="0"/>
            <c:spPr>
              <a:solidFill>
                <a:schemeClr val="accent2">
                  <a:lumMod val="50000"/>
                  <a:lumOff val="50000"/>
                </a:schemeClr>
              </a:solidFill>
              <a:ln w="19050">
                <a:solidFill>
                  <a:schemeClr val="lt1"/>
                </a:solidFill>
              </a:ln>
              <a:effectLst/>
            </c:spPr>
          </c:dPt>
          <c:dPt>
            <c:idx val="158"/>
            <c:bubble3D val="0"/>
            <c:spPr>
              <a:solidFill>
                <a:schemeClr val="accent3">
                  <a:lumMod val="50000"/>
                  <a:lumOff val="50000"/>
                </a:schemeClr>
              </a:solidFill>
              <a:ln w="19050">
                <a:solidFill>
                  <a:schemeClr val="lt1"/>
                </a:solidFill>
              </a:ln>
              <a:effectLst/>
            </c:spPr>
          </c:dPt>
          <c:dPt>
            <c:idx val="159"/>
            <c:bubble3D val="0"/>
            <c:spPr>
              <a:solidFill>
                <a:schemeClr val="accent4">
                  <a:lumMod val="50000"/>
                  <a:lumOff val="50000"/>
                </a:schemeClr>
              </a:solidFill>
              <a:ln w="19050">
                <a:solidFill>
                  <a:schemeClr val="lt1"/>
                </a:solidFill>
              </a:ln>
              <a:effectLst/>
            </c:spPr>
          </c:dPt>
          <c:dPt>
            <c:idx val="160"/>
            <c:bubble3D val="0"/>
            <c:spPr>
              <a:solidFill>
                <a:schemeClr val="accent5">
                  <a:lumMod val="50000"/>
                  <a:lumOff val="50000"/>
                </a:schemeClr>
              </a:solidFill>
              <a:ln w="19050">
                <a:solidFill>
                  <a:schemeClr val="lt1"/>
                </a:solidFill>
              </a:ln>
              <a:effectLst/>
            </c:spPr>
          </c:dPt>
          <c:dPt>
            <c:idx val="161"/>
            <c:bubble3D val="0"/>
            <c:spPr>
              <a:solidFill>
                <a:schemeClr val="accent6">
                  <a:lumMod val="50000"/>
                  <a:lumOff val="50000"/>
                </a:schemeClr>
              </a:solidFill>
              <a:ln w="19050">
                <a:solidFill>
                  <a:schemeClr val="lt1"/>
                </a:solidFill>
              </a:ln>
              <a:effectLst/>
            </c:spPr>
          </c:dPt>
          <c:dPt>
            <c:idx val="162"/>
            <c:bubble3D val="0"/>
            <c:spPr>
              <a:solidFill>
                <a:schemeClr val="accent1"/>
              </a:solidFill>
              <a:ln w="19050">
                <a:solidFill>
                  <a:schemeClr val="lt1"/>
                </a:solidFill>
              </a:ln>
              <a:effectLst/>
            </c:spPr>
          </c:dPt>
          <c:dPt>
            <c:idx val="163"/>
            <c:bubble3D val="0"/>
            <c:spPr>
              <a:solidFill>
                <a:schemeClr val="accent2"/>
              </a:solidFill>
              <a:ln w="19050">
                <a:solidFill>
                  <a:schemeClr val="lt1"/>
                </a:solidFill>
              </a:ln>
              <a:effectLst/>
            </c:spPr>
          </c:dPt>
          <c:dPt>
            <c:idx val="164"/>
            <c:bubble3D val="0"/>
            <c:spPr>
              <a:solidFill>
                <a:schemeClr val="accent3"/>
              </a:solidFill>
              <a:ln w="19050">
                <a:solidFill>
                  <a:schemeClr val="lt1"/>
                </a:solidFill>
              </a:ln>
              <a:effectLst/>
            </c:spPr>
          </c:dPt>
          <c:dPt>
            <c:idx val="165"/>
            <c:bubble3D val="0"/>
            <c:spPr>
              <a:solidFill>
                <a:schemeClr val="accent4"/>
              </a:solidFill>
              <a:ln w="19050">
                <a:solidFill>
                  <a:schemeClr val="lt1"/>
                </a:solidFill>
              </a:ln>
              <a:effectLst/>
            </c:spPr>
          </c:dPt>
          <c:dPt>
            <c:idx val="166"/>
            <c:bubble3D val="0"/>
            <c:spPr>
              <a:solidFill>
                <a:schemeClr val="accent5"/>
              </a:solidFill>
              <a:ln w="19050">
                <a:solidFill>
                  <a:schemeClr val="lt1"/>
                </a:solidFill>
              </a:ln>
              <a:effectLst/>
            </c:spPr>
          </c:dPt>
          <c:dPt>
            <c:idx val="167"/>
            <c:bubble3D val="0"/>
            <c:spPr>
              <a:solidFill>
                <a:schemeClr val="accent6"/>
              </a:solidFill>
              <a:ln w="19050">
                <a:solidFill>
                  <a:schemeClr val="lt1"/>
                </a:solidFill>
              </a:ln>
              <a:effectLst/>
            </c:spPr>
          </c:dPt>
          <c:dPt>
            <c:idx val="168"/>
            <c:bubble3D val="0"/>
            <c:spPr>
              <a:solidFill>
                <a:schemeClr val="accent1">
                  <a:lumMod val="60000"/>
                </a:schemeClr>
              </a:solidFill>
              <a:ln w="19050">
                <a:solidFill>
                  <a:schemeClr val="lt1"/>
                </a:solidFill>
              </a:ln>
              <a:effectLst/>
            </c:spPr>
          </c:dPt>
          <c:dPt>
            <c:idx val="169"/>
            <c:bubble3D val="0"/>
            <c:spPr>
              <a:solidFill>
                <a:schemeClr val="accent2">
                  <a:lumMod val="60000"/>
                </a:schemeClr>
              </a:solidFill>
              <a:ln w="19050">
                <a:solidFill>
                  <a:schemeClr val="lt1"/>
                </a:solidFill>
              </a:ln>
              <a:effectLst/>
            </c:spPr>
          </c:dPt>
          <c:dPt>
            <c:idx val="170"/>
            <c:bubble3D val="0"/>
            <c:spPr>
              <a:solidFill>
                <a:schemeClr val="accent3">
                  <a:lumMod val="60000"/>
                </a:schemeClr>
              </a:solidFill>
              <a:ln w="19050">
                <a:solidFill>
                  <a:schemeClr val="lt1"/>
                </a:solidFill>
              </a:ln>
              <a:effectLst/>
            </c:spPr>
          </c:dPt>
          <c:dPt>
            <c:idx val="171"/>
            <c:bubble3D val="0"/>
            <c:spPr>
              <a:solidFill>
                <a:schemeClr val="accent4">
                  <a:lumMod val="60000"/>
                </a:schemeClr>
              </a:solidFill>
              <a:ln w="19050">
                <a:solidFill>
                  <a:schemeClr val="lt1"/>
                </a:solidFill>
              </a:ln>
              <a:effectLst/>
            </c:spPr>
          </c:dPt>
          <c:dPt>
            <c:idx val="172"/>
            <c:bubble3D val="0"/>
            <c:spPr>
              <a:solidFill>
                <a:schemeClr val="accent5">
                  <a:lumMod val="60000"/>
                </a:schemeClr>
              </a:solidFill>
              <a:ln w="19050">
                <a:solidFill>
                  <a:schemeClr val="lt1"/>
                </a:solidFill>
              </a:ln>
              <a:effectLst/>
            </c:spPr>
          </c:dPt>
          <c:dPt>
            <c:idx val="173"/>
            <c:bubble3D val="0"/>
            <c:spPr>
              <a:solidFill>
                <a:schemeClr val="accent6">
                  <a:lumMod val="60000"/>
                </a:schemeClr>
              </a:solidFill>
              <a:ln w="19050">
                <a:solidFill>
                  <a:schemeClr val="lt1"/>
                </a:solidFill>
              </a:ln>
              <a:effectLst/>
            </c:spPr>
          </c:dPt>
          <c:dPt>
            <c:idx val="174"/>
            <c:bubble3D val="0"/>
            <c:spPr>
              <a:solidFill>
                <a:schemeClr val="accent1">
                  <a:lumMod val="80000"/>
                  <a:lumOff val="20000"/>
                </a:schemeClr>
              </a:solidFill>
              <a:ln w="19050">
                <a:solidFill>
                  <a:schemeClr val="lt1"/>
                </a:solidFill>
              </a:ln>
              <a:effectLst/>
            </c:spPr>
          </c:dPt>
          <c:dPt>
            <c:idx val="175"/>
            <c:bubble3D val="0"/>
            <c:spPr>
              <a:solidFill>
                <a:schemeClr val="accent2">
                  <a:lumMod val="80000"/>
                  <a:lumOff val="20000"/>
                </a:schemeClr>
              </a:solidFill>
              <a:ln w="19050">
                <a:solidFill>
                  <a:schemeClr val="lt1"/>
                </a:solidFill>
              </a:ln>
              <a:effectLst/>
            </c:spPr>
          </c:dPt>
          <c:dPt>
            <c:idx val="176"/>
            <c:bubble3D val="0"/>
            <c:spPr>
              <a:solidFill>
                <a:schemeClr val="accent3">
                  <a:lumMod val="80000"/>
                  <a:lumOff val="20000"/>
                </a:schemeClr>
              </a:solidFill>
              <a:ln w="19050">
                <a:solidFill>
                  <a:schemeClr val="lt1"/>
                </a:solidFill>
              </a:ln>
              <a:effectLst/>
            </c:spPr>
          </c:dPt>
          <c:cat>
            <c:strRef>
              <c:f>Sheet2!$A$5:$A$182</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Grand Total</c:v>
                </c:pt>
              </c:strCache>
            </c:strRef>
          </c:cat>
          <c:val>
            <c:numRef>
              <c:f>Sheet2!$C$5:$C$182</c:f>
              <c:numCache>
                <c:formatCode>General</c:formatCode>
                <c:ptCount val="178"/>
                <c:pt idx="8">
                  <c:v>1.0</c:v>
                </c:pt>
                <c:pt idx="12">
                  <c:v>1.0</c:v>
                </c:pt>
                <c:pt idx="14">
                  <c:v>2.0</c:v>
                </c:pt>
                <c:pt idx="15">
                  <c:v>2.0</c:v>
                </c:pt>
                <c:pt idx="28">
                  <c:v>1.0</c:v>
                </c:pt>
                <c:pt idx="35">
                  <c:v>1.0</c:v>
                </c:pt>
                <c:pt idx="42">
                  <c:v>1.0</c:v>
                </c:pt>
                <c:pt idx="45">
                  <c:v>1.0</c:v>
                </c:pt>
                <c:pt idx="53">
                  <c:v>1.0</c:v>
                </c:pt>
                <c:pt idx="79">
                  <c:v>1.0</c:v>
                </c:pt>
                <c:pt idx="105">
                  <c:v>1.0</c:v>
                </c:pt>
                <c:pt idx="115">
                  <c:v>1.0</c:v>
                </c:pt>
                <c:pt idx="142">
                  <c:v>1.0</c:v>
                </c:pt>
                <c:pt idx="146">
                  <c:v>2.0</c:v>
                </c:pt>
                <c:pt idx="162">
                  <c:v>1.0</c:v>
                </c:pt>
                <c:pt idx="163">
                  <c:v>1.0</c:v>
                </c:pt>
                <c:pt idx="166">
                  <c:v>1.0</c:v>
                </c:pt>
                <c:pt idx="168">
                  <c:v>1.0</c:v>
                </c:pt>
                <c:pt idx="177">
                  <c:v>21.0</c:v>
                </c:pt>
              </c:numCache>
            </c:numRef>
          </c:val>
        </c:ser>
        <c:ser>
          <c:idx val="2"/>
          <c:order val="2"/>
          <c:tx>
            <c:strRef>
              <c:f>Sheet2!$D$3:$D$4</c:f>
              <c:strCache>
                <c:ptCount val="2"/>
                <c:pt idx="0">
                  <c:v>Column Labels</c:v>
                </c:pt>
                <c:pt idx="1">
                  <c:v>Engineering</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dPt>
            <c:idx val="22"/>
            <c:bubble3D val="0"/>
            <c:spPr>
              <a:solidFill>
                <a:schemeClr val="accent5">
                  <a:lumMod val="80000"/>
                </a:schemeClr>
              </a:solidFill>
              <a:ln w="19050">
                <a:solidFill>
                  <a:schemeClr val="lt1"/>
                </a:solidFill>
              </a:ln>
              <a:effectLst/>
            </c:spPr>
          </c:dPt>
          <c:dPt>
            <c:idx val="23"/>
            <c:bubble3D val="0"/>
            <c:spPr>
              <a:solidFill>
                <a:schemeClr val="accent6">
                  <a:lumMod val="80000"/>
                </a:schemeClr>
              </a:solidFill>
              <a:ln w="19050">
                <a:solidFill>
                  <a:schemeClr val="lt1"/>
                </a:solidFill>
              </a:ln>
              <a:effectLst/>
            </c:spPr>
          </c:dPt>
          <c:dPt>
            <c:idx val="24"/>
            <c:bubble3D val="0"/>
            <c:spPr>
              <a:solidFill>
                <a:schemeClr val="accent1">
                  <a:lumMod val="60000"/>
                  <a:lumOff val="40000"/>
                </a:schemeClr>
              </a:solidFill>
              <a:ln w="19050">
                <a:solidFill>
                  <a:schemeClr val="lt1"/>
                </a:solidFill>
              </a:ln>
              <a:effectLst/>
            </c:spPr>
          </c:dPt>
          <c:dPt>
            <c:idx val="25"/>
            <c:bubble3D val="0"/>
            <c:spPr>
              <a:solidFill>
                <a:schemeClr val="accent2">
                  <a:lumMod val="60000"/>
                  <a:lumOff val="40000"/>
                </a:schemeClr>
              </a:solidFill>
              <a:ln w="19050">
                <a:solidFill>
                  <a:schemeClr val="lt1"/>
                </a:solidFill>
              </a:ln>
              <a:effectLst/>
            </c:spPr>
          </c:dPt>
          <c:dPt>
            <c:idx val="26"/>
            <c:bubble3D val="0"/>
            <c:spPr>
              <a:solidFill>
                <a:schemeClr val="accent3">
                  <a:lumMod val="60000"/>
                  <a:lumOff val="40000"/>
                </a:schemeClr>
              </a:solidFill>
              <a:ln w="19050">
                <a:solidFill>
                  <a:schemeClr val="lt1"/>
                </a:solidFill>
              </a:ln>
              <a:effectLst/>
            </c:spPr>
          </c:dPt>
          <c:dPt>
            <c:idx val="27"/>
            <c:bubble3D val="0"/>
            <c:spPr>
              <a:solidFill>
                <a:schemeClr val="accent4">
                  <a:lumMod val="60000"/>
                  <a:lumOff val="40000"/>
                </a:schemeClr>
              </a:solidFill>
              <a:ln w="19050">
                <a:solidFill>
                  <a:schemeClr val="lt1"/>
                </a:solidFill>
              </a:ln>
              <a:effectLst/>
            </c:spPr>
          </c:dPt>
          <c:dPt>
            <c:idx val="28"/>
            <c:bubble3D val="0"/>
            <c:spPr>
              <a:solidFill>
                <a:schemeClr val="accent5">
                  <a:lumMod val="60000"/>
                  <a:lumOff val="40000"/>
                </a:schemeClr>
              </a:solidFill>
              <a:ln w="19050">
                <a:solidFill>
                  <a:schemeClr val="lt1"/>
                </a:solidFill>
              </a:ln>
              <a:effectLst/>
            </c:spPr>
          </c:dPt>
          <c:dPt>
            <c:idx val="29"/>
            <c:bubble3D val="0"/>
            <c:spPr>
              <a:solidFill>
                <a:schemeClr val="accent6">
                  <a:lumMod val="60000"/>
                  <a:lumOff val="40000"/>
                </a:schemeClr>
              </a:solidFill>
              <a:ln w="19050">
                <a:solidFill>
                  <a:schemeClr val="lt1"/>
                </a:solidFill>
              </a:ln>
              <a:effectLst/>
            </c:spPr>
          </c:dPt>
          <c:dPt>
            <c:idx val="30"/>
            <c:bubble3D val="0"/>
            <c:spPr>
              <a:solidFill>
                <a:schemeClr val="accent1">
                  <a:lumMod val="50000"/>
                </a:schemeClr>
              </a:solidFill>
              <a:ln w="19050">
                <a:solidFill>
                  <a:schemeClr val="lt1"/>
                </a:solidFill>
              </a:ln>
              <a:effectLst/>
            </c:spPr>
          </c:dPt>
          <c:dPt>
            <c:idx val="31"/>
            <c:bubble3D val="0"/>
            <c:spPr>
              <a:solidFill>
                <a:schemeClr val="accent2">
                  <a:lumMod val="50000"/>
                </a:schemeClr>
              </a:solidFill>
              <a:ln w="19050">
                <a:solidFill>
                  <a:schemeClr val="lt1"/>
                </a:solidFill>
              </a:ln>
              <a:effectLst/>
            </c:spPr>
          </c:dPt>
          <c:dPt>
            <c:idx val="32"/>
            <c:bubble3D val="0"/>
            <c:spPr>
              <a:solidFill>
                <a:schemeClr val="accent3">
                  <a:lumMod val="50000"/>
                </a:schemeClr>
              </a:solidFill>
              <a:ln w="19050">
                <a:solidFill>
                  <a:schemeClr val="lt1"/>
                </a:solidFill>
              </a:ln>
              <a:effectLst/>
            </c:spPr>
          </c:dPt>
          <c:dPt>
            <c:idx val="33"/>
            <c:bubble3D val="0"/>
            <c:spPr>
              <a:solidFill>
                <a:schemeClr val="accent4">
                  <a:lumMod val="50000"/>
                </a:schemeClr>
              </a:solidFill>
              <a:ln w="19050">
                <a:solidFill>
                  <a:schemeClr val="lt1"/>
                </a:solidFill>
              </a:ln>
              <a:effectLst/>
            </c:spPr>
          </c:dPt>
          <c:dPt>
            <c:idx val="34"/>
            <c:bubble3D val="0"/>
            <c:spPr>
              <a:solidFill>
                <a:schemeClr val="accent5">
                  <a:lumMod val="50000"/>
                </a:schemeClr>
              </a:solidFill>
              <a:ln w="19050">
                <a:solidFill>
                  <a:schemeClr val="lt1"/>
                </a:solidFill>
              </a:ln>
              <a:effectLst/>
            </c:spPr>
          </c:dPt>
          <c:dPt>
            <c:idx val="35"/>
            <c:bubble3D val="0"/>
            <c:spPr>
              <a:solidFill>
                <a:schemeClr val="accent6">
                  <a:lumMod val="50000"/>
                </a:schemeClr>
              </a:solidFill>
              <a:ln w="19050">
                <a:solidFill>
                  <a:schemeClr val="lt1"/>
                </a:solidFill>
              </a:ln>
              <a:effectLst/>
            </c:spPr>
          </c:dPt>
          <c:dPt>
            <c:idx val="36"/>
            <c:bubble3D val="0"/>
            <c:spPr>
              <a:solidFill>
                <a:schemeClr val="accent1">
                  <a:lumMod val="70000"/>
                  <a:lumOff val="30000"/>
                </a:schemeClr>
              </a:solidFill>
              <a:ln w="19050">
                <a:solidFill>
                  <a:schemeClr val="lt1"/>
                </a:solidFill>
              </a:ln>
              <a:effectLst/>
            </c:spPr>
          </c:dPt>
          <c:dPt>
            <c:idx val="37"/>
            <c:bubble3D val="0"/>
            <c:spPr>
              <a:solidFill>
                <a:schemeClr val="accent2">
                  <a:lumMod val="70000"/>
                  <a:lumOff val="30000"/>
                </a:schemeClr>
              </a:solidFill>
              <a:ln w="19050">
                <a:solidFill>
                  <a:schemeClr val="lt1"/>
                </a:solidFill>
              </a:ln>
              <a:effectLst/>
            </c:spPr>
          </c:dPt>
          <c:dPt>
            <c:idx val="38"/>
            <c:bubble3D val="0"/>
            <c:spPr>
              <a:solidFill>
                <a:schemeClr val="accent3">
                  <a:lumMod val="70000"/>
                  <a:lumOff val="30000"/>
                </a:schemeClr>
              </a:solidFill>
              <a:ln w="19050">
                <a:solidFill>
                  <a:schemeClr val="lt1"/>
                </a:solidFill>
              </a:ln>
              <a:effectLst/>
            </c:spPr>
          </c:dPt>
          <c:dPt>
            <c:idx val="39"/>
            <c:bubble3D val="0"/>
            <c:spPr>
              <a:solidFill>
                <a:schemeClr val="accent4">
                  <a:lumMod val="70000"/>
                  <a:lumOff val="30000"/>
                </a:schemeClr>
              </a:solidFill>
              <a:ln w="19050">
                <a:solidFill>
                  <a:schemeClr val="lt1"/>
                </a:solidFill>
              </a:ln>
              <a:effectLst/>
            </c:spPr>
          </c:dPt>
          <c:dPt>
            <c:idx val="40"/>
            <c:bubble3D val="0"/>
            <c:spPr>
              <a:solidFill>
                <a:schemeClr val="accent5">
                  <a:lumMod val="70000"/>
                  <a:lumOff val="30000"/>
                </a:schemeClr>
              </a:solidFill>
              <a:ln w="19050">
                <a:solidFill>
                  <a:schemeClr val="lt1"/>
                </a:solidFill>
              </a:ln>
              <a:effectLst/>
            </c:spPr>
          </c:dPt>
          <c:dPt>
            <c:idx val="41"/>
            <c:bubble3D val="0"/>
            <c:spPr>
              <a:solidFill>
                <a:schemeClr val="accent6">
                  <a:lumMod val="70000"/>
                  <a:lumOff val="30000"/>
                </a:schemeClr>
              </a:solidFill>
              <a:ln w="19050">
                <a:solidFill>
                  <a:schemeClr val="lt1"/>
                </a:solidFill>
              </a:ln>
              <a:effectLst/>
            </c:spPr>
          </c:dPt>
          <c:dPt>
            <c:idx val="42"/>
            <c:bubble3D val="0"/>
            <c:spPr>
              <a:solidFill>
                <a:schemeClr val="accent1">
                  <a:lumMod val="70000"/>
                </a:schemeClr>
              </a:solidFill>
              <a:ln w="19050">
                <a:solidFill>
                  <a:schemeClr val="lt1"/>
                </a:solidFill>
              </a:ln>
              <a:effectLst/>
            </c:spPr>
          </c:dPt>
          <c:dPt>
            <c:idx val="43"/>
            <c:bubble3D val="0"/>
            <c:spPr>
              <a:solidFill>
                <a:schemeClr val="accent2">
                  <a:lumMod val="70000"/>
                </a:schemeClr>
              </a:solidFill>
              <a:ln w="19050">
                <a:solidFill>
                  <a:schemeClr val="lt1"/>
                </a:solidFill>
              </a:ln>
              <a:effectLst/>
            </c:spPr>
          </c:dPt>
          <c:dPt>
            <c:idx val="44"/>
            <c:bubble3D val="0"/>
            <c:spPr>
              <a:solidFill>
                <a:schemeClr val="accent3">
                  <a:lumMod val="70000"/>
                </a:schemeClr>
              </a:solidFill>
              <a:ln w="19050">
                <a:solidFill>
                  <a:schemeClr val="lt1"/>
                </a:solidFill>
              </a:ln>
              <a:effectLst/>
            </c:spPr>
          </c:dPt>
          <c:dPt>
            <c:idx val="45"/>
            <c:bubble3D val="0"/>
            <c:spPr>
              <a:solidFill>
                <a:schemeClr val="accent4">
                  <a:lumMod val="70000"/>
                </a:schemeClr>
              </a:solidFill>
              <a:ln w="19050">
                <a:solidFill>
                  <a:schemeClr val="lt1"/>
                </a:solidFill>
              </a:ln>
              <a:effectLst/>
            </c:spPr>
          </c:dPt>
          <c:dPt>
            <c:idx val="46"/>
            <c:bubble3D val="0"/>
            <c:spPr>
              <a:solidFill>
                <a:schemeClr val="accent5">
                  <a:lumMod val="70000"/>
                </a:schemeClr>
              </a:solidFill>
              <a:ln w="19050">
                <a:solidFill>
                  <a:schemeClr val="lt1"/>
                </a:solidFill>
              </a:ln>
              <a:effectLst/>
            </c:spPr>
          </c:dPt>
          <c:dPt>
            <c:idx val="47"/>
            <c:bubble3D val="0"/>
            <c:spPr>
              <a:solidFill>
                <a:schemeClr val="accent6">
                  <a:lumMod val="70000"/>
                </a:schemeClr>
              </a:solidFill>
              <a:ln w="19050">
                <a:solidFill>
                  <a:schemeClr val="lt1"/>
                </a:solidFill>
              </a:ln>
              <a:effectLst/>
            </c:spPr>
          </c:dPt>
          <c:dPt>
            <c:idx val="48"/>
            <c:bubble3D val="0"/>
            <c:spPr>
              <a:solidFill>
                <a:schemeClr val="accent1">
                  <a:lumMod val="50000"/>
                  <a:lumOff val="50000"/>
                </a:schemeClr>
              </a:solidFill>
              <a:ln w="19050">
                <a:solidFill>
                  <a:schemeClr val="lt1"/>
                </a:solidFill>
              </a:ln>
              <a:effectLst/>
            </c:spPr>
          </c:dPt>
          <c:dPt>
            <c:idx val="49"/>
            <c:bubble3D val="0"/>
            <c:spPr>
              <a:solidFill>
                <a:schemeClr val="accent2">
                  <a:lumMod val="50000"/>
                  <a:lumOff val="50000"/>
                </a:schemeClr>
              </a:solidFill>
              <a:ln w="19050">
                <a:solidFill>
                  <a:schemeClr val="lt1"/>
                </a:solidFill>
              </a:ln>
              <a:effectLst/>
            </c:spPr>
          </c:dPt>
          <c:dPt>
            <c:idx val="50"/>
            <c:bubble3D val="0"/>
            <c:spPr>
              <a:solidFill>
                <a:schemeClr val="accent3">
                  <a:lumMod val="50000"/>
                  <a:lumOff val="50000"/>
                </a:schemeClr>
              </a:solidFill>
              <a:ln w="19050">
                <a:solidFill>
                  <a:schemeClr val="lt1"/>
                </a:solidFill>
              </a:ln>
              <a:effectLst/>
            </c:spPr>
          </c:dPt>
          <c:dPt>
            <c:idx val="51"/>
            <c:bubble3D val="0"/>
            <c:spPr>
              <a:solidFill>
                <a:schemeClr val="accent4">
                  <a:lumMod val="50000"/>
                  <a:lumOff val="50000"/>
                </a:schemeClr>
              </a:solidFill>
              <a:ln w="19050">
                <a:solidFill>
                  <a:schemeClr val="lt1"/>
                </a:solidFill>
              </a:ln>
              <a:effectLst/>
            </c:spPr>
          </c:dPt>
          <c:dPt>
            <c:idx val="52"/>
            <c:bubble3D val="0"/>
            <c:spPr>
              <a:solidFill>
                <a:schemeClr val="accent5">
                  <a:lumMod val="50000"/>
                  <a:lumOff val="50000"/>
                </a:schemeClr>
              </a:solidFill>
              <a:ln w="19050">
                <a:solidFill>
                  <a:schemeClr val="lt1"/>
                </a:solidFill>
              </a:ln>
              <a:effectLst/>
            </c:spPr>
          </c:dPt>
          <c:dPt>
            <c:idx val="53"/>
            <c:bubble3D val="0"/>
            <c:spPr>
              <a:solidFill>
                <a:schemeClr val="accent6">
                  <a:lumMod val="50000"/>
                  <a:lumOff val="50000"/>
                </a:schemeClr>
              </a:solidFill>
              <a:ln w="19050">
                <a:solidFill>
                  <a:schemeClr val="lt1"/>
                </a:solidFill>
              </a:ln>
              <a:effectLst/>
            </c:spPr>
          </c:dPt>
          <c:dPt>
            <c:idx val="54"/>
            <c:bubble3D val="0"/>
            <c:spPr>
              <a:solidFill>
                <a:schemeClr val="accent1"/>
              </a:solidFill>
              <a:ln w="19050">
                <a:solidFill>
                  <a:schemeClr val="lt1"/>
                </a:solidFill>
              </a:ln>
              <a:effectLst/>
            </c:spPr>
          </c:dPt>
          <c:dPt>
            <c:idx val="55"/>
            <c:bubble3D val="0"/>
            <c:spPr>
              <a:solidFill>
                <a:schemeClr val="accent2"/>
              </a:solidFill>
              <a:ln w="19050">
                <a:solidFill>
                  <a:schemeClr val="lt1"/>
                </a:solidFill>
              </a:ln>
              <a:effectLst/>
            </c:spPr>
          </c:dPt>
          <c:dPt>
            <c:idx val="56"/>
            <c:bubble3D val="0"/>
            <c:spPr>
              <a:solidFill>
                <a:schemeClr val="accent3"/>
              </a:solidFill>
              <a:ln w="19050">
                <a:solidFill>
                  <a:schemeClr val="lt1"/>
                </a:solidFill>
              </a:ln>
              <a:effectLst/>
            </c:spPr>
          </c:dPt>
          <c:dPt>
            <c:idx val="57"/>
            <c:bubble3D val="0"/>
            <c:spPr>
              <a:solidFill>
                <a:schemeClr val="accent4"/>
              </a:solidFill>
              <a:ln w="19050">
                <a:solidFill>
                  <a:schemeClr val="lt1"/>
                </a:solidFill>
              </a:ln>
              <a:effectLst/>
            </c:spPr>
          </c:dPt>
          <c:dPt>
            <c:idx val="58"/>
            <c:bubble3D val="0"/>
            <c:spPr>
              <a:solidFill>
                <a:schemeClr val="accent5"/>
              </a:solidFill>
              <a:ln w="19050">
                <a:solidFill>
                  <a:schemeClr val="lt1"/>
                </a:solidFill>
              </a:ln>
              <a:effectLst/>
            </c:spPr>
          </c:dPt>
          <c:dPt>
            <c:idx val="59"/>
            <c:bubble3D val="0"/>
            <c:spPr>
              <a:solidFill>
                <a:schemeClr val="accent6"/>
              </a:solidFill>
              <a:ln w="19050">
                <a:solidFill>
                  <a:schemeClr val="lt1"/>
                </a:solidFill>
              </a:ln>
              <a:effectLst/>
            </c:spPr>
          </c:dPt>
          <c:dPt>
            <c:idx val="60"/>
            <c:bubble3D val="0"/>
            <c:spPr>
              <a:solidFill>
                <a:schemeClr val="accent1">
                  <a:lumMod val="60000"/>
                </a:schemeClr>
              </a:solidFill>
              <a:ln w="19050">
                <a:solidFill>
                  <a:schemeClr val="lt1"/>
                </a:solidFill>
              </a:ln>
              <a:effectLst/>
            </c:spPr>
          </c:dPt>
          <c:dPt>
            <c:idx val="61"/>
            <c:bubble3D val="0"/>
            <c:spPr>
              <a:solidFill>
                <a:schemeClr val="accent2">
                  <a:lumMod val="60000"/>
                </a:schemeClr>
              </a:solidFill>
              <a:ln w="19050">
                <a:solidFill>
                  <a:schemeClr val="lt1"/>
                </a:solidFill>
              </a:ln>
              <a:effectLst/>
            </c:spPr>
          </c:dPt>
          <c:dPt>
            <c:idx val="62"/>
            <c:bubble3D val="0"/>
            <c:spPr>
              <a:solidFill>
                <a:schemeClr val="accent3">
                  <a:lumMod val="60000"/>
                </a:schemeClr>
              </a:solidFill>
              <a:ln w="19050">
                <a:solidFill>
                  <a:schemeClr val="lt1"/>
                </a:solidFill>
              </a:ln>
              <a:effectLst/>
            </c:spPr>
          </c:dPt>
          <c:dPt>
            <c:idx val="63"/>
            <c:bubble3D val="0"/>
            <c:spPr>
              <a:solidFill>
                <a:schemeClr val="accent4">
                  <a:lumMod val="60000"/>
                </a:schemeClr>
              </a:solidFill>
              <a:ln w="19050">
                <a:solidFill>
                  <a:schemeClr val="lt1"/>
                </a:solidFill>
              </a:ln>
              <a:effectLst/>
            </c:spPr>
          </c:dPt>
          <c:dPt>
            <c:idx val="64"/>
            <c:bubble3D val="0"/>
            <c:spPr>
              <a:solidFill>
                <a:schemeClr val="accent5">
                  <a:lumMod val="60000"/>
                </a:schemeClr>
              </a:solidFill>
              <a:ln w="19050">
                <a:solidFill>
                  <a:schemeClr val="lt1"/>
                </a:solidFill>
              </a:ln>
              <a:effectLst/>
            </c:spPr>
          </c:dPt>
          <c:dPt>
            <c:idx val="65"/>
            <c:bubble3D val="0"/>
            <c:spPr>
              <a:solidFill>
                <a:schemeClr val="accent6">
                  <a:lumMod val="60000"/>
                </a:schemeClr>
              </a:solidFill>
              <a:ln w="19050">
                <a:solidFill>
                  <a:schemeClr val="lt1"/>
                </a:solidFill>
              </a:ln>
              <a:effectLst/>
            </c:spPr>
          </c:dPt>
          <c:dPt>
            <c:idx val="66"/>
            <c:bubble3D val="0"/>
            <c:spPr>
              <a:solidFill>
                <a:schemeClr val="accent1">
                  <a:lumMod val="80000"/>
                  <a:lumOff val="20000"/>
                </a:schemeClr>
              </a:solidFill>
              <a:ln w="19050">
                <a:solidFill>
                  <a:schemeClr val="lt1"/>
                </a:solidFill>
              </a:ln>
              <a:effectLst/>
            </c:spPr>
          </c:dPt>
          <c:dPt>
            <c:idx val="67"/>
            <c:bubble3D val="0"/>
            <c:spPr>
              <a:solidFill>
                <a:schemeClr val="accent2">
                  <a:lumMod val="80000"/>
                  <a:lumOff val="20000"/>
                </a:schemeClr>
              </a:solidFill>
              <a:ln w="19050">
                <a:solidFill>
                  <a:schemeClr val="lt1"/>
                </a:solidFill>
              </a:ln>
              <a:effectLst/>
            </c:spPr>
          </c:dPt>
          <c:dPt>
            <c:idx val="68"/>
            <c:bubble3D val="0"/>
            <c:spPr>
              <a:solidFill>
                <a:schemeClr val="accent3">
                  <a:lumMod val="80000"/>
                  <a:lumOff val="20000"/>
                </a:schemeClr>
              </a:solidFill>
              <a:ln w="19050">
                <a:solidFill>
                  <a:schemeClr val="lt1"/>
                </a:solidFill>
              </a:ln>
              <a:effectLst/>
            </c:spPr>
          </c:dPt>
          <c:dPt>
            <c:idx val="69"/>
            <c:bubble3D val="0"/>
            <c:spPr>
              <a:solidFill>
                <a:schemeClr val="accent4">
                  <a:lumMod val="80000"/>
                  <a:lumOff val="20000"/>
                </a:schemeClr>
              </a:solidFill>
              <a:ln w="19050">
                <a:solidFill>
                  <a:schemeClr val="lt1"/>
                </a:solidFill>
              </a:ln>
              <a:effectLst/>
            </c:spPr>
          </c:dPt>
          <c:dPt>
            <c:idx val="70"/>
            <c:bubble3D val="0"/>
            <c:spPr>
              <a:solidFill>
                <a:schemeClr val="accent5">
                  <a:lumMod val="80000"/>
                  <a:lumOff val="20000"/>
                </a:schemeClr>
              </a:solidFill>
              <a:ln w="19050">
                <a:solidFill>
                  <a:schemeClr val="lt1"/>
                </a:solidFill>
              </a:ln>
              <a:effectLst/>
            </c:spPr>
          </c:dPt>
          <c:dPt>
            <c:idx val="71"/>
            <c:bubble3D val="0"/>
            <c:spPr>
              <a:solidFill>
                <a:schemeClr val="accent6">
                  <a:lumMod val="80000"/>
                  <a:lumOff val="20000"/>
                </a:schemeClr>
              </a:solidFill>
              <a:ln w="19050">
                <a:solidFill>
                  <a:schemeClr val="lt1"/>
                </a:solidFill>
              </a:ln>
              <a:effectLst/>
            </c:spPr>
          </c:dPt>
          <c:dPt>
            <c:idx val="72"/>
            <c:bubble3D val="0"/>
            <c:spPr>
              <a:solidFill>
                <a:schemeClr val="accent1">
                  <a:lumMod val="80000"/>
                </a:schemeClr>
              </a:solidFill>
              <a:ln w="19050">
                <a:solidFill>
                  <a:schemeClr val="lt1"/>
                </a:solidFill>
              </a:ln>
              <a:effectLst/>
            </c:spPr>
          </c:dPt>
          <c:dPt>
            <c:idx val="73"/>
            <c:bubble3D val="0"/>
            <c:spPr>
              <a:solidFill>
                <a:schemeClr val="accent2">
                  <a:lumMod val="80000"/>
                </a:schemeClr>
              </a:solidFill>
              <a:ln w="19050">
                <a:solidFill>
                  <a:schemeClr val="lt1"/>
                </a:solidFill>
              </a:ln>
              <a:effectLst/>
            </c:spPr>
          </c:dPt>
          <c:dPt>
            <c:idx val="74"/>
            <c:bubble3D val="0"/>
            <c:spPr>
              <a:solidFill>
                <a:schemeClr val="accent3">
                  <a:lumMod val="80000"/>
                </a:schemeClr>
              </a:solidFill>
              <a:ln w="19050">
                <a:solidFill>
                  <a:schemeClr val="lt1"/>
                </a:solidFill>
              </a:ln>
              <a:effectLst/>
            </c:spPr>
          </c:dPt>
          <c:dPt>
            <c:idx val="75"/>
            <c:bubble3D val="0"/>
            <c:spPr>
              <a:solidFill>
                <a:schemeClr val="accent4">
                  <a:lumMod val="80000"/>
                </a:schemeClr>
              </a:solidFill>
              <a:ln w="19050">
                <a:solidFill>
                  <a:schemeClr val="lt1"/>
                </a:solidFill>
              </a:ln>
              <a:effectLst/>
            </c:spPr>
          </c:dPt>
          <c:dPt>
            <c:idx val="76"/>
            <c:bubble3D val="0"/>
            <c:spPr>
              <a:solidFill>
                <a:schemeClr val="accent5">
                  <a:lumMod val="80000"/>
                </a:schemeClr>
              </a:solidFill>
              <a:ln w="19050">
                <a:solidFill>
                  <a:schemeClr val="lt1"/>
                </a:solidFill>
              </a:ln>
              <a:effectLst/>
            </c:spPr>
          </c:dPt>
          <c:dPt>
            <c:idx val="77"/>
            <c:bubble3D val="0"/>
            <c:spPr>
              <a:solidFill>
                <a:schemeClr val="accent6">
                  <a:lumMod val="80000"/>
                </a:schemeClr>
              </a:solidFill>
              <a:ln w="19050">
                <a:solidFill>
                  <a:schemeClr val="lt1"/>
                </a:solidFill>
              </a:ln>
              <a:effectLst/>
            </c:spPr>
          </c:dPt>
          <c:dPt>
            <c:idx val="78"/>
            <c:bubble3D val="0"/>
            <c:spPr>
              <a:solidFill>
                <a:schemeClr val="accent1">
                  <a:lumMod val="60000"/>
                  <a:lumOff val="40000"/>
                </a:schemeClr>
              </a:solidFill>
              <a:ln w="19050">
                <a:solidFill>
                  <a:schemeClr val="lt1"/>
                </a:solidFill>
              </a:ln>
              <a:effectLst/>
            </c:spPr>
          </c:dPt>
          <c:dPt>
            <c:idx val="79"/>
            <c:bubble3D val="0"/>
            <c:spPr>
              <a:solidFill>
                <a:schemeClr val="accent2">
                  <a:lumMod val="60000"/>
                  <a:lumOff val="40000"/>
                </a:schemeClr>
              </a:solidFill>
              <a:ln w="19050">
                <a:solidFill>
                  <a:schemeClr val="lt1"/>
                </a:solidFill>
              </a:ln>
              <a:effectLst/>
            </c:spPr>
          </c:dPt>
          <c:dPt>
            <c:idx val="80"/>
            <c:bubble3D val="0"/>
            <c:spPr>
              <a:solidFill>
                <a:schemeClr val="accent3">
                  <a:lumMod val="60000"/>
                  <a:lumOff val="40000"/>
                </a:schemeClr>
              </a:solidFill>
              <a:ln w="19050">
                <a:solidFill>
                  <a:schemeClr val="lt1"/>
                </a:solidFill>
              </a:ln>
              <a:effectLst/>
            </c:spPr>
          </c:dPt>
          <c:dPt>
            <c:idx val="81"/>
            <c:bubble3D val="0"/>
            <c:spPr>
              <a:solidFill>
                <a:schemeClr val="accent4">
                  <a:lumMod val="60000"/>
                  <a:lumOff val="40000"/>
                </a:schemeClr>
              </a:solidFill>
              <a:ln w="19050">
                <a:solidFill>
                  <a:schemeClr val="lt1"/>
                </a:solidFill>
              </a:ln>
              <a:effectLst/>
            </c:spPr>
          </c:dPt>
          <c:dPt>
            <c:idx val="82"/>
            <c:bubble3D val="0"/>
            <c:spPr>
              <a:solidFill>
                <a:schemeClr val="accent5">
                  <a:lumMod val="60000"/>
                  <a:lumOff val="40000"/>
                </a:schemeClr>
              </a:solidFill>
              <a:ln w="19050">
                <a:solidFill>
                  <a:schemeClr val="lt1"/>
                </a:solidFill>
              </a:ln>
              <a:effectLst/>
            </c:spPr>
          </c:dPt>
          <c:dPt>
            <c:idx val="83"/>
            <c:bubble3D val="0"/>
            <c:spPr>
              <a:solidFill>
                <a:schemeClr val="accent6">
                  <a:lumMod val="60000"/>
                  <a:lumOff val="40000"/>
                </a:schemeClr>
              </a:solidFill>
              <a:ln w="19050">
                <a:solidFill>
                  <a:schemeClr val="lt1"/>
                </a:solidFill>
              </a:ln>
              <a:effectLst/>
            </c:spPr>
          </c:dPt>
          <c:dPt>
            <c:idx val="84"/>
            <c:bubble3D val="0"/>
            <c:spPr>
              <a:solidFill>
                <a:schemeClr val="accent1">
                  <a:lumMod val="50000"/>
                </a:schemeClr>
              </a:solidFill>
              <a:ln w="19050">
                <a:solidFill>
                  <a:schemeClr val="lt1"/>
                </a:solidFill>
              </a:ln>
              <a:effectLst/>
            </c:spPr>
          </c:dPt>
          <c:dPt>
            <c:idx val="85"/>
            <c:bubble3D val="0"/>
            <c:spPr>
              <a:solidFill>
                <a:schemeClr val="accent2">
                  <a:lumMod val="50000"/>
                </a:schemeClr>
              </a:solidFill>
              <a:ln w="19050">
                <a:solidFill>
                  <a:schemeClr val="lt1"/>
                </a:solidFill>
              </a:ln>
              <a:effectLst/>
            </c:spPr>
          </c:dPt>
          <c:dPt>
            <c:idx val="86"/>
            <c:bubble3D val="0"/>
            <c:spPr>
              <a:solidFill>
                <a:schemeClr val="accent3">
                  <a:lumMod val="50000"/>
                </a:schemeClr>
              </a:solidFill>
              <a:ln w="19050">
                <a:solidFill>
                  <a:schemeClr val="lt1"/>
                </a:solidFill>
              </a:ln>
              <a:effectLst/>
            </c:spPr>
          </c:dPt>
          <c:dPt>
            <c:idx val="87"/>
            <c:bubble3D val="0"/>
            <c:spPr>
              <a:solidFill>
                <a:schemeClr val="accent4">
                  <a:lumMod val="50000"/>
                </a:schemeClr>
              </a:solidFill>
              <a:ln w="19050">
                <a:solidFill>
                  <a:schemeClr val="lt1"/>
                </a:solidFill>
              </a:ln>
              <a:effectLst/>
            </c:spPr>
          </c:dPt>
          <c:dPt>
            <c:idx val="88"/>
            <c:bubble3D val="0"/>
            <c:spPr>
              <a:solidFill>
                <a:schemeClr val="accent5">
                  <a:lumMod val="50000"/>
                </a:schemeClr>
              </a:solidFill>
              <a:ln w="19050">
                <a:solidFill>
                  <a:schemeClr val="lt1"/>
                </a:solidFill>
              </a:ln>
              <a:effectLst/>
            </c:spPr>
          </c:dPt>
          <c:dPt>
            <c:idx val="89"/>
            <c:bubble3D val="0"/>
            <c:spPr>
              <a:solidFill>
                <a:schemeClr val="accent6">
                  <a:lumMod val="50000"/>
                </a:schemeClr>
              </a:solidFill>
              <a:ln w="19050">
                <a:solidFill>
                  <a:schemeClr val="lt1"/>
                </a:solidFill>
              </a:ln>
              <a:effectLst/>
            </c:spPr>
          </c:dPt>
          <c:dPt>
            <c:idx val="90"/>
            <c:bubble3D val="0"/>
            <c:spPr>
              <a:solidFill>
                <a:schemeClr val="accent1">
                  <a:lumMod val="70000"/>
                  <a:lumOff val="30000"/>
                </a:schemeClr>
              </a:solidFill>
              <a:ln w="19050">
                <a:solidFill>
                  <a:schemeClr val="lt1"/>
                </a:solidFill>
              </a:ln>
              <a:effectLst/>
            </c:spPr>
          </c:dPt>
          <c:dPt>
            <c:idx val="91"/>
            <c:bubble3D val="0"/>
            <c:spPr>
              <a:solidFill>
                <a:schemeClr val="accent2">
                  <a:lumMod val="70000"/>
                  <a:lumOff val="30000"/>
                </a:schemeClr>
              </a:solidFill>
              <a:ln w="19050">
                <a:solidFill>
                  <a:schemeClr val="lt1"/>
                </a:solidFill>
              </a:ln>
              <a:effectLst/>
            </c:spPr>
          </c:dPt>
          <c:dPt>
            <c:idx val="92"/>
            <c:bubble3D val="0"/>
            <c:spPr>
              <a:solidFill>
                <a:schemeClr val="accent3">
                  <a:lumMod val="70000"/>
                  <a:lumOff val="30000"/>
                </a:schemeClr>
              </a:solidFill>
              <a:ln w="19050">
                <a:solidFill>
                  <a:schemeClr val="lt1"/>
                </a:solidFill>
              </a:ln>
              <a:effectLst/>
            </c:spPr>
          </c:dPt>
          <c:dPt>
            <c:idx val="93"/>
            <c:bubble3D val="0"/>
            <c:spPr>
              <a:solidFill>
                <a:schemeClr val="accent4">
                  <a:lumMod val="70000"/>
                  <a:lumOff val="30000"/>
                </a:schemeClr>
              </a:solidFill>
              <a:ln w="19050">
                <a:solidFill>
                  <a:schemeClr val="lt1"/>
                </a:solidFill>
              </a:ln>
              <a:effectLst/>
            </c:spPr>
          </c:dPt>
          <c:dPt>
            <c:idx val="94"/>
            <c:bubble3D val="0"/>
            <c:spPr>
              <a:solidFill>
                <a:schemeClr val="accent5">
                  <a:lumMod val="70000"/>
                  <a:lumOff val="30000"/>
                </a:schemeClr>
              </a:solidFill>
              <a:ln w="19050">
                <a:solidFill>
                  <a:schemeClr val="lt1"/>
                </a:solidFill>
              </a:ln>
              <a:effectLst/>
            </c:spPr>
          </c:dPt>
          <c:dPt>
            <c:idx val="95"/>
            <c:bubble3D val="0"/>
            <c:spPr>
              <a:solidFill>
                <a:schemeClr val="accent6">
                  <a:lumMod val="70000"/>
                  <a:lumOff val="30000"/>
                </a:schemeClr>
              </a:solidFill>
              <a:ln w="19050">
                <a:solidFill>
                  <a:schemeClr val="lt1"/>
                </a:solidFill>
              </a:ln>
              <a:effectLst/>
            </c:spPr>
          </c:dPt>
          <c:dPt>
            <c:idx val="96"/>
            <c:bubble3D val="0"/>
            <c:spPr>
              <a:solidFill>
                <a:schemeClr val="accent1">
                  <a:lumMod val="70000"/>
                </a:schemeClr>
              </a:solidFill>
              <a:ln w="19050">
                <a:solidFill>
                  <a:schemeClr val="lt1"/>
                </a:solidFill>
              </a:ln>
              <a:effectLst/>
            </c:spPr>
          </c:dPt>
          <c:dPt>
            <c:idx val="97"/>
            <c:bubble3D val="0"/>
            <c:spPr>
              <a:solidFill>
                <a:schemeClr val="accent2">
                  <a:lumMod val="70000"/>
                </a:schemeClr>
              </a:solidFill>
              <a:ln w="19050">
                <a:solidFill>
                  <a:schemeClr val="lt1"/>
                </a:solidFill>
              </a:ln>
              <a:effectLst/>
            </c:spPr>
          </c:dPt>
          <c:dPt>
            <c:idx val="98"/>
            <c:bubble3D val="0"/>
            <c:spPr>
              <a:solidFill>
                <a:schemeClr val="accent3">
                  <a:lumMod val="70000"/>
                </a:schemeClr>
              </a:solidFill>
              <a:ln w="19050">
                <a:solidFill>
                  <a:schemeClr val="lt1"/>
                </a:solidFill>
              </a:ln>
              <a:effectLst/>
            </c:spPr>
          </c:dPt>
          <c:dPt>
            <c:idx val="99"/>
            <c:bubble3D val="0"/>
            <c:spPr>
              <a:solidFill>
                <a:schemeClr val="accent4">
                  <a:lumMod val="70000"/>
                </a:schemeClr>
              </a:solidFill>
              <a:ln w="19050">
                <a:solidFill>
                  <a:schemeClr val="lt1"/>
                </a:solidFill>
              </a:ln>
              <a:effectLst/>
            </c:spPr>
          </c:dPt>
          <c:dPt>
            <c:idx val="100"/>
            <c:bubble3D val="0"/>
            <c:spPr>
              <a:solidFill>
                <a:schemeClr val="accent5">
                  <a:lumMod val="70000"/>
                </a:schemeClr>
              </a:solidFill>
              <a:ln w="19050">
                <a:solidFill>
                  <a:schemeClr val="lt1"/>
                </a:solidFill>
              </a:ln>
              <a:effectLst/>
            </c:spPr>
          </c:dPt>
          <c:dPt>
            <c:idx val="101"/>
            <c:bubble3D val="0"/>
            <c:spPr>
              <a:solidFill>
                <a:schemeClr val="accent6">
                  <a:lumMod val="70000"/>
                </a:schemeClr>
              </a:solidFill>
              <a:ln w="19050">
                <a:solidFill>
                  <a:schemeClr val="lt1"/>
                </a:solidFill>
              </a:ln>
              <a:effectLst/>
            </c:spPr>
          </c:dPt>
          <c:dPt>
            <c:idx val="102"/>
            <c:bubble3D val="0"/>
            <c:spPr>
              <a:solidFill>
                <a:schemeClr val="accent1">
                  <a:lumMod val="50000"/>
                  <a:lumOff val="50000"/>
                </a:schemeClr>
              </a:solidFill>
              <a:ln w="19050">
                <a:solidFill>
                  <a:schemeClr val="lt1"/>
                </a:solidFill>
              </a:ln>
              <a:effectLst/>
            </c:spPr>
          </c:dPt>
          <c:dPt>
            <c:idx val="103"/>
            <c:bubble3D val="0"/>
            <c:spPr>
              <a:solidFill>
                <a:schemeClr val="accent2">
                  <a:lumMod val="50000"/>
                  <a:lumOff val="50000"/>
                </a:schemeClr>
              </a:solidFill>
              <a:ln w="19050">
                <a:solidFill>
                  <a:schemeClr val="lt1"/>
                </a:solidFill>
              </a:ln>
              <a:effectLst/>
            </c:spPr>
          </c:dPt>
          <c:dPt>
            <c:idx val="104"/>
            <c:bubble3D val="0"/>
            <c:spPr>
              <a:solidFill>
                <a:schemeClr val="accent3">
                  <a:lumMod val="50000"/>
                  <a:lumOff val="50000"/>
                </a:schemeClr>
              </a:solidFill>
              <a:ln w="19050">
                <a:solidFill>
                  <a:schemeClr val="lt1"/>
                </a:solidFill>
              </a:ln>
              <a:effectLst/>
            </c:spPr>
          </c:dPt>
          <c:dPt>
            <c:idx val="105"/>
            <c:bubble3D val="0"/>
            <c:spPr>
              <a:solidFill>
                <a:schemeClr val="accent4">
                  <a:lumMod val="50000"/>
                  <a:lumOff val="50000"/>
                </a:schemeClr>
              </a:solidFill>
              <a:ln w="19050">
                <a:solidFill>
                  <a:schemeClr val="lt1"/>
                </a:solidFill>
              </a:ln>
              <a:effectLst/>
            </c:spPr>
          </c:dPt>
          <c:dPt>
            <c:idx val="106"/>
            <c:bubble3D val="0"/>
            <c:spPr>
              <a:solidFill>
                <a:schemeClr val="accent5">
                  <a:lumMod val="50000"/>
                  <a:lumOff val="50000"/>
                </a:schemeClr>
              </a:solidFill>
              <a:ln w="19050">
                <a:solidFill>
                  <a:schemeClr val="lt1"/>
                </a:solidFill>
              </a:ln>
              <a:effectLst/>
            </c:spPr>
          </c:dPt>
          <c:dPt>
            <c:idx val="107"/>
            <c:bubble3D val="0"/>
            <c:spPr>
              <a:solidFill>
                <a:schemeClr val="accent6">
                  <a:lumMod val="50000"/>
                  <a:lumOff val="50000"/>
                </a:schemeClr>
              </a:solidFill>
              <a:ln w="19050">
                <a:solidFill>
                  <a:schemeClr val="lt1"/>
                </a:solidFill>
              </a:ln>
              <a:effectLst/>
            </c:spPr>
          </c:dPt>
          <c:dPt>
            <c:idx val="108"/>
            <c:bubble3D val="0"/>
            <c:spPr>
              <a:solidFill>
                <a:schemeClr val="accent1"/>
              </a:solidFill>
              <a:ln w="19050">
                <a:solidFill>
                  <a:schemeClr val="lt1"/>
                </a:solidFill>
              </a:ln>
              <a:effectLst/>
            </c:spPr>
          </c:dPt>
          <c:dPt>
            <c:idx val="109"/>
            <c:bubble3D val="0"/>
            <c:spPr>
              <a:solidFill>
                <a:schemeClr val="accent2"/>
              </a:solidFill>
              <a:ln w="19050">
                <a:solidFill>
                  <a:schemeClr val="lt1"/>
                </a:solidFill>
              </a:ln>
              <a:effectLst/>
            </c:spPr>
          </c:dPt>
          <c:dPt>
            <c:idx val="110"/>
            <c:bubble3D val="0"/>
            <c:spPr>
              <a:solidFill>
                <a:schemeClr val="accent3"/>
              </a:solidFill>
              <a:ln w="19050">
                <a:solidFill>
                  <a:schemeClr val="lt1"/>
                </a:solidFill>
              </a:ln>
              <a:effectLst/>
            </c:spPr>
          </c:dPt>
          <c:dPt>
            <c:idx val="111"/>
            <c:bubble3D val="0"/>
            <c:spPr>
              <a:solidFill>
                <a:schemeClr val="accent4"/>
              </a:solidFill>
              <a:ln w="19050">
                <a:solidFill>
                  <a:schemeClr val="lt1"/>
                </a:solidFill>
              </a:ln>
              <a:effectLst/>
            </c:spPr>
          </c:dPt>
          <c:dPt>
            <c:idx val="112"/>
            <c:bubble3D val="0"/>
            <c:spPr>
              <a:solidFill>
                <a:schemeClr val="accent5"/>
              </a:solidFill>
              <a:ln w="19050">
                <a:solidFill>
                  <a:schemeClr val="lt1"/>
                </a:solidFill>
              </a:ln>
              <a:effectLst/>
            </c:spPr>
          </c:dPt>
          <c:dPt>
            <c:idx val="113"/>
            <c:bubble3D val="0"/>
            <c:spPr>
              <a:solidFill>
                <a:schemeClr val="accent6"/>
              </a:solidFill>
              <a:ln w="19050">
                <a:solidFill>
                  <a:schemeClr val="lt1"/>
                </a:solidFill>
              </a:ln>
              <a:effectLst/>
            </c:spPr>
          </c:dPt>
          <c:dPt>
            <c:idx val="114"/>
            <c:bubble3D val="0"/>
            <c:spPr>
              <a:solidFill>
                <a:schemeClr val="accent1">
                  <a:lumMod val="60000"/>
                </a:schemeClr>
              </a:solidFill>
              <a:ln w="19050">
                <a:solidFill>
                  <a:schemeClr val="lt1"/>
                </a:solidFill>
              </a:ln>
              <a:effectLst/>
            </c:spPr>
          </c:dPt>
          <c:dPt>
            <c:idx val="115"/>
            <c:bubble3D val="0"/>
            <c:spPr>
              <a:solidFill>
                <a:schemeClr val="accent2">
                  <a:lumMod val="60000"/>
                </a:schemeClr>
              </a:solidFill>
              <a:ln w="19050">
                <a:solidFill>
                  <a:schemeClr val="lt1"/>
                </a:solidFill>
              </a:ln>
              <a:effectLst/>
            </c:spPr>
          </c:dPt>
          <c:dPt>
            <c:idx val="116"/>
            <c:bubble3D val="0"/>
            <c:spPr>
              <a:solidFill>
                <a:schemeClr val="accent3">
                  <a:lumMod val="60000"/>
                </a:schemeClr>
              </a:solidFill>
              <a:ln w="19050">
                <a:solidFill>
                  <a:schemeClr val="lt1"/>
                </a:solidFill>
              </a:ln>
              <a:effectLst/>
            </c:spPr>
          </c:dPt>
          <c:dPt>
            <c:idx val="117"/>
            <c:bubble3D val="0"/>
            <c:spPr>
              <a:solidFill>
                <a:schemeClr val="accent4">
                  <a:lumMod val="60000"/>
                </a:schemeClr>
              </a:solidFill>
              <a:ln w="19050">
                <a:solidFill>
                  <a:schemeClr val="lt1"/>
                </a:solidFill>
              </a:ln>
              <a:effectLst/>
            </c:spPr>
          </c:dPt>
          <c:dPt>
            <c:idx val="118"/>
            <c:bubble3D val="0"/>
            <c:spPr>
              <a:solidFill>
                <a:schemeClr val="accent5">
                  <a:lumMod val="60000"/>
                </a:schemeClr>
              </a:solidFill>
              <a:ln w="19050">
                <a:solidFill>
                  <a:schemeClr val="lt1"/>
                </a:solidFill>
              </a:ln>
              <a:effectLst/>
            </c:spPr>
          </c:dPt>
          <c:dPt>
            <c:idx val="119"/>
            <c:bubble3D val="0"/>
            <c:spPr>
              <a:solidFill>
                <a:schemeClr val="accent6">
                  <a:lumMod val="60000"/>
                </a:schemeClr>
              </a:solidFill>
              <a:ln w="19050">
                <a:solidFill>
                  <a:schemeClr val="lt1"/>
                </a:solidFill>
              </a:ln>
              <a:effectLst/>
            </c:spPr>
          </c:dPt>
          <c:dPt>
            <c:idx val="120"/>
            <c:bubble3D val="0"/>
            <c:spPr>
              <a:solidFill>
                <a:schemeClr val="accent1">
                  <a:lumMod val="80000"/>
                  <a:lumOff val="20000"/>
                </a:schemeClr>
              </a:solidFill>
              <a:ln w="19050">
                <a:solidFill>
                  <a:schemeClr val="lt1"/>
                </a:solidFill>
              </a:ln>
              <a:effectLst/>
            </c:spPr>
          </c:dPt>
          <c:dPt>
            <c:idx val="121"/>
            <c:bubble3D val="0"/>
            <c:spPr>
              <a:solidFill>
                <a:schemeClr val="accent2">
                  <a:lumMod val="80000"/>
                  <a:lumOff val="20000"/>
                </a:schemeClr>
              </a:solidFill>
              <a:ln w="19050">
                <a:solidFill>
                  <a:schemeClr val="lt1"/>
                </a:solidFill>
              </a:ln>
              <a:effectLst/>
            </c:spPr>
          </c:dPt>
          <c:dPt>
            <c:idx val="122"/>
            <c:bubble3D val="0"/>
            <c:spPr>
              <a:solidFill>
                <a:schemeClr val="accent3">
                  <a:lumMod val="80000"/>
                  <a:lumOff val="20000"/>
                </a:schemeClr>
              </a:solidFill>
              <a:ln w="19050">
                <a:solidFill>
                  <a:schemeClr val="lt1"/>
                </a:solidFill>
              </a:ln>
              <a:effectLst/>
            </c:spPr>
          </c:dPt>
          <c:dPt>
            <c:idx val="123"/>
            <c:bubble3D val="0"/>
            <c:spPr>
              <a:solidFill>
                <a:schemeClr val="accent4">
                  <a:lumMod val="80000"/>
                  <a:lumOff val="20000"/>
                </a:schemeClr>
              </a:solidFill>
              <a:ln w="19050">
                <a:solidFill>
                  <a:schemeClr val="lt1"/>
                </a:solidFill>
              </a:ln>
              <a:effectLst/>
            </c:spPr>
          </c:dPt>
          <c:dPt>
            <c:idx val="124"/>
            <c:bubble3D val="0"/>
            <c:spPr>
              <a:solidFill>
                <a:schemeClr val="accent5">
                  <a:lumMod val="80000"/>
                  <a:lumOff val="20000"/>
                </a:schemeClr>
              </a:solidFill>
              <a:ln w="19050">
                <a:solidFill>
                  <a:schemeClr val="lt1"/>
                </a:solidFill>
              </a:ln>
              <a:effectLst/>
            </c:spPr>
          </c:dPt>
          <c:dPt>
            <c:idx val="125"/>
            <c:bubble3D val="0"/>
            <c:spPr>
              <a:solidFill>
                <a:schemeClr val="accent6">
                  <a:lumMod val="80000"/>
                  <a:lumOff val="20000"/>
                </a:schemeClr>
              </a:solidFill>
              <a:ln w="19050">
                <a:solidFill>
                  <a:schemeClr val="lt1"/>
                </a:solidFill>
              </a:ln>
              <a:effectLst/>
            </c:spPr>
          </c:dPt>
          <c:dPt>
            <c:idx val="126"/>
            <c:bubble3D val="0"/>
            <c:spPr>
              <a:solidFill>
                <a:schemeClr val="accent1">
                  <a:lumMod val="80000"/>
                </a:schemeClr>
              </a:solidFill>
              <a:ln w="19050">
                <a:solidFill>
                  <a:schemeClr val="lt1"/>
                </a:solidFill>
              </a:ln>
              <a:effectLst/>
            </c:spPr>
          </c:dPt>
          <c:dPt>
            <c:idx val="127"/>
            <c:bubble3D val="0"/>
            <c:spPr>
              <a:solidFill>
                <a:schemeClr val="accent2">
                  <a:lumMod val="80000"/>
                </a:schemeClr>
              </a:solidFill>
              <a:ln w="19050">
                <a:solidFill>
                  <a:schemeClr val="lt1"/>
                </a:solidFill>
              </a:ln>
              <a:effectLst/>
            </c:spPr>
          </c:dPt>
          <c:dPt>
            <c:idx val="128"/>
            <c:bubble3D val="0"/>
            <c:spPr>
              <a:solidFill>
                <a:schemeClr val="accent3">
                  <a:lumMod val="80000"/>
                </a:schemeClr>
              </a:solidFill>
              <a:ln w="19050">
                <a:solidFill>
                  <a:schemeClr val="lt1"/>
                </a:solidFill>
              </a:ln>
              <a:effectLst/>
            </c:spPr>
          </c:dPt>
          <c:dPt>
            <c:idx val="129"/>
            <c:bubble3D val="0"/>
            <c:spPr>
              <a:solidFill>
                <a:schemeClr val="accent4">
                  <a:lumMod val="80000"/>
                </a:schemeClr>
              </a:solidFill>
              <a:ln w="19050">
                <a:solidFill>
                  <a:schemeClr val="lt1"/>
                </a:solidFill>
              </a:ln>
              <a:effectLst/>
            </c:spPr>
          </c:dPt>
          <c:dPt>
            <c:idx val="130"/>
            <c:bubble3D val="0"/>
            <c:spPr>
              <a:solidFill>
                <a:schemeClr val="accent5">
                  <a:lumMod val="80000"/>
                </a:schemeClr>
              </a:solidFill>
              <a:ln w="19050">
                <a:solidFill>
                  <a:schemeClr val="lt1"/>
                </a:solidFill>
              </a:ln>
              <a:effectLst/>
            </c:spPr>
          </c:dPt>
          <c:dPt>
            <c:idx val="131"/>
            <c:bubble3D val="0"/>
            <c:spPr>
              <a:solidFill>
                <a:schemeClr val="accent6">
                  <a:lumMod val="80000"/>
                </a:schemeClr>
              </a:solidFill>
              <a:ln w="19050">
                <a:solidFill>
                  <a:schemeClr val="lt1"/>
                </a:solidFill>
              </a:ln>
              <a:effectLst/>
            </c:spPr>
          </c:dPt>
          <c:dPt>
            <c:idx val="132"/>
            <c:bubble3D val="0"/>
            <c:spPr>
              <a:solidFill>
                <a:schemeClr val="accent1">
                  <a:lumMod val="60000"/>
                  <a:lumOff val="40000"/>
                </a:schemeClr>
              </a:solidFill>
              <a:ln w="19050">
                <a:solidFill>
                  <a:schemeClr val="lt1"/>
                </a:solidFill>
              </a:ln>
              <a:effectLst/>
            </c:spPr>
          </c:dPt>
          <c:dPt>
            <c:idx val="133"/>
            <c:bubble3D val="0"/>
            <c:spPr>
              <a:solidFill>
                <a:schemeClr val="accent2">
                  <a:lumMod val="60000"/>
                  <a:lumOff val="40000"/>
                </a:schemeClr>
              </a:solidFill>
              <a:ln w="19050">
                <a:solidFill>
                  <a:schemeClr val="lt1"/>
                </a:solidFill>
              </a:ln>
              <a:effectLst/>
            </c:spPr>
          </c:dPt>
          <c:dPt>
            <c:idx val="134"/>
            <c:bubble3D val="0"/>
            <c:spPr>
              <a:solidFill>
                <a:schemeClr val="accent3">
                  <a:lumMod val="60000"/>
                  <a:lumOff val="40000"/>
                </a:schemeClr>
              </a:solidFill>
              <a:ln w="19050">
                <a:solidFill>
                  <a:schemeClr val="lt1"/>
                </a:solidFill>
              </a:ln>
              <a:effectLst/>
            </c:spPr>
          </c:dPt>
          <c:dPt>
            <c:idx val="135"/>
            <c:bubble3D val="0"/>
            <c:spPr>
              <a:solidFill>
                <a:schemeClr val="accent4">
                  <a:lumMod val="60000"/>
                  <a:lumOff val="40000"/>
                </a:schemeClr>
              </a:solidFill>
              <a:ln w="19050">
                <a:solidFill>
                  <a:schemeClr val="lt1"/>
                </a:solidFill>
              </a:ln>
              <a:effectLst/>
            </c:spPr>
          </c:dPt>
          <c:dPt>
            <c:idx val="136"/>
            <c:bubble3D val="0"/>
            <c:spPr>
              <a:solidFill>
                <a:schemeClr val="accent5">
                  <a:lumMod val="60000"/>
                  <a:lumOff val="40000"/>
                </a:schemeClr>
              </a:solidFill>
              <a:ln w="19050">
                <a:solidFill>
                  <a:schemeClr val="lt1"/>
                </a:solidFill>
              </a:ln>
              <a:effectLst/>
            </c:spPr>
          </c:dPt>
          <c:dPt>
            <c:idx val="137"/>
            <c:bubble3D val="0"/>
            <c:spPr>
              <a:solidFill>
                <a:schemeClr val="accent6">
                  <a:lumMod val="60000"/>
                  <a:lumOff val="40000"/>
                </a:schemeClr>
              </a:solidFill>
              <a:ln w="19050">
                <a:solidFill>
                  <a:schemeClr val="lt1"/>
                </a:solidFill>
              </a:ln>
              <a:effectLst/>
            </c:spPr>
          </c:dPt>
          <c:dPt>
            <c:idx val="138"/>
            <c:bubble3D val="0"/>
            <c:spPr>
              <a:solidFill>
                <a:schemeClr val="accent1">
                  <a:lumMod val="50000"/>
                </a:schemeClr>
              </a:solidFill>
              <a:ln w="19050">
                <a:solidFill>
                  <a:schemeClr val="lt1"/>
                </a:solidFill>
              </a:ln>
              <a:effectLst/>
            </c:spPr>
          </c:dPt>
          <c:dPt>
            <c:idx val="139"/>
            <c:bubble3D val="0"/>
            <c:spPr>
              <a:solidFill>
                <a:schemeClr val="accent2">
                  <a:lumMod val="50000"/>
                </a:schemeClr>
              </a:solidFill>
              <a:ln w="19050">
                <a:solidFill>
                  <a:schemeClr val="lt1"/>
                </a:solidFill>
              </a:ln>
              <a:effectLst/>
            </c:spPr>
          </c:dPt>
          <c:dPt>
            <c:idx val="140"/>
            <c:bubble3D val="0"/>
            <c:spPr>
              <a:solidFill>
                <a:schemeClr val="accent3">
                  <a:lumMod val="50000"/>
                </a:schemeClr>
              </a:solidFill>
              <a:ln w="19050">
                <a:solidFill>
                  <a:schemeClr val="lt1"/>
                </a:solidFill>
              </a:ln>
              <a:effectLst/>
            </c:spPr>
          </c:dPt>
          <c:dPt>
            <c:idx val="141"/>
            <c:bubble3D val="0"/>
            <c:spPr>
              <a:solidFill>
                <a:schemeClr val="accent4">
                  <a:lumMod val="50000"/>
                </a:schemeClr>
              </a:solidFill>
              <a:ln w="19050">
                <a:solidFill>
                  <a:schemeClr val="lt1"/>
                </a:solidFill>
              </a:ln>
              <a:effectLst/>
            </c:spPr>
          </c:dPt>
          <c:dPt>
            <c:idx val="142"/>
            <c:bubble3D val="0"/>
            <c:spPr>
              <a:solidFill>
                <a:schemeClr val="accent5">
                  <a:lumMod val="50000"/>
                </a:schemeClr>
              </a:solidFill>
              <a:ln w="19050">
                <a:solidFill>
                  <a:schemeClr val="lt1"/>
                </a:solidFill>
              </a:ln>
              <a:effectLst/>
            </c:spPr>
          </c:dPt>
          <c:dPt>
            <c:idx val="143"/>
            <c:bubble3D val="0"/>
            <c:spPr>
              <a:solidFill>
                <a:schemeClr val="accent6">
                  <a:lumMod val="50000"/>
                </a:schemeClr>
              </a:solidFill>
              <a:ln w="19050">
                <a:solidFill>
                  <a:schemeClr val="lt1"/>
                </a:solidFill>
              </a:ln>
              <a:effectLst/>
            </c:spPr>
          </c:dPt>
          <c:dPt>
            <c:idx val="144"/>
            <c:bubble3D val="0"/>
            <c:spPr>
              <a:solidFill>
                <a:schemeClr val="accent1">
                  <a:lumMod val="70000"/>
                  <a:lumOff val="30000"/>
                </a:schemeClr>
              </a:solidFill>
              <a:ln w="19050">
                <a:solidFill>
                  <a:schemeClr val="lt1"/>
                </a:solidFill>
              </a:ln>
              <a:effectLst/>
            </c:spPr>
          </c:dPt>
          <c:dPt>
            <c:idx val="145"/>
            <c:bubble3D val="0"/>
            <c:spPr>
              <a:solidFill>
                <a:schemeClr val="accent2">
                  <a:lumMod val="70000"/>
                  <a:lumOff val="30000"/>
                </a:schemeClr>
              </a:solidFill>
              <a:ln w="19050">
                <a:solidFill>
                  <a:schemeClr val="lt1"/>
                </a:solidFill>
              </a:ln>
              <a:effectLst/>
            </c:spPr>
          </c:dPt>
          <c:dPt>
            <c:idx val="146"/>
            <c:bubble3D val="0"/>
            <c:spPr>
              <a:solidFill>
                <a:schemeClr val="accent3">
                  <a:lumMod val="70000"/>
                  <a:lumOff val="30000"/>
                </a:schemeClr>
              </a:solidFill>
              <a:ln w="19050">
                <a:solidFill>
                  <a:schemeClr val="lt1"/>
                </a:solidFill>
              </a:ln>
              <a:effectLst/>
            </c:spPr>
          </c:dPt>
          <c:dPt>
            <c:idx val="147"/>
            <c:bubble3D val="0"/>
            <c:spPr>
              <a:solidFill>
                <a:schemeClr val="accent4">
                  <a:lumMod val="70000"/>
                  <a:lumOff val="30000"/>
                </a:schemeClr>
              </a:solidFill>
              <a:ln w="19050">
                <a:solidFill>
                  <a:schemeClr val="lt1"/>
                </a:solidFill>
              </a:ln>
              <a:effectLst/>
            </c:spPr>
          </c:dPt>
          <c:dPt>
            <c:idx val="148"/>
            <c:bubble3D val="0"/>
            <c:spPr>
              <a:solidFill>
                <a:schemeClr val="accent5">
                  <a:lumMod val="70000"/>
                  <a:lumOff val="30000"/>
                </a:schemeClr>
              </a:solidFill>
              <a:ln w="19050">
                <a:solidFill>
                  <a:schemeClr val="lt1"/>
                </a:solidFill>
              </a:ln>
              <a:effectLst/>
            </c:spPr>
          </c:dPt>
          <c:dPt>
            <c:idx val="149"/>
            <c:bubble3D val="0"/>
            <c:spPr>
              <a:solidFill>
                <a:schemeClr val="accent6">
                  <a:lumMod val="70000"/>
                  <a:lumOff val="30000"/>
                </a:schemeClr>
              </a:solidFill>
              <a:ln w="19050">
                <a:solidFill>
                  <a:schemeClr val="lt1"/>
                </a:solidFill>
              </a:ln>
              <a:effectLst/>
            </c:spPr>
          </c:dPt>
          <c:dPt>
            <c:idx val="150"/>
            <c:bubble3D val="0"/>
            <c:spPr>
              <a:solidFill>
                <a:schemeClr val="accent1">
                  <a:lumMod val="70000"/>
                </a:schemeClr>
              </a:solidFill>
              <a:ln w="19050">
                <a:solidFill>
                  <a:schemeClr val="lt1"/>
                </a:solidFill>
              </a:ln>
              <a:effectLst/>
            </c:spPr>
          </c:dPt>
          <c:dPt>
            <c:idx val="151"/>
            <c:bubble3D val="0"/>
            <c:spPr>
              <a:solidFill>
                <a:schemeClr val="accent2">
                  <a:lumMod val="70000"/>
                </a:schemeClr>
              </a:solidFill>
              <a:ln w="19050">
                <a:solidFill>
                  <a:schemeClr val="lt1"/>
                </a:solidFill>
              </a:ln>
              <a:effectLst/>
            </c:spPr>
          </c:dPt>
          <c:dPt>
            <c:idx val="152"/>
            <c:bubble3D val="0"/>
            <c:spPr>
              <a:solidFill>
                <a:schemeClr val="accent3">
                  <a:lumMod val="70000"/>
                </a:schemeClr>
              </a:solidFill>
              <a:ln w="19050">
                <a:solidFill>
                  <a:schemeClr val="lt1"/>
                </a:solidFill>
              </a:ln>
              <a:effectLst/>
            </c:spPr>
          </c:dPt>
          <c:dPt>
            <c:idx val="153"/>
            <c:bubble3D val="0"/>
            <c:spPr>
              <a:solidFill>
                <a:schemeClr val="accent4">
                  <a:lumMod val="70000"/>
                </a:schemeClr>
              </a:solidFill>
              <a:ln w="19050">
                <a:solidFill>
                  <a:schemeClr val="lt1"/>
                </a:solidFill>
              </a:ln>
              <a:effectLst/>
            </c:spPr>
          </c:dPt>
          <c:dPt>
            <c:idx val="154"/>
            <c:bubble3D val="0"/>
            <c:spPr>
              <a:solidFill>
                <a:schemeClr val="accent5">
                  <a:lumMod val="70000"/>
                </a:schemeClr>
              </a:solidFill>
              <a:ln w="19050">
                <a:solidFill>
                  <a:schemeClr val="lt1"/>
                </a:solidFill>
              </a:ln>
              <a:effectLst/>
            </c:spPr>
          </c:dPt>
          <c:dPt>
            <c:idx val="155"/>
            <c:bubble3D val="0"/>
            <c:spPr>
              <a:solidFill>
                <a:schemeClr val="accent6">
                  <a:lumMod val="70000"/>
                </a:schemeClr>
              </a:solidFill>
              <a:ln w="19050">
                <a:solidFill>
                  <a:schemeClr val="lt1"/>
                </a:solidFill>
              </a:ln>
              <a:effectLst/>
            </c:spPr>
          </c:dPt>
          <c:dPt>
            <c:idx val="156"/>
            <c:bubble3D val="0"/>
            <c:spPr>
              <a:solidFill>
                <a:schemeClr val="accent1">
                  <a:lumMod val="50000"/>
                  <a:lumOff val="50000"/>
                </a:schemeClr>
              </a:solidFill>
              <a:ln w="19050">
                <a:solidFill>
                  <a:schemeClr val="lt1"/>
                </a:solidFill>
              </a:ln>
              <a:effectLst/>
            </c:spPr>
          </c:dPt>
          <c:dPt>
            <c:idx val="157"/>
            <c:bubble3D val="0"/>
            <c:spPr>
              <a:solidFill>
                <a:schemeClr val="accent2">
                  <a:lumMod val="50000"/>
                  <a:lumOff val="50000"/>
                </a:schemeClr>
              </a:solidFill>
              <a:ln w="19050">
                <a:solidFill>
                  <a:schemeClr val="lt1"/>
                </a:solidFill>
              </a:ln>
              <a:effectLst/>
            </c:spPr>
          </c:dPt>
          <c:dPt>
            <c:idx val="158"/>
            <c:bubble3D val="0"/>
            <c:spPr>
              <a:solidFill>
                <a:schemeClr val="accent3">
                  <a:lumMod val="50000"/>
                  <a:lumOff val="50000"/>
                </a:schemeClr>
              </a:solidFill>
              <a:ln w="19050">
                <a:solidFill>
                  <a:schemeClr val="lt1"/>
                </a:solidFill>
              </a:ln>
              <a:effectLst/>
            </c:spPr>
          </c:dPt>
          <c:dPt>
            <c:idx val="159"/>
            <c:bubble3D val="0"/>
            <c:spPr>
              <a:solidFill>
                <a:schemeClr val="accent4">
                  <a:lumMod val="50000"/>
                  <a:lumOff val="50000"/>
                </a:schemeClr>
              </a:solidFill>
              <a:ln w="19050">
                <a:solidFill>
                  <a:schemeClr val="lt1"/>
                </a:solidFill>
              </a:ln>
              <a:effectLst/>
            </c:spPr>
          </c:dPt>
          <c:dPt>
            <c:idx val="160"/>
            <c:bubble3D val="0"/>
            <c:spPr>
              <a:solidFill>
                <a:schemeClr val="accent5">
                  <a:lumMod val="50000"/>
                  <a:lumOff val="50000"/>
                </a:schemeClr>
              </a:solidFill>
              <a:ln w="19050">
                <a:solidFill>
                  <a:schemeClr val="lt1"/>
                </a:solidFill>
              </a:ln>
              <a:effectLst/>
            </c:spPr>
          </c:dPt>
          <c:dPt>
            <c:idx val="161"/>
            <c:bubble3D val="0"/>
            <c:spPr>
              <a:solidFill>
                <a:schemeClr val="accent6">
                  <a:lumMod val="50000"/>
                  <a:lumOff val="50000"/>
                </a:schemeClr>
              </a:solidFill>
              <a:ln w="19050">
                <a:solidFill>
                  <a:schemeClr val="lt1"/>
                </a:solidFill>
              </a:ln>
              <a:effectLst/>
            </c:spPr>
          </c:dPt>
          <c:dPt>
            <c:idx val="162"/>
            <c:bubble3D val="0"/>
            <c:spPr>
              <a:solidFill>
                <a:schemeClr val="accent1"/>
              </a:solidFill>
              <a:ln w="19050">
                <a:solidFill>
                  <a:schemeClr val="lt1"/>
                </a:solidFill>
              </a:ln>
              <a:effectLst/>
            </c:spPr>
          </c:dPt>
          <c:dPt>
            <c:idx val="163"/>
            <c:bubble3D val="0"/>
            <c:spPr>
              <a:solidFill>
                <a:schemeClr val="accent2"/>
              </a:solidFill>
              <a:ln w="19050">
                <a:solidFill>
                  <a:schemeClr val="lt1"/>
                </a:solidFill>
              </a:ln>
              <a:effectLst/>
            </c:spPr>
          </c:dPt>
          <c:dPt>
            <c:idx val="164"/>
            <c:bubble3D val="0"/>
            <c:spPr>
              <a:solidFill>
                <a:schemeClr val="accent3"/>
              </a:solidFill>
              <a:ln w="19050">
                <a:solidFill>
                  <a:schemeClr val="lt1"/>
                </a:solidFill>
              </a:ln>
              <a:effectLst/>
            </c:spPr>
          </c:dPt>
          <c:dPt>
            <c:idx val="165"/>
            <c:bubble3D val="0"/>
            <c:spPr>
              <a:solidFill>
                <a:schemeClr val="accent4"/>
              </a:solidFill>
              <a:ln w="19050">
                <a:solidFill>
                  <a:schemeClr val="lt1"/>
                </a:solidFill>
              </a:ln>
              <a:effectLst/>
            </c:spPr>
          </c:dPt>
          <c:dPt>
            <c:idx val="166"/>
            <c:bubble3D val="0"/>
            <c:spPr>
              <a:solidFill>
                <a:schemeClr val="accent5"/>
              </a:solidFill>
              <a:ln w="19050">
                <a:solidFill>
                  <a:schemeClr val="lt1"/>
                </a:solidFill>
              </a:ln>
              <a:effectLst/>
            </c:spPr>
          </c:dPt>
          <c:dPt>
            <c:idx val="167"/>
            <c:bubble3D val="0"/>
            <c:spPr>
              <a:solidFill>
                <a:schemeClr val="accent6"/>
              </a:solidFill>
              <a:ln w="19050">
                <a:solidFill>
                  <a:schemeClr val="lt1"/>
                </a:solidFill>
              </a:ln>
              <a:effectLst/>
            </c:spPr>
          </c:dPt>
          <c:dPt>
            <c:idx val="168"/>
            <c:bubble3D val="0"/>
            <c:spPr>
              <a:solidFill>
                <a:schemeClr val="accent1">
                  <a:lumMod val="60000"/>
                </a:schemeClr>
              </a:solidFill>
              <a:ln w="19050">
                <a:solidFill>
                  <a:schemeClr val="lt1"/>
                </a:solidFill>
              </a:ln>
              <a:effectLst/>
            </c:spPr>
          </c:dPt>
          <c:dPt>
            <c:idx val="169"/>
            <c:bubble3D val="0"/>
            <c:spPr>
              <a:solidFill>
                <a:schemeClr val="accent2">
                  <a:lumMod val="60000"/>
                </a:schemeClr>
              </a:solidFill>
              <a:ln w="19050">
                <a:solidFill>
                  <a:schemeClr val="lt1"/>
                </a:solidFill>
              </a:ln>
              <a:effectLst/>
            </c:spPr>
          </c:dPt>
          <c:dPt>
            <c:idx val="170"/>
            <c:bubble3D val="0"/>
            <c:spPr>
              <a:solidFill>
                <a:schemeClr val="accent3">
                  <a:lumMod val="60000"/>
                </a:schemeClr>
              </a:solidFill>
              <a:ln w="19050">
                <a:solidFill>
                  <a:schemeClr val="lt1"/>
                </a:solidFill>
              </a:ln>
              <a:effectLst/>
            </c:spPr>
          </c:dPt>
          <c:dPt>
            <c:idx val="171"/>
            <c:bubble3D val="0"/>
            <c:spPr>
              <a:solidFill>
                <a:schemeClr val="accent4">
                  <a:lumMod val="60000"/>
                </a:schemeClr>
              </a:solidFill>
              <a:ln w="19050">
                <a:solidFill>
                  <a:schemeClr val="lt1"/>
                </a:solidFill>
              </a:ln>
              <a:effectLst/>
            </c:spPr>
          </c:dPt>
          <c:dPt>
            <c:idx val="172"/>
            <c:bubble3D val="0"/>
            <c:spPr>
              <a:solidFill>
                <a:schemeClr val="accent5">
                  <a:lumMod val="60000"/>
                </a:schemeClr>
              </a:solidFill>
              <a:ln w="19050">
                <a:solidFill>
                  <a:schemeClr val="lt1"/>
                </a:solidFill>
              </a:ln>
              <a:effectLst/>
            </c:spPr>
          </c:dPt>
          <c:dPt>
            <c:idx val="173"/>
            <c:bubble3D val="0"/>
            <c:spPr>
              <a:solidFill>
                <a:schemeClr val="accent6">
                  <a:lumMod val="60000"/>
                </a:schemeClr>
              </a:solidFill>
              <a:ln w="19050">
                <a:solidFill>
                  <a:schemeClr val="lt1"/>
                </a:solidFill>
              </a:ln>
              <a:effectLst/>
            </c:spPr>
          </c:dPt>
          <c:dPt>
            <c:idx val="174"/>
            <c:bubble3D val="0"/>
            <c:spPr>
              <a:solidFill>
                <a:schemeClr val="accent1">
                  <a:lumMod val="80000"/>
                  <a:lumOff val="20000"/>
                </a:schemeClr>
              </a:solidFill>
              <a:ln w="19050">
                <a:solidFill>
                  <a:schemeClr val="lt1"/>
                </a:solidFill>
              </a:ln>
              <a:effectLst/>
            </c:spPr>
          </c:dPt>
          <c:dPt>
            <c:idx val="175"/>
            <c:bubble3D val="0"/>
            <c:spPr>
              <a:solidFill>
                <a:schemeClr val="accent2">
                  <a:lumMod val="80000"/>
                  <a:lumOff val="20000"/>
                </a:schemeClr>
              </a:solidFill>
              <a:ln w="19050">
                <a:solidFill>
                  <a:schemeClr val="lt1"/>
                </a:solidFill>
              </a:ln>
              <a:effectLst/>
            </c:spPr>
          </c:dPt>
          <c:dPt>
            <c:idx val="176"/>
            <c:bubble3D val="0"/>
            <c:spPr>
              <a:solidFill>
                <a:schemeClr val="accent3">
                  <a:lumMod val="80000"/>
                  <a:lumOff val="20000"/>
                </a:schemeClr>
              </a:solidFill>
              <a:ln w="19050">
                <a:solidFill>
                  <a:schemeClr val="lt1"/>
                </a:solidFill>
              </a:ln>
              <a:effectLst/>
            </c:spPr>
          </c:dPt>
          <c:cat>
            <c:strRef>
              <c:f>Sheet2!$A$5:$A$182</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Grand Total</c:v>
                </c:pt>
              </c:strCache>
            </c:strRef>
          </c:cat>
          <c:val>
            <c:numRef>
              <c:f>Sheet2!$D$5:$D$182</c:f>
              <c:numCache>
                <c:formatCode>General</c:formatCode>
                <c:ptCount val="178"/>
                <c:pt idx="9">
                  <c:v>1.0</c:v>
                </c:pt>
                <c:pt idx="13">
                  <c:v>1.0</c:v>
                </c:pt>
                <c:pt idx="17">
                  <c:v>1.0</c:v>
                </c:pt>
                <c:pt idx="46">
                  <c:v>1.0</c:v>
                </c:pt>
                <c:pt idx="47">
                  <c:v>1.0</c:v>
                </c:pt>
                <c:pt idx="57">
                  <c:v>1.0</c:v>
                </c:pt>
                <c:pt idx="60">
                  <c:v>1.0</c:v>
                </c:pt>
                <c:pt idx="69">
                  <c:v>1.0</c:v>
                </c:pt>
                <c:pt idx="104">
                  <c:v>1.0</c:v>
                </c:pt>
                <c:pt idx="130">
                  <c:v>1.0</c:v>
                </c:pt>
                <c:pt idx="137">
                  <c:v>1.0</c:v>
                </c:pt>
                <c:pt idx="152">
                  <c:v>1.0</c:v>
                </c:pt>
                <c:pt idx="158">
                  <c:v>1.0</c:v>
                </c:pt>
                <c:pt idx="177">
                  <c:v>13.0</c:v>
                </c:pt>
              </c:numCache>
            </c:numRef>
          </c:val>
        </c:ser>
        <c:ser>
          <c:idx val="3"/>
          <c:order val="3"/>
          <c:tx>
            <c:strRef>
              <c:f>Sheet2!$E$3:$E$4</c:f>
              <c:strCache>
                <c:ptCount val="2"/>
                <c:pt idx="0">
                  <c:v>Column Labels</c:v>
                </c:pt>
                <c:pt idx="1">
                  <c:v>Human Resources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dPt>
            <c:idx val="22"/>
            <c:bubble3D val="0"/>
            <c:spPr>
              <a:solidFill>
                <a:schemeClr val="accent5">
                  <a:lumMod val="80000"/>
                </a:schemeClr>
              </a:solidFill>
              <a:ln w="19050">
                <a:solidFill>
                  <a:schemeClr val="lt1"/>
                </a:solidFill>
              </a:ln>
              <a:effectLst/>
            </c:spPr>
          </c:dPt>
          <c:dPt>
            <c:idx val="23"/>
            <c:bubble3D val="0"/>
            <c:spPr>
              <a:solidFill>
                <a:schemeClr val="accent6">
                  <a:lumMod val="80000"/>
                </a:schemeClr>
              </a:solidFill>
              <a:ln w="19050">
                <a:solidFill>
                  <a:schemeClr val="lt1"/>
                </a:solidFill>
              </a:ln>
              <a:effectLst/>
            </c:spPr>
          </c:dPt>
          <c:dPt>
            <c:idx val="24"/>
            <c:bubble3D val="0"/>
            <c:spPr>
              <a:solidFill>
                <a:schemeClr val="accent1">
                  <a:lumMod val="60000"/>
                  <a:lumOff val="40000"/>
                </a:schemeClr>
              </a:solidFill>
              <a:ln w="19050">
                <a:solidFill>
                  <a:schemeClr val="lt1"/>
                </a:solidFill>
              </a:ln>
              <a:effectLst/>
            </c:spPr>
          </c:dPt>
          <c:dPt>
            <c:idx val="25"/>
            <c:bubble3D val="0"/>
            <c:spPr>
              <a:solidFill>
                <a:schemeClr val="accent2">
                  <a:lumMod val="60000"/>
                  <a:lumOff val="40000"/>
                </a:schemeClr>
              </a:solidFill>
              <a:ln w="19050">
                <a:solidFill>
                  <a:schemeClr val="lt1"/>
                </a:solidFill>
              </a:ln>
              <a:effectLst/>
            </c:spPr>
          </c:dPt>
          <c:dPt>
            <c:idx val="26"/>
            <c:bubble3D val="0"/>
            <c:spPr>
              <a:solidFill>
                <a:schemeClr val="accent3">
                  <a:lumMod val="60000"/>
                  <a:lumOff val="40000"/>
                </a:schemeClr>
              </a:solidFill>
              <a:ln w="19050">
                <a:solidFill>
                  <a:schemeClr val="lt1"/>
                </a:solidFill>
              </a:ln>
              <a:effectLst/>
            </c:spPr>
          </c:dPt>
          <c:dPt>
            <c:idx val="27"/>
            <c:bubble3D val="0"/>
            <c:spPr>
              <a:solidFill>
                <a:schemeClr val="accent4">
                  <a:lumMod val="60000"/>
                  <a:lumOff val="40000"/>
                </a:schemeClr>
              </a:solidFill>
              <a:ln w="19050">
                <a:solidFill>
                  <a:schemeClr val="lt1"/>
                </a:solidFill>
              </a:ln>
              <a:effectLst/>
            </c:spPr>
          </c:dPt>
          <c:dPt>
            <c:idx val="28"/>
            <c:bubble3D val="0"/>
            <c:spPr>
              <a:solidFill>
                <a:schemeClr val="accent5">
                  <a:lumMod val="60000"/>
                  <a:lumOff val="40000"/>
                </a:schemeClr>
              </a:solidFill>
              <a:ln w="19050">
                <a:solidFill>
                  <a:schemeClr val="lt1"/>
                </a:solidFill>
              </a:ln>
              <a:effectLst/>
            </c:spPr>
          </c:dPt>
          <c:dPt>
            <c:idx val="29"/>
            <c:bubble3D val="0"/>
            <c:spPr>
              <a:solidFill>
                <a:schemeClr val="accent6">
                  <a:lumMod val="60000"/>
                  <a:lumOff val="40000"/>
                </a:schemeClr>
              </a:solidFill>
              <a:ln w="19050">
                <a:solidFill>
                  <a:schemeClr val="lt1"/>
                </a:solidFill>
              </a:ln>
              <a:effectLst/>
            </c:spPr>
          </c:dPt>
          <c:dPt>
            <c:idx val="30"/>
            <c:bubble3D val="0"/>
            <c:spPr>
              <a:solidFill>
                <a:schemeClr val="accent1">
                  <a:lumMod val="50000"/>
                </a:schemeClr>
              </a:solidFill>
              <a:ln w="19050">
                <a:solidFill>
                  <a:schemeClr val="lt1"/>
                </a:solidFill>
              </a:ln>
              <a:effectLst/>
            </c:spPr>
          </c:dPt>
          <c:dPt>
            <c:idx val="31"/>
            <c:bubble3D val="0"/>
            <c:spPr>
              <a:solidFill>
                <a:schemeClr val="accent2">
                  <a:lumMod val="50000"/>
                </a:schemeClr>
              </a:solidFill>
              <a:ln w="19050">
                <a:solidFill>
                  <a:schemeClr val="lt1"/>
                </a:solidFill>
              </a:ln>
              <a:effectLst/>
            </c:spPr>
          </c:dPt>
          <c:dPt>
            <c:idx val="32"/>
            <c:bubble3D val="0"/>
            <c:spPr>
              <a:solidFill>
                <a:schemeClr val="accent3">
                  <a:lumMod val="50000"/>
                </a:schemeClr>
              </a:solidFill>
              <a:ln w="19050">
                <a:solidFill>
                  <a:schemeClr val="lt1"/>
                </a:solidFill>
              </a:ln>
              <a:effectLst/>
            </c:spPr>
          </c:dPt>
          <c:dPt>
            <c:idx val="33"/>
            <c:bubble3D val="0"/>
            <c:spPr>
              <a:solidFill>
                <a:schemeClr val="accent4">
                  <a:lumMod val="50000"/>
                </a:schemeClr>
              </a:solidFill>
              <a:ln w="19050">
                <a:solidFill>
                  <a:schemeClr val="lt1"/>
                </a:solidFill>
              </a:ln>
              <a:effectLst/>
            </c:spPr>
          </c:dPt>
          <c:dPt>
            <c:idx val="34"/>
            <c:bubble3D val="0"/>
            <c:spPr>
              <a:solidFill>
                <a:schemeClr val="accent5">
                  <a:lumMod val="50000"/>
                </a:schemeClr>
              </a:solidFill>
              <a:ln w="19050">
                <a:solidFill>
                  <a:schemeClr val="lt1"/>
                </a:solidFill>
              </a:ln>
              <a:effectLst/>
            </c:spPr>
          </c:dPt>
          <c:dPt>
            <c:idx val="35"/>
            <c:bubble3D val="0"/>
            <c:spPr>
              <a:solidFill>
                <a:schemeClr val="accent6">
                  <a:lumMod val="50000"/>
                </a:schemeClr>
              </a:solidFill>
              <a:ln w="19050">
                <a:solidFill>
                  <a:schemeClr val="lt1"/>
                </a:solidFill>
              </a:ln>
              <a:effectLst/>
            </c:spPr>
          </c:dPt>
          <c:dPt>
            <c:idx val="36"/>
            <c:bubble3D val="0"/>
            <c:spPr>
              <a:solidFill>
                <a:schemeClr val="accent1">
                  <a:lumMod val="70000"/>
                  <a:lumOff val="30000"/>
                </a:schemeClr>
              </a:solidFill>
              <a:ln w="19050">
                <a:solidFill>
                  <a:schemeClr val="lt1"/>
                </a:solidFill>
              </a:ln>
              <a:effectLst/>
            </c:spPr>
          </c:dPt>
          <c:dPt>
            <c:idx val="37"/>
            <c:bubble3D val="0"/>
            <c:spPr>
              <a:solidFill>
                <a:schemeClr val="accent2">
                  <a:lumMod val="70000"/>
                  <a:lumOff val="30000"/>
                </a:schemeClr>
              </a:solidFill>
              <a:ln w="19050">
                <a:solidFill>
                  <a:schemeClr val="lt1"/>
                </a:solidFill>
              </a:ln>
              <a:effectLst/>
            </c:spPr>
          </c:dPt>
          <c:dPt>
            <c:idx val="38"/>
            <c:bubble3D val="0"/>
            <c:spPr>
              <a:solidFill>
                <a:schemeClr val="accent3">
                  <a:lumMod val="70000"/>
                  <a:lumOff val="30000"/>
                </a:schemeClr>
              </a:solidFill>
              <a:ln w="19050">
                <a:solidFill>
                  <a:schemeClr val="lt1"/>
                </a:solidFill>
              </a:ln>
              <a:effectLst/>
            </c:spPr>
          </c:dPt>
          <c:dPt>
            <c:idx val="39"/>
            <c:bubble3D val="0"/>
            <c:spPr>
              <a:solidFill>
                <a:schemeClr val="accent4">
                  <a:lumMod val="70000"/>
                  <a:lumOff val="30000"/>
                </a:schemeClr>
              </a:solidFill>
              <a:ln w="19050">
                <a:solidFill>
                  <a:schemeClr val="lt1"/>
                </a:solidFill>
              </a:ln>
              <a:effectLst/>
            </c:spPr>
          </c:dPt>
          <c:dPt>
            <c:idx val="40"/>
            <c:bubble3D val="0"/>
            <c:spPr>
              <a:solidFill>
                <a:schemeClr val="accent5">
                  <a:lumMod val="70000"/>
                  <a:lumOff val="30000"/>
                </a:schemeClr>
              </a:solidFill>
              <a:ln w="19050">
                <a:solidFill>
                  <a:schemeClr val="lt1"/>
                </a:solidFill>
              </a:ln>
              <a:effectLst/>
            </c:spPr>
          </c:dPt>
          <c:dPt>
            <c:idx val="41"/>
            <c:bubble3D val="0"/>
            <c:spPr>
              <a:solidFill>
                <a:schemeClr val="accent6">
                  <a:lumMod val="70000"/>
                  <a:lumOff val="30000"/>
                </a:schemeClr>
              </a:solidFill>
              <a:ln w="19050">
                <a:solidFill>
                  <a:schemeClr val="lt1"/>
                </a:solidFill>
              </a:ln>
              <a:effectLst/>
            </c:spPr>
          </c:dPt>
          <c:dPt>
            <c:idx val="42"/>
            <c:bubble3D val="0"/>
            <c:spPr>
              <a:solidFill>
                <a:schemeClr val="accent1">
                  <a:lumMod val="70000"/>
                </a:schemeClr>
              </a:solidFill>
              <a:ln w="19050">
                <a:solidFill>
                  <a:schemeClr val="lt1"/>
                </a:solidFill>
              </a:ln>
              <a:effectLst/>
            </c:spPr>
          </c:dPt>
          <c:dPt>
            <c:idx val="43"/>
            <c:bubble3D val="0"/>
            <c:spPr>
              <a:solidFill>
                <a:schemeClr val="accent2">
                  <a:lumMod val="70000"/>
                </a:schemeClr>
              </a:solidFill>
              <a:ln w="19050">
                <a:solidFill>
                  <a:schemeClr val="lt1"/>
                </a:solidFill>
              </a:ln>
              <a:effectLst/>
            </c:spPr>
          </c:dPt>
          <c:dPt>
            <c:idx val="44"/>
            <c:bubble3D val="0"/>
            <c:spPr>
              <a:solidFill>
                <a:schemeClr val="accent3">
                  <a:lumMod val="70000"/>
                </a:schemeClr>
              </a:solidFill>
              <a:ln w="19050">
                <a:solidFill>
                  <a:schemeClr val="lt1"/>
                </a:solidFill>
              </a:ln>
              <a:effectLst/>
            </c:spPr>
          </c:dPt>
          <c:dPt>
            <c:idx val="45"/>
            <c:bubble3D val="0"/>
            <c:spPr>
              <a:solidFill>
                <a:schemeClr val="accent4">
                  <a:lumMod val="70000"/>
                </a:schemeClr>
              </a:solidFill>
              <a:ln w="19050">
                <a:solidFill>
                  <a:schemeClr val="lt1"/>
                </a:solidFill>
              </a:ln>
              <a:effectLst/>
            </c:spPr>
          </c:dPt>
          <c:dPt>
            <c:idx val="46"/>
            <c:bubble3D val="0"/>
            <c:spPr>
              <a:solidFill>
                <a:schemeClr val="accent5">
                  <a:lumMod val="70000"/>
                </a:schemeClr>
              </a:solidFill>
              <a:ln w="19050">
                <a:solidFill>
                  <a:schemeClr val="lt1"/>
                </a:solidFill>
              </a:ln>
              <a:effectLst/>
            </c:spPr>
          </c:dPt>
          <c:dPt>
            <c:idx val="47"/>
            <c:bubble3D val="0"/>
            <c:spPr>
              <a:solidFill>
                <a:schemeClr val="accent6">
                  <a:lumMod val="70000"/>
                </a:schemeClr>
              </a:solidFill>
              <a:ln w="19050">
                <a:solidFill>
                  <a:schemeClr val="lt1"/>
                </a:solidFill>
              </a:ln>
              <a:effectLst/>
            </c:spPr>
          </c:dPt>
          <c:dPt>
            <c:idx val="48"/>
            <c:bubble3D val="0"/>
            <c:spPr>
              <a:solidFill>
                <a:schemeClr val="accent1">
                  <a:lumMod val="50000"/>
                  <a:lumOff val="50000"/>
                </a:schemeClr>
              </a:solidFill>
              <a:ln w="19050">
                <a:solidFill>
                  <a:schemeClr val="lt1"/>
                </a:solidFill>
              </a:ln>
              <a:effectLst/>
            </c:spPr>
          </c:dPt>
          <c:dPt>
            <c:idx val="49"/>
            <c:bubble3D val="0"/>
            <c:spPr>
              <a:solidFill>
                <a:schemeClr val="accent2">
                  <a:lumMod val="50000"/>
                  <a:lumOff val="50000"/>
                </a:schemeClr>
              </a:solidFill>
              <a:ln w="19050">
                <a:solidFill>
                  <a:schemeClr val="lt1"/>
                </a:solidFill>
              </a:ln>
              <a:effectLst/>
            </c:spPr>
          </c:dPt>
          <c:dPt>
            <c:idx val="50"/>
            <c:bubble3D val="0"/>
            <c:spPr>
              <a:solidFill>
                <a:schemeClr val="accent3">
                  <a:lumMod val="50000"/>
                  <a:lumOff val="50000"/>
                </a:schemeClr>
              </a:solidFill>
              <a:ln w="19050">
                <a:solidFill>
                  <a:schemeClr val="lt1"/>
                </a:solidFill>
              </a:ln>
              <a:effectLst/>
            </c:spPr>
          </c:dPt>
          <c:dPt>
            <c:idx val="51"/>
            <c:bubble3D val="0"/>
            <c:spPr>
              <a:solidFill>
                <a:schemeClr val="accent4">
                  <a:lumMod val="50000"/>
                  <a:lumOff val="50000"/>
                </a:schemeClr>
              </a:solidFill>
              <a:ln w="19050">
                <a:solidFill>
                  <a:schemeClr val="lt1"/>
                </a:solidFill>
              </a:ln>
              <a:effectLst/>
            </c:spPr>
          </c:dPt>
          <c:dPt>
            <c:idx val="52"/>
            <c:bubble3D val="0"/>
            <c:spPr>
              <a:solidFill>
                <a:schemeClr val="accent5">
                  <a:lumMod val="50000"/>
                  <a:lumOff val="50000"/>
                </a:schemeClr>
              </a:solidFill>
              <a:ln w="19050">
                <a:solidFill>
                  <a:schemeClr val="lt1"/>
                </a:solidFill>
              </a:ln>
              <a:effectLst/>
            </c:spPr>
          </c:dPt>
          <c:dPt>
            <c:idx val="53"/>
            <c:bubble3D val="0"/>
            <c:spPr>
              <a:solidFill>
                <a:schemeClr val="accent6">
                  <a:lumMod val="50000"/>
                  <a:lumOff val="50000"/>
                </a:schemeClr>
              </a:solidFill>
              <a:ln w="19050">
                <a:solidFill>
                  <a:schemeClr val="lt1"/>
                </a:solidFill>
              </a:ln>
              <a:effectLst/>
            </c:spPr>
          </c:dPt>
          <c:dPt>
            <c:idx val="54"/>
            <c:bubble3D val="0"/>
            <c:spPr>
              <a:solidFill>
                <a:schemeClr val="accent1"/>
              </a:solidFill>
              <a:ln w="19050">
                <a:solidFill>
                  <a:schemeClr val="lt1"/>
                </a:solidFill>
              </a:ln>
              <a:effectLst/>
            </c:spPr>
          </c:dPt>
          <c:dPt>
            <c:idx val="55"/>
            <c:bubble3D val="0"/>
            <c:spPr>
              <a:solidFill>
                <a:schemeClr val="accent2"/>
              </a:solidFill>
              <a:ln w="19050">
                <a:solidFill>
                  <a:schemeClr val="lt1"/>
                </a:solidFill>
              </a:ln>
              <a:effectLst/>
            </c:spPr>
          </c:dPt>
          <c:dPt>
            <c:idx val="56"/>
            <c:bubble3D val="0"/>
            <c:spPr>
              <a:solidFill>
                <a:schemeClr val="accent3"/>
              </a:solidFill>
              <a:ln w="19050">
                <a:solidFill>
                  <a:schemeClr val="lt1"/>
                </a:solidFill>
              </a:ln>
              <a:effectLst/>
            </c:spPr>
          </c:dPt>
          <c:dPt>
            <c:idx val="57"/>
            <c:bubble3D val="0"/>
            <c:spPr>
              <a:solidFill>
                <a:schemeClr val="accent4"/>
              </a:solidFill>
              <a:ln w="19050">
                <a:solidFill>
                  <a:schemeClr val="lt1"/>
                </a:solidFill>
              </a:ln>
              <a:effectLst/>
            </c:spPr>
          </c:dPt>
          <c:dPt>
            <c:idx val="58"/>
            <c:bubble3D val="0"/>
            <c:spPr>
              <a:solidFill>
                <a:schemeClr val="accent5"/>
              </a:solidFill>
              <a:ln w="19050">
                <a:solidFill>
                  <a:schemeClr val="lt1"/>
                </a:solidFill>
              </a:ln>
              <a:effectLst/>
            </c:spPr>
          </c:dPt>
          <c:dPt>
            <c:idx val="59"/>
            <c:bubble3D val="0"/>
            <c:spPr>
              <a:solidFill>
                <a:schemeClr val="accent6"/>
              </a:solidFill>
              <a:ln w="19050">
                <a:solidFill>
                  <a:schemeClr val="lt1"/>
                </a:solidFill>
              </a:ln>
              <a:effectLst/>
            </c:spPr>
          </c:dPt>
          <c:dPt>
            <c:idx val="60"/>
            <c:bubble3D val="0"/>
            <c:spPr>
              <a:solidFill>
                <a:schemeClr val="accent1">
                  <a:lumMod val="60000"/>
                </a:schemeClr>
              </a:solidFill>
              <a:ln w="19050">
                <a:solidFill>
                  <a:schemeClr val="lt1"/>
                </a:solidFill>
              </a:ln>
              <a:effectLst/>
            </c:spPr>
          </c:dPt>
          <c:dPt>
            <c:idx val="61"/>
            <c:bubble3D val="0"/>
            <c:spPr>
              <a:solidFill>
                <a:schemeClr val="accent2">
                  <a:lumMod val="60000"/>
                </a:schemeClr>
              </a:solidFill>
              <a:ln w="19050">
                <a:solidFill>
                  <a:schemeClr val="lt1"/>
                </a:solidFill>
              </a:ln>
              <a:effectLst/>
            </c:spPr>
          </c:dPt>
          <c:dPt>
            <c:idx val="62"/>
            <c:bubble3D val="0"/>
            <c:spPr>
              <a:solidFill>
                <a:schemeClr val="accent3">
                  <a:lumMod val="60000"/>
                </a:schemeClr>
              </a:solidFill>
              <a:ln w="19050">
                <a:solidFill>
                  <a:schemeClr val="lt1"/>
                </a:solidFill>
              </a:ln>
              <a:effectLst/>
            </c:spPr>
          </c:dPt>
          <c:dPt>
            <c:idx val="63"/>
            <c:bubble3D val="0"/>
            <c:spPr>
              <a:solidFill>
                <a:schemeClr val="accent4">
                  <a:lumMod val="60000"/>
                </a:schemeClr>
              </a:solidFill>
              <a:ln w="19050">
                <a:solidFill>
                  <a:schemeClr val="lt1"/>
                </a:solidFill>
              </a:ln>
              <a:effectLst/>
            </c:spPr>
          </c:dPt>
          <c:dPt>
            <c:idx val="64"/>
            <c:bubble3D val="0"/>
            <c:spPr>
              <a:solidFill>
                <a:schemeClr val="accent5">
                  <a:lumMod val="60000"/>
                </a:schemeClr>
              </a:solidFill>
              <a:ln w="19050">
                <a:solidFill>
                  <a:schemeClr val="lt1"/>
                </a:solidFill>
              </a:ln>
              <a:effectLst/>
            </c:spPr>
          </c:dPt>
          <c:dPt>
            <c:idx val="65"/>
            <c:bubble3D val="0"/>
            <c:spPr>
              <a:solidFill>
                <a:schemeClr val="accent6">
                  <a:lumMod val="60000"/>
                </a:schemeClr>
              </a:solidFill>
              <a:ln w="19050">
                <a:solidFill>
                  <a:schemeClr val="lt1"/>
                </a:solidFill>
              </a:ln>
              <a:effectLst/>
            </c:spPr>
          </c:dPt>
          <c:dPt>
            <c:idx val="66"/>
            <c:bubble3D val="0"/>
            <c:spPr>
              <a:solidFill>
                <a:schemeClr val="accent1">
                  <a:lumMod val="80000"/>
                  <a:lumOff val="20000"/>
                </a:schemeClr>
              </a:solidFill>
              <a:ln w="19050">
                <a:solidFill>
                  <a:schemeClr val="lt1"/>
                </a:solidFill>
              </a:ln>
              <a:effectLst/>
            </c:spPr>
          </c:dPt>
          <c:dPt>
            <c:idx val="67"/>
            <c:bubble3D val="0"/>
            <c:spPr>
              <a:solidFill>
                <a:schemeClr val="accent2">
                  <a:lumMod val="80000"/>
                  <a:lumOff val="20000"/>
                </a:schemeClr>
              </a:solidFill>
              <a:ln w="19050">
                <a:solidFill>
                  <a:schemeClr val="lt1"/>
                </a:solidFill>
              </a:ln>
              <a:effectLst/>
            </c:spPr>
          </c:dPt>
          <c:dPt>
            <c:idx val="68"/>
            <c:bubble3D val="0"/>
            <c:spPr>
              <a:solidFill>
                <a:schemeClr val="accent3">
                  <a:lumMod val="80000"/>
                  <a:lumOff val="20000"/>
                </a:schemeClr>
              </a:solidFill>
              <a:ln w="19050">
                <a:solidFill>
                  <a:schemeClr val="lt1"/>
                </a:solidFill>
              </a:ln>
              <a:effectLst/>
            </c:spPr>
          </c:dPt>
          <c:dPt>
            <c:idx val="69"/>
            <c:bubble3D val="0"/>
            <c:spPr>
              <a:solidFill>
                <a:schemeClr val="accent4">
                  <a:lumMod val="80000"/>
                  <a:lumOff val="20000"/>
                </a:schemeClr>
              </a:solidFill>
              <a:ln w="19050">
                <a:solidFill>
                  <a:schemeClr val="lt1"/>
                </a:solidFill>
              </a:ln>
              <a:effectLst/>
            </c:spPr>
          </c:dPt>
          <c:dPt>
            <c:idx val="70"/>
            <c:bubble3D val="0"/>
            <c:spPr>
              <a:solidFill>
                <a:schemeClr val="accent5">
                  <a:lumMod val="80000"/>
                  <a:lumOff val="20000"/>
                </a:schemeClr>
              </a:solidFill>
              <a:ln w="19050">
                <a:solidFill>
                  <a:schemeClr val="lt1"/>
                </a:solidFill>
              </a:ln>
              <a:effectLst/>
            </c:spPr>
          </c:dPt>
          <c:dPt>
            <c:idx val="71"/>
            <c:bubble3D val="0"/>
            <c:spPr>
              <a:solidFill>
                <a:schemeClr val="accent6">
                  <a:lumMod val="80000"/>
                  <a:lumOff val="20000"/>
                </a:schemeClr>
              </a:solidFill>
              <a:ln w="19050">
                <a:solidFill>
                  <a:schemeClr val="lt1"/>
                </a:solidFill>
              </a:ln>
              <a:effectLst/>
            </c:spPr>
          </c:dPt>
          <c:dPt>
            <c:idx val="72"/>
            <c:bubble3D val="0"/>
            <c:spPr>
              <a:solidFill>
                <a:schemeClr val="accent1">
                  <a:lumMod val="80000"/>
                </a:schemeClr>
              </a:solidFill>
              <a:ln w="19050">
                <a:solidFill>
                  <a:schemeClr val="lt1"/>
                </a:solidFill>
              </a:ln>
              <a:effectLst/>
            </c:spPr>
          </c:dPt>
          <c:dPt>
            <c:idx val="73"/>
            <c:bubble3D val="0"/>
            <c:spPr>
              <a:solidFill>
                <a:schemeClr val="accent2">
                  <a:lumMod val="80000"/>
                </a:schemeClr>
              </a:solidFill>
              <a:ln w="19050">
                <a:solidFill>
                  <a:schemeClr val="lt1"/>
                </a:solidFill>
              </a:ln>
              <a:effectLst/>
            </c:spPr>
          </c:dPt>
          <c:dPt>
            <c:idx val="74"/>
            <c:bubble3D val="0"/>
            <c:spPr>
              <a:solidFill>
                <a:schemeClr val="accent3">
                  <a:lumMod val="80000"/>
                </a:schemeClr>
              </a:solidFill>
              <a:ln w="19050">
                <a:solidFill>
                  <a:schemeClr val="lt1"/>
                </a:solidFill>
              </a:ln>
              <a:effectLst/>
            </c:spPr>
          </c:dPt>
          <c:dPt>
            <c:idx val="75"/>
            <c:bubble3D val="0"/>
            <c:spPr>
              <a:solidFill>
                <a:schemeClr val="accent4">
                  <a:lumMod val="80000"/>
                </a:schemeClr>
              </a:solidFill>
              <a:ln w="19050">
                <a:solidFill>
                  <a:schemeClr val="lt1"/>
                </a:solidFill>
              </a:ln>
              <a:effectLst/>
            </c:spPr>
          </c:dPt>
          <c:dPt>
            <c:idx val="76"/>
            <c:bubble3D val="0"/>
            <c:spPr>
              <a:solidFill>
                <a:schemeClr val="accent5">
                  <a:lumMod val="80000"/>
                </a:schemeClr>
              </a:solidFill>
              <a:ln w="19050">
                <a:solidFill>
                  <a:schemeClr val="lt1"/>
                </a:solidFill>
              </a:ln>
              <a:effectLst/>
            </c:spPr>
          </c:dPt>
          <c:dPt>
            <c:idx val="77"/>
            <c:bubble3D val="0"/>
            <c:spPr>
              <a:solidFill>
                <a:schemeClr val="accent6">
                  <a:lumMod val="80000"/>
                </a:schemeClr>
              </a:solidFill>
              <a:ln w="19050">
                <a:solidFill>
                  <a:schemeClr val="lt1"/>
                </a:solidFill>
              </a:ln>
              <a:effectLst/>
            </c:spPr>
          </c:dPt>
          <c:dPt>
            <c:idx val="78"/>
            <c:bubble3D val="0"/>
            <c:spPr>
              <a:solidFill>
                <a:schemeClr val="accent1">
                  <a:lumMod val="60000"/>
                  <a:lumOff val="40000"/>
                </a:schemeClr>
              </a:solidFill>
              <a:ln w="19050">
                <a:solidFill>
                  <a:schemeClr val="lt1"/>
                </a:solidFill>
              </a:ln>
              <a:effectLst/>
            </c:spPr>
          </c:dPt>
          <c:dPt>
            <c:idx val="79"/>
            <c:bubble3D val="0"/>
            <c:spPr>
              <a:solidFill>
                <a:schemeClr val="accent2">
                  <a:lumMod val="60000"/>
                  <a:lumOff val="40000"/>
                </a:schemeClr>
              </a:solidFill>
              <a:ln w="19050">
                <a:solidFill>
                  <a:schemeClr val="lt1"/>
                </a:solidFill>
              </a:ln>
              <a:effectLst/>
            </c:spPr>
          </c:dPt>
          <c:dPt>
            <c:idx val="80"/>
            <c:bubble3D val="0"/>
            <c:spPr>
              <a:solidFill>
                <a:schemeClr val="accent3">
                  <a:lumMod val="60000"/>
                  <a:lumOff val="40000"/>
                </a:schemeClr>
              </a:solidFill>
              <a:ln w="19050">
                <a:solidFill>
                  <a:schemeClr val="lt1"/>
                </a:solidFill>
              </a:ln>
              <a:effectLst/>
            </c:spPr>
          </c:dPt>
          <c:dPt>
            <c:idx val="81"/>
            <c:bubble3D val="0"/>
            <c:spPr>
              <a:solidFill>
                <a:schemeClr val="accent4">
                  <a:lumMod val="60000"/>
                  <a:lumOff val="40000"/>
                </a:schemeClr>
              </a:solidFill>
              <a:ln w="19050">
                <a:solidFill>
                  <a:schemeClr val="lt1"/>
                </a:solidFill>
              </a:ln>
              <a:effectLst/>
            </c:spPr>
          </c:dPt>
          <c:dPt>
            <c:idx val="82"/>
            <c:bubble3D val="0"/>
            <c:spPr>
              <a:solidFill>
                <a:schemeClr val="accent5">
                  <a:lumMod val="60000"/>
                  <a:lumOff val="40000"/>
                </a:schemeClr>
              </a:solidFill>
              <a:ln w="19050">
                <a:solidFill>
                  <a:schemeClr val="lt1"/>
                </a:solidFill>
              </a:ln>
              <a:effectLst/>
            </c:spPr>
          </c:dPt>
          <c:dPt>
            <c:idx val="83"/>
            <c:bubble3D val="0"/>
            <c:spPr>
              <a:solidFill>
                <a:schemeClr val="accent6">
                  <a:lumMod val="60000"/>
                  <a:lumOff val="40000"/>
                </a:schemeClr>
              </a:solidFill>
              <a:ln w="19050">
                <a:solidFill>
                  <a:schemeClr val="lt1"/>
                </a:solidFill>
              </a:ln>
              <a:effectLst/>
            </c:spPr>
          </c:dPt>
          <c:dPt>
            <c:idx val="84"/>
            <c:bubble3D val="0"/>
            <c:spPr>
              <a:solidFill>
                <a:schemeClr val="accent1">
                  <a:lumMod val="50000"/>
                </a:schemeClr>
              </a:solidFill>
              <a:ln w="19050">
                <a:solidFill>
                  <a:schemeClr val="lt1"/>
                </a:solidFill>
              </a:ln>
              <a:effectLst/>
            </c:spPr>
          </c:dPt>
          <c:dPt>
            <c:idx val="85"/>
            <c:bubble3D val="0"/>
            <c:spPr>
              <a:solidFill>
                <a:schemeClr val="accent2">
                  <a:lumMod val="50000"/>
                </a:schemeClr>
              </a:solidFill>
              <a:ln w="19050">
                <a:solidFill>
                  <a:schemeClr val="lt1"/>
                </a:solidFill>
              </a:ln>
              <a:effectLst/>
            </c:spPr>
          </c:dPt>
          <c:dPt>
            <c:idx val="86"/>
            <c:bubble3D val="0"/>
            <c:spPr>
              <a:solidFill>
                <a:schemeClr val="accent3">
                  <a:lumMod val="50000"/>
                </a:schemeClr>
              </a:solidFill>
              <a:ln w="19050">
                <a:solidFill>
                  <a:schemeClr val="lt1"/>
                </a:solidFill>
              </a:ln>
              <a:effectLst/>
            </c:spPr>
          </c:dPt>
          <c:dPt>
            <c:idx val="87"/>
            <c:bubble3D val="0"/>
            <c:spPr>
              <a:solidFill>
                <a:schemeClr val="accent4">
                  <a:lumMod val="50000"/>
                </a:schemeClr>
              </a:solidFill>
              <a:ln w="19050">
                <a:solidFill>
                  <a:schemeClr val="lt1"/>
                </a:solidFill>
              </a:ln>
              <a:effectLst/>
            </c:spPr>
          </c:dPt>
          <c:dPt>
            <c:idx val="88"/>
            <c:bubble3D val="0"/>
            <c:spPr>
              <a:solidFill>
                <a:schemeClr val="accent5">
                  <a:lumMod val="50000"/>
                </a:schemeClr>
              </a:solidFill>
              <a:ln w="19050">
                <a:solidFill>
                  <a:schemeClr val="lt1"/>
                </a:solidFill>
              </a:ln>
              <a:effectLst/>
            </c:spPr>
          </c:dPt>
          <c:dPt>
            <c:idx val="89"/>
            <c:bubble3D val="0"/>
            <c:spPr>
              <a:solidFill>
                <a:schemeClr val="accent6">
                  <a:lumMod val="50000"/>
                </a:schemeClr>
              </a:solidFill>
              <a:ln w="19050">
                <a:solidFill>
                  <a:schemeClr val="lt1"/>
                </a:solidFill>
              </a:ln>
              <a:effectLst/>
            </c:spPr>
          </c:dPt>
          <c:dPt>
            <c:idx val="90"/>
            <c:bubble3D val="0"/>
            <c:spPr>
              <a:solidFill>
                <a:schemeClr val="accent1">
                  <a:lumMod val="70000"/>
                  <a:lumOff val="30000"/>
                </a:schemeClr>
              </a:solidFill>
              <a:ln w="19050">
                <a:solidFill>
                  <a:schemeClr val="lt1"/>
                </a:solidFill>
              </a:ln>
              <a:effectLst/>
            </c:spPr>
          </c:dPt>
          <c:dPt>
            <c:idx val="91"/>
            <c:bubble3D val="0"/>
            <c:spPr>
              <a:solidFill>
                <a:schemeClr val="accent2">
                  <a:lumMod val="70000"/>
                  <a:lumOff val="30000"/>
                </a:schemeClr>
              </a:solidFill>
              <a:ln w="19050">
                <a:solidFill>
                  <a:schemeClr val="lt1"/>
                </a:solidFill>
              </a:ln>
              <a:effectLst/>
            </c:spPr>
          </c:dPt>
          <c:dPt>
            <c:idx val="92"/>
            <c:bubble3D val="0"/>
            <c:spPr>
              <a:solidFill>
                <a:schemeClr val="accent3">
                  <a:lumMod val="70000"/>
                  <a:lumOff val="30000"/>
                </a:schemeClr>
              </a:solidFill>
              <a:ln w="19050">
                <a:solidFill>
                  <a:schemeClr val="lt1"/>
                </a:solidFill>
              </a:ln>
              <a:effectLst/>
            </c:spPr>
          </c:dPt>
          <c:dPt>
            <c:idx val="93"/>
            <c:bubble3D val="0"/>
            <c:spPr>
              <a:solidFill>
                <a:schemeClr val="accent4">
                  <a:lumMod val="70000"/>
                  <a:lumOff val="30000"/>
                </a:schemeClr>
              </a:solidFill>
              <a:ln w="19050">
                <a:solidFill>
                  <a:schemeClr val="lt1"/>
                </a:solidFill>
              </a:ln>
              <a:effectLst/>
            </c:spPr>
          </c:dPt>
          <c:dPt>
            <c:idx val="94"/>
            <c:bubble3D val="0"/>
            <c:spPr>
              <a:solidFill>
                <a:schemeClr val="accent5">
                  <a:lumMod val="70000"/>
                  <a:lumOff val="30000"/>
                </a:schemeClr>
              </a:solidFill>
              <a:ln w="19050">
                <a:solidFill>
                  <a:schemeClr val="lt1"/>
                </a:solidFill>
              </a:ln>
              <a:effectLst/>
            </c:spPr>
          </c:dPt>
          <c:dPt>
            <c:idx val="95"/>
            <c:bubble3D val="0"/>
            <c:spPr>
              <a:solidFill>
                <a:schemeClr val="accent6">
                  <a:lumMod val="70000"/>
                  <a:lumOff val="30000"/>
                </a:schemeClr>
              </a:solidFill>
              <a:ln w="19050">
                <a:solidFill>
                  <a:schemeClr val="lt1"/>
                </a:solidFill>
              </a:ln>
              <a:effectLst/>
            </c:spPr>
          </c:dPt>
          <c:dPt>
            <c:idx val="96"/>
            <c:bubble3D val="0"/>
            <c:spPr>
              <a:solidFill>
                <a:schemeClr val="accent1">
                  <a:lumMod val="70000"/>
                </a:schemeClr>
              </a:solidFill>
              <a:ln w="19050">
                <a:solidFill>
                  <a:schemeClr val="lt1"/>
                </a:solidFill>
              </a:ln>
              <a:effectLst/>
            </c:spPr>
          </c:dPt>
          <c:dPt>
            <c:idx val="97"/>
            <c:bubble3D val="0"/>
            <c:spPr>
              <a:solidFill>
                <a:schemeClr val="accent2">
                  <a:lumMod val="70000"/>
                </a:schemeClr>
              </a:solidFill>
              <a:ln w="19050">
                <a:solidFill>
                  <a:schemeClr val="lt1"/>
                </a:solidFill>
              </a:ln>
              <a:effectLst/>
            </c:spPr>
          </c:dPt>
          <c:dPt>
            <c:idx val="98"/>
            <c:bubble3D val="0"/>
            <c:spPr>
              <a:solidFill>
                <a:schemeClr val="accent3">
                  <a:lumMod val="70000"/>
                </a:schemeClr>
              </a:solidFill>
              <a:ln w="19050">
                <a:solidFill>
                  <a:schemeClr val="lt1"/>
                </a:solidFill>
              </a:ln>
              <a:effectLst/>
            </c:spPr>
          </c:dPt>
          <c:dPt>
            <c:idx val="99"/>
            <c:bubble3D val="0"/>
            <c:spPr>
              <a:solidFill>
                <a:schemeClr val="accent4">
                  <a:lumMod val="70000"/>
                </a:schemeClr>
              </a:solidFill>
              <a:ln w="19050">
                <a:solidFill>
                  <a:schemeClr val="lt1"/>
                </a:solidFill>
              </a:ln>
              <a:effectLst/>
            </c:spPr>
          </c:dPt>
          <c:dPt>
            <c:idx val="100"/>
            <c:bubble3D val="0"/>
            <c:spPr>
              <a:solidFill>
                <a:schemeClr val="accent5">
                  <a:lumMod val="70000"/>
                </a:schemeClr>
              </a:solidFill>
              <a:ln w="19050">
                <a:solidFill>
                  <a:schemeClr val="lt1"/>
                </a:solidFill>
              </a:ln>
              <a:effectLst/>
            </c:spPr>
          </c:dPt>
          <c:dPt>
            <c:idx val="101"/>
            <c:bubble3D val="0"/>
            <c:spPr>
              <a:solidFill>
                <a:schemeClr val="accent6">
                  <a:lumMod val="70000"/>
                </a:schemeClr>
              </a:solidFill>
              <a:ln w="19050">
                <a:solidFill>
                  <a:schemeClr val="lt1"/>
                </a:solidFill>
              </a:ln>
              <a:effectLst/>
            </c:spPr>
          </c:dPt>
          <c:dPt>
            <c:idx val="102"/>
            <c:bubble3D val="0"/>
            <c:spPr>
              <a:solidFill>
                <a:schemeClr val="accent1">
                  <a:lumMod val="50000"/>
                  <a:lumOff val="50000"/>
                </a:schemeClr>
              </a:solidFill>
              <a:ln w="19050">
                <a:solidFill>
                  <a:schemeClr val="lt1"/>
                </a:solidFill>
              </a:ln>
              <a:effectLst/>
            </c:spPr>
          </c:dPt>
          <c:dPt>
            <c:idx val="103"/>
            <c:bubble3D val="0"/>
            <c:spPr>
              <a:solidFill>
                <a:schemeClr val="accent2">
                  <a:lumMod val="50000"/>
                  <a:lumOff val="50000"/>
                </a:schemeClr>
              </a:solidFill>
              <a:ln w="19050">
                <a:solidFill>
                  <a:schemeClr val="lt1"/>
                </a:solidFill>
              </a:ln>
              <a:effectLst/>
            </c:spPr>
          </c:dPt>
          <c:dPt>
            <c:idx val="104"/>
            <c:bubble3D val="0"/>
            <c:spPr>
              <a:solidFill>
                <a:schemeClr val="accent3">
                  <a:lumMod val="50000"/>
                  <a:lumOff val="50000"/>
                </a:schemeClr>
              </a:solidFill>
              <a:ln w="19050">
                <a:solidFill>
                  <a:schemeClr val="lt1"/>
                </a:solidFill>
              </a:ln>
              <a:effectLst/>
            </c:spPr>
          </c:dPt>
          <c:dPt>
            <c:idx val="105"/>
            <c:bubble3D val="0"/>
            <c:spPr>
              <a:solidFill>
                <a:schemeClr val="accent4">
                  <a:lumMod val="50000"/>
                  <a:lumOff val="50000"/>
                </a:schemeClr>
              </a:solidFill>
              <a:ln w="19050">
                <a:solidFill>
                  <a:schemeClr val="lt1"/>
                </a:solidFill>
              </a:ln>
              <a:effectLst/>
            </c:spPr>
          </c:dPt>
          <c:dPt>
            <c:idx val="106"/>
            <c:bubble3D val="0"/>
            <c:spPr>
              <a:solidFill>
                <a:schemeClr val="accent5">
                  <a:lumMod val="50000"/>
                  <a:lumOff val="50000"/>
                </a:schemeClr>
              </a:solidFill>
              <a:ln w="19050">
                <a:solidFill>
                  <a:schemeClr val="lt1"/>
                </a:solidFill>
              </a:ln>
              <a:effectLst/>
            </c:spPr>
          </c:dPt>
          <c:dPt>
            <c:idx val="107"/>
            <c:bubble3D val="0"/>
            <c:spPr>
              <a:solidFill>
                <a:schemeClr val="accent6">
                  <a:lumMod val="50000"/>
                  <a:lumOff val="50000"/>
                </a:schemeClr>
              </a:solidFill>
              <a:ln w="19050">
                <a:solidFill>
                  <a:schemeClr val="lt1"/>
                </a:solidFill>
              </a:ln>
              <a:effectLst/>
            </c:spPr>
          </c:dPt>
          <c:dPt>
            <c:idx val="108"/>
            <c:bubble3D val="0"/>
            <c:spPr>
              <a:solidFill>
                <a:schemeClr val="accent1"/>
              </a:solidFill>
              <a:ln w="19050">
                <a:solidFill>
                  <a:schemeClr val="lt1"/>
                </a:solidFill>
              </a:ln>
              <a:effectLst/>
            </c:spPr>
          </c:dPt>
          <c:dPt>
            <c:idx val="109"/>
            <c:bubble3D val="0"/>
            <c:spPr>
              <a:solidFill>
                <a:schemeClr val="accent2"/>
              </a:solidFill>
              <a:ln w="19050">
                <a:solidFill>
                  <a:schemeClr val="lt1"/>
                </a:solidFill>
              </a:ln>
              <a:effectLst/>
            </c:spPr>
          </c:dPt>
          <c:dPt>
            <c:idx val="110"/>
            <c:bubble3D val="0"/>
            <c:spPr>
              <a:solidFill>
                <a:schemeClr val="accent3"/>
              </a:solidFill>
              <a:ln w="19050">
                <a:solidFill>
                  <a:schemeClr val="lt1"/>
                </a:solidFill>
              </a:ln>
              <a:effectLst/>
            </c:spPr>
          </c:dPt>
          <c:dPt>
            <c:idx val="111"/>
            <c:bubble3D val="0"/>
            <c:spPr>
              <a:solidFill>
                <a:schemeClr val="accent4"/>
              </a:solidFill>
              <a:ln w="19050">
                <a:solidFill>
                  <a:schemeClr val="lt1"/>
                </a:solidFill>
              </a:ln>
              <a:effectLst/>
            </c:spPr>
          </c:dPt>
          <c:dPt>
            <c:idx val="112"/>
            <c:bubble3D val="0"/>
            <c:spPr>
              <a:solidFill>
                <a:schemeClr val="accent5"/>
              </a:solidFill>
              <a:ln w="19050">
                <a:solidFill>
                  <a:schemeClr val="lt1"/>
                </a:solidFill>
              </a:ln>
              <a:effectLst/>
            </c:spPr>
          </c:dPt>
          <c:dPt>
            <c:idx val="113"/>
            <c:bubble3D val="0"/>
            <c:spPr>
              <a:solidFill>
                <a:schemeClr val="accent6"/>
              </a:solidFill>
              <a:ln w="19050">
                <a:solidFill>
                  <a:schemeClr val="lt1"/>
                </a:solidFill>
              </a:ln>
              <a:effectLst/>
            </c:spPr>
          </c:dPt>
          <c:dPt>
            <c:idx val="114"/>
            <c:bubble3D val="0"/>
            <c:spPr>
              <a:solidFill>
                <a:schemeClr val="accent1">
                  <a:lumMod val="60000"/>
                </a:schemeClr>
              </a:solidFill>
              <a:ln w="19050">
                <a:solidFill>
                  <a:schemeClr val="lt1"/>
                </a:solidFill>
              </a:ln>
              <a:effectLst/>
            </c:spPr>
          </c:dPt>
          <c:dPt>
            <c:idx val="115"/>
            <c:bubble3D val="0"/>
            <c:spPr>
              <a:solidFill>
                <a:schemeClr val="accent2">
                  <a:lumMod val="60000"/>
                </a:schemeClr>
              </a:solidFill>
              <a:ln w="19050">
                <a:solidFill>
                  <a:schemeClr val="lt1"/>
                </a:solidFill>
              </a:ln>
              <a:effectLst/>
            </c:spPr>
          </c:dPt>
          <c:dPt>
            <c:idx val="116"/>
            <c:bubble3D val="0"/>
            <c:spPr>
              <a:solidFill>
                <a:schemeClr val="accent3">
                  <a:lumMod val="60000"/>
                </a:schemeClr>
              </a:solidFill>
              <a:ln w="19050">
                <a:solidFill>
                  <a:schemeClr val="lt1"/>
                </a:solidFill>
              </a:ln>
              <a:effectLst/>
            </c:spPr>
          </c:dPt>
          <c:dPt>
            <c:idx val="117"/>
            <c:bubble3D val="0"/>
            <c:spPr>
              <a:solidFill>
                <a:schemeClr val="accent4">
                  <a:lumMod val="60000"/>
                </a:schemeClr>
              </a:solidFill>
              <a:ln w="19050">
                <a:solidFill>
                  <a:schemeClr val="lt1"/>
                </a:solidFill>
              </a:ln>
              <a:effectLst/>
            </c:spPr>
          </c:dPt>
          <c:dPt>
            <c:idx val="118"/>
            <c:bubble3D val="0"/>
            <c:spPr>
              <a:solidFill>
                <a:schemeClr val="accent5">
                  <a:lumMod val="60000"/>
                </a:schemeClr>
              </a:solidFill>
              <a:ln w="19050">
                <a:solidFill>
                  <a:schemeClr val="lt1"/>
                </a:solidFill>
              </a:ln>
              <a:effectLst/>
            </c:spPr>
          </c:dPt>
          <c:dPt>
            <c:idx val="119"/>
            <c:bubble3D val="0"/>
            <c:spPr>
              <a:solidFill>
                <a:schemeClr val="accent6">
                  <a:lumMod val="60000"/>
                </a:schemeClr>
              </a:solidFill>
              <a:ln w="19050">
                <a:solidFill>
                  <a:schemeClr val="lt1"/>
                </a:solidFill>
              </a:ln>
              <a:effectLst/>
            </c:spPr>
          </c:dPt>
          <c:dPt>
            <c:idx val="120"/>
            <c:bubble3D val="0"/>
            <c:spPr>
              <a:solidFill>
                <a:schemeClr val="accent1">
                  <a:lumMod val="80000"/>
                  <a:lumOff val="20000"/>
                </a:schemeClr>
              </a:solidFill>
              <a:ln w="19050">
                <a:solidFill>
                  <a:schemeClr val="lt1"/>
                </a:solidFill>
              </a:ln>
              <a:effectLst/>
            </c:spPr>
          </c:dPt>
          <c:dPt>
            <c:idx val="121"/>
            <c:bubble3D val="0"/>
            <c:spPr>
              <a:solidFill>
                <a:schemeClr val="accent2">
                  <a:lumMod val="80000"/>
                  <a:lumOff val="20000"/>
                </a:schemeClr>
              </a:solidFill>
              <a:ln w="19050">
                <a:solidFill>
                  <a:schemeClr val="lt1"/>
                </a:solidFill>
              </a:ln>
              <a:effectLst/>
            </c:spPr>
          </c:dPt>
          <c:dPt>
            <c:idx val="122"/>
            <c:bubble3D val="0"/>
            <c:spPr>
              <a:solidFill>
                <a:schemeClr val="accent3">
                  <a:lumMod val="80000"/>
                  <a:lumOff val="20000"/>
                </a:schemeClr>
              </a:solidFill>
              <a:ln w="19050">
                <a:solidFill>
                  <a:schemeClr val="lt1"/>
                </a:solidFill>
              </a:ln>
              <a:effectLst/>
            </c:spPr>
          </c:dPt>
          <c:dPt>
            <c:idx val="123"/>
            <c:bubble3D val="0"/>
            <c:spPr>
              <a:solidFill>
                <a:schemeClr val="accent4">
                  <a:lumMod val="80000"/>
                  <a:lumOff val="20000"/>
                </a:schemeClr>
              </a:solidFill>
              <a:ln w="19050">
                <a:solidFill>
                  <a:schemeClr val="lt1"/>
                </a:solidFill>
              </a:ln>
              <a:effectLst/>
            </c:spPr>
          </c:dPt>
          <c:dPt>
            <c:idx val="124"/>
            <c:bubble3D val="0"/>
            <c:spPr>
              <a:solidFill>
                <a:schemeClr val="accent5">
                  <a:lumMod val="80000"/>
                  <a:lumOff val="20000"/>
                </a:schemeClr>
              </a:solidFill>
              <a:ln w="19050">
                <a:solidFill>
                  <a:schemeClr val="lt1"/>
                </a:solidFill>
              </a:ln>
              <a:effectLst/>
            </c:spPr>
          </c:dPt>
          <c:dPt>
            <c:idx val="125"/>
            <c:bubble3D val="0"/>
            <c:spPr>
              <a:solidFill>
                <a:schemeClr val="accent6">
                  <a:lumMod val="80000"/>
                  <a:lumOff val="20000"/>
                </a:schemeClr>
              </a:solidFill>
              <a:ln w="19050">
                <a:solidFill>
                  <a:schemeClr val="lt1"/>
                </a:solidFill>
              </a:ln>
              <a:effectLst/>
            </c:spPr>
          </c:dPt>
          <c:dPt>
            <c:idx val="126"/>
            <c:bubble3D val="0"/>
            <c:spPr>
              <a:solidFill>
                <a:schemeClr val="accent1">
                  <a:lumMod val="80000"/>
                </a:schemeClr>
              </a:solidFill>
              <a:ln w="19050">
                <a:solidFill>
                  <a:schemeClr val="lt1"/>
                </a:solidFill>
              </a:ln>
              <a:effectLst/>
            </c:spPr>
          </c:dPt>
          <c:dPt>
            <c:idx val="127"/>
            <c:bubble3D val="0"/>
            <c:spPr>
              <a:solidFill>
                <a:schemeClr val="accent2">
                  <a:lumMod val="80000"/>
                </a:schemeClr>
              </a:solidFill>
              <a:ln w="19050">
                <a:solidFill>
                  <a:schemeClr val="lt1"/>
                </a:solidFill>
              </a:ln>
              <a:effectLst/>
            </c:spPr>
          </c:dPt>
          <c:dPt>
            <c:idx val="128"/>
            <c:bubble3D val="0"/>
            <c:spPr>
              <a:solidFill>
                <a:schemeClr val="accent3">
                  <a:lumMod val="80000"/>
                </a:schemeClr>
              </a:solidFill>
              <a:ln w="19050">
                <a:solidFill>
                  <a:schemeClr val="lt1"/>
                </a:solidFill>
              </a:ln>
              <a:effectLst/>
            </c:spPr>
          </c:dPt>
          <c:dPt>
            <c:idx val="129"/>
            <c:bubble3D val="0"/>
            <c:spPr>
              <a:solidFill>
                <a:schemeClr val="accent4">
                  <a:lumMod val="80000"/>
                </a:schemeClr>
              </a:solidFill>
              <a:ln w="19050">
                <a:solidFill>
                  <a:schemeClr val="lt1"/>
                </a:solidFill>
              </a:ln>
              <a:effectLst/>
            </c:spPr>
          </c:dPt>
          <c:dPt>
            <c:idx val="130"/>
            <c:bubble3D val="0"/>
            <c:spPr>
              <a:solidFill>
                <a:schemeClr val="accent5">
                  <a:lumMod val="80000"/>
                </a:schemeClr>
              </a:solidFill>
              <a:ln w="19050">
                <a:solidFill>
                  <a:schemeClr val="lt1"/>
                </a:solidFill>
              </a:ln>
              <a:effectLst/>
            </c:spPr>
          </c:dPt>
          <c:dPt>
            <c:idx val="131"/>
            <c:bubble3D val="0"/>
            <c:spPr>
              <a:solidFill>
                <a:schemeClr val="accent6">
                  <a:lumMod val="80000"/>
                </a:schemeClr>
              </a:solidFill>
              <a:ln w="19050">
                <a:solidFill>
                  <a:schemeClr val="lt1"/>
                </a:solidFill>
              </a:ln>
              <a:effectLst/>
            </c:spPr>
          </c:dPt>
          <c:dPt>
            <c:idx val="132"/>
            <c:bubble3D val="0"/>
            <c:spPr>
              <a:solidFill>
                <a:schemeClr val="accent1">
                  <a:lumMod val="60000"/>
                  <a:lumOff val="40000"/>
                </a:schemeClr>
              </a:solidFill>
              <a:ln w="19050">
                <a:solidFill>
                  <a:schemeClr val="lt1"/>
                </a:solidFill>
              </a:ln>
              <a:effectLst/>
            </c:spPr>
          </c:dPt>
          <c:dPt>
            <c:idx val="133"/>
            <c:bubble3D val="0"/>
            <c:spPr>
              <a:solidFill>
                <a:schemeClr val="accent2">
                  <a:lumMod val="60000"/>
                  <a:lumOff val="40000"/>
                </a:schemeClr>
              </a:solidFill>
              <a:ln w="19050">
                <a:solidFill>
                  <a:schemeClr val="lt1"/>
                </a:solidFill>
              </a:ln>
              <a:effectLst/>
            </c:spPr>
          </c:dPt>
          <c:dPt>
            <c:idx val="134"/>
            <c:bubble3D val="0"/>
            <c:spPr>
              <a:solidFill>
                <a:schemeClr val="accent3">
                  <a:lumMod val="60000"/>
                  <a:lumOff val="40000"/>
                </a:schemeClr>
              </a:solidFill>
              <a:ln w="19050">
                <a:solidFill>
                  <a:schemeClr val="lt1"/>
                </a:solidFill>
              </a:ln>
              <a:effectLst/>
            </c:spPr>
          </c:dPt>
          <c:dPt>
            <c:idx val="135"/>
            <c:bubble3D val="0"/>
            <c:spPr>
              <a:solidFill>
                <a:schemeClr val="accent4">
                  <a:lumMod val="60000"/>
                  <a:lumOff val="40000"/>
                </a:schemeClr>
              </a:solidFill>
              <a:ln w="19050">
                <a:solidFill>
                  <a:schemeClr val="lt1"/>
                </a:solidFill>
              </a:ln>
              <a:effectLst/>
            </c:spPr>
          </c:dPt>
          <c:dPt>
            <c:idx val="136"/>
            <c:bubble3D val="0"/>
            <c:spPr>
              <a:solidFill>
                <a:schemeClr val="accent5">
                  <a:lumMod val="60000"/>
                  <a:lumOff val="40000"/>
                </a:schemeClr>
              </a:solidFill>
              <a:ln w="19050">
                <a:solidFill>
                  <a:schemeClr val="lt1"/>
                </a:solidFill>
              </a:ln>
              <a:effectLst/>
            </c:spPr>
          </c:dPt>
          <c:dPt>
            <c:idx val="137"/>
            <c:bubble3D val="0"/>
            <c:spPr>
              <a:solidFill>
                <a:schemeClr val="accent6">
                  <a:lumMod val="60000"/>
                  <a:lumOff val="40000"/>
                </a:schemeClr>
              </a:solidFill>
              <a:ln w="19050">
                <a:solidFill>
                  <a:schemeClr val="lt1"/>
                </a:solidFill>
              </a:ln>
              <a:effectLst/>
            </c:spPr>
          </c:dPt>
          <c:dPt>
            <c:idx val="138"/>
            <c:bubble3D val="0"/>
            <c:spPr>
              <a:solidFill>
                <a:schemeClr val="accent1">
                  <a:lumMod val="50000"/>
                </a:schemeClr>
              </a:solidFill>
              <a:ln w="19050">
                <a:solidFill>
                  <a:schemeClr val="lt1"/>
                </a:solidFill>
              </a:ln>
              <a:effectLst/>
            </c:spPr>
          </c:dPt>
          <c:dPt>
            <c:idx val="139"/>
            <c:bubble3D val="0"/>
            <c:spPr>
              <a:solidFill>
                <a:schemeClr val="accent2">
                  <a:lumMod val="50000"/>
                </a:schemeClr>
              </a:solidFill>
              <a:ln w="19050">
                <a:solidFill>
                  <a:schemeClr val="lt1"/>
                </a:solidFill>
              </a:ln>
              <a:effectLst/>
            </c:spPr>
          </c:dPt>
          <c:dPt>
            <c:idx val="140"/>
            <c:bubble3D val="0"/>
            <c:spPr>
              <a:solidFill>
                <a:schemeClr val="accent3">
                  <a:lumMod val="50000"/>
                </a:schemeClr>
              </a:solidFill>
              <a:ln w="19050">
                <a:solidFill>
                  <a:schemeClr val="lt1"/>
                </a:solidFill>
              </a:ln>
              <a:effectLst/>
            </c:spPr>
          </c:dPt>
          <c:dPt>
            <c:idx val="141"/>
            <c:bubble3D val="0"/>
            <c:spPr>
              <a:solidFill>
                <a:schemeClr val="accent4">
                  <a:lumMod val="50000"/>
                </a:schemeClr>
              </a:solidFill>
              <a:ln w="19050">
                <a:solidFill>
                  <a:schemeClr val="lt1"/>
                </a:solidFill>
              </a:ln>
              <a:effectLst/>
            </c:spPr>
          </c:dPt>
          <c:dPt>
            <c:idx val="142"/>
            <c:bubble3D val="0"/>
            <c:spPr>
              <a:solidFill>
                <a:schemeClr val="accent5">
                  <a:lumMod val="50000"/>
                </a:schemeClr>
              </a:solidFill>
              <a:ln w="19050">
                <a:solidFill>
                  <a:schemeClr val="lt1"/>
                </a:solidFill>
              </a:ln>
              <a:effectLst/>
            </c:spPr>
          </c:dPt>
          <c:dPt>
            <c:idx val="143"/>
            <c:bubble3D val="0"/>
            <c:spPr>
              <a:solidFill>
                <a:schemeClr val="accent6">
                  <a:lumMod val="50000"/>
                </a:schemeClr>
              </a:solidFill>
              <a:ln w="19050">
                <a:solidFill>
                  <a:schemeClr val="lt1"/>
                </a:solidFill>
              </a:ln>
              <a:effectLst/>
            </c:spPr>
          </c:dPt>
          <c:dPt>
            <c:idx val="144"/>
            <c:bubble3D val="0"/>
            <c:spPr>
              <a:solidFill>
                <a:schemeClr val="accent1">
                  <a:lumMod val="70000"/>
                  <a:lumOff val="30000"/>
                </a:schemeClr>
              </a:solidFill>
              <a:ln w="19050">
                <a:solidFill>
                  <a:schemeClr val="lt1"/>
                </a:solidFill>
              </a:ln>
              <a:effectLst/>
            </c:spPr>
          </c:dPt>
          <c:dPt>
            <c:idx val="145"/>
            <c:bubble3D val="0"/>
            <c:spPr>
              <a:solidFill>
                <a:schemeClr val="accent2">
                  <a:lumMod val="70000"/>
                  <a:lumOff val="30000"/>
                </a:schemeClr>
              </a:solidFill>
              <a:ln w="19050">
                <a:solidFill>
                  <a:schemeClr val="lt1"/>
                </a:solidFill>
              </a:ln>
              <a:effectLst/>
            </c:spPr>
          </c:dPt>
          <c:dPt>
            <c:idx val="146"/>
            <c:bubble3D val="0"/>
            <c:spPr>
              <a:solidFill>
                <a:schemeClr val="accent3">
                  <a:lumMod val="70000"/>
                  <a:lumOff val="30000"/>
                </a:schemeClr>
              </a:solidFill>
              <a:ln w="19050">
                <a:solidFill>
                  <a:schemeClr val="lt1"/>
                </a:solidFill>
              </a:ln>
              <a:effectLst/>
            </c:spPr>
          </c:dPt>
          <c:dPt>
            <c:idx val="147"/>
            <c:bubble3D val="0"/>
            <c:spPr>
              <a:solidFill>
                <a:schemeClr val="accent4">
                  <a:lumMod val="70000"/>
                  <a:lumOff val="30000"/>
                </a:schemeClr>
              </a:solidFill>
              <a:ln w="19050">
                <a:solidFill>
                  <a:schemeClr val="lt1"/>
                </a:solidFill>
              </a:ln>
              <a:effectLst/>
            </c:spPr>
          </c:dPt>
          <c:dPt>
            <c:idx val="148"/>
            <c:bubble3D val="0"/>
            <c:spPr>
              <a:solidFill>
                <a:schemeClr val="accent5">
                  <a:lumMod val="70000"/>
                  <a:lumOff val="30000"/>
                </a:schemeClr>
              </a:solidFill>
              <a:ln w="19050">
                <a:solidFill>
                  <a:schemeClr val="lt1"/>
                </a:solidFill>
              </a:ln>
              <a:effectLst/>
            </c:spPr>
          </c:dPt>
          <c:dPt>
            <c:idx val="149"/>
            <c:bubble3D val="0"/>
            <c:spPr>
              <a:solidFill>
                <a:schemeClr val="accent6">
                  <a:lumMod val="70000"/>
                  <a:lumOff val="30000"/>
                </a:schemeClr>
              </a:solidFill>
              <a:ln w="19050">
                <a:solidFill>
                  <a:schemeClr val="lt1"/>
                </a:solidFill>
              </a:ln>
              <a:effectLst/>
            </c:spPr>
          </c:dPt>
          <c:dPt>
            <c:idx val="150"/>
            <c:bubble3D val="0"/>
            <c:spPr>
              <a:solidFill>
                <a:schemeClr val="accent1">
                  <a:lumMod val="70000"/>
                </a:schemeClr>
              </a:solidFill>
              <a:ln w="19050">
                <a:solidFill>
                  <a:schemeClr val="lt1"/>
                </a:solidFill>
              </a:ln>
              <a:effectLst/>
            </c:spPr>
          </c:dPt>
          <c:dPt>
            <c:idx val="151"/>
            <c:bubble3D val="0"/>
            <c:spPr>
              <a:solidFill>
                <a:schemeClr val="accent2">
                  <a:lumMod val="70000"/>
                </a:schemeClr>
              </a:solidFill>
              <a:ln w="19050">
                <a:solidFill>
                  <a:schemeClr val="lt1"/>
                </a:solidFill>
              </a:ln>
              <a:effectLst/>
            </c:spPr>
          </c:dPt>
          <c:dPt>
            <c:idx val="152"/>
            <c:bubble3D val="0"/>
            <c:spPr>
              <a:solidFill>
                <a:schemeClr val="accent3">
                  <a:lumMod val="70000"/>
                </a:schemeClr>
              </a:solidFill>
              <a:ln w="19050">
                <a:solidFill>
                  <a:schemeClr val="lt1"/>
                </a:solidFill>
              </a:ln>
              <a:effectLst/>
            </c:spPr>
          </c:dPt>
          <c:dPt>
            <c:idx val="153"/>
            <c:bubble3D val="0"/>
            <c:spPr>
              <a:solidFill>
                <a:schemeClr val="accent4">
                  <a:lumMod val="70000"/>
                </a:schemeClr>
              </a:solidFill>
              <a:ln w="19050">
                <a:solidFill>
                  <a:schemeClr val="lt1"/>
                </a:solidFill>
              </a:ln>
              <a:effectLst/>
            </c:spPr>
          </c:dPt>
          <c:dPt>
            <c:idx val="154"/>
            <c:bubble3D val="0"/>
            <c:spPr>
              <a:solidFill>
                <a:schemeClr val="accent5">
                  <a:lumMod val="70000"/>
                </a:schemeClr>
              </a:solidFill>
              <a:ln w="19050">
                <a:solidFill>
                  <a:schemeClr val="lt1"/>
                </a:solidFill>
              </a:ln>
              <a:effectLst/>
            </c:spPr>
          </c:dPt>
          <c:dPt>
            <c:idx val="155"/>
            <c:bubble3D val="0"/>
            <c:spPr>
              <a:solidFill>
                <a:schemeClr val="accent6">
                  <a:lumMod val="70000"/>
                </a:schemeClr>
              </a:solidFill>
              <a:ln w="19050">
                <a:solidFill>
                  <a:schemeClr val="lt1"/>
                </a:solidFill>
              </a:ln>
              <a:effectLst/>
            </c:spPr>
          </c:dPt>
          <c:dPt>
            <c:idx val="156"/>
            <c:bubble3D val="0"/>
            <c:spPr>
              <a:solidFill>
                <a:schemeClr val="accent1">
                  <a:lumMod val="50000"/>
                  <a:lumOff val="50000"/>
                </a:schemeClr>
              </a:solidFill>
              <a:ln w="19050">
                <a:solidFill>
                  <a:schemeClr val="lt1"/>
                </a:solidFill>
              </a:ln>
              <a:effectLst/>
            </c:spPr>
          </c:dPt>
          <c:dPt>
            <c:idx val="157"/>
            <c:bubble3D val="0"/>
            <c:spPr>
              <a:solidFill>
                <a:schemeClr val="accent2">
                  <a:lumMod val="50000"/>
                  <a:lumOff val="50000"/>
                </a:schemeClr>
              </a:solidFill>
              <a:ln w="19050">
                <a:solidFill>
                  <a:schemeClr val="lt1"/>
                </a:solidFill>
              </a:ln>
              <a:effectLst/>
            </c:spPr>
          </c:dPt>
          <c:dPt>
            <c:idx val="158"/>
            <c:bubble3D val="0"/>
            <c:spPr>
              <a:solidFill>
                <a:schemeClr val="accent3">
                  <a:lumMod val="50000"/>
                  <a:lumOff val="50000"/>
                </a:schemeClr>
              </a:solidFill>
              <a:ln w="19050">
                <a:solidFill>
                  <a:schemeClr val="lt1"/>
                </a:solidFill>
              </a:ln>
              <a:effectLst/>
            </c:spPr>
          </c:dPt>
          <c:dPt>
            <c:idx val="159"/>
            <c:bubble3D val="0"/>
            <c:spPr>
              <a:solidFill>
                <a:schemeClr val="accent4">
                  <a:lumMod val="50000"/>
                  <a:lumOff val="50000"/>
                </a:schemeClr>
              </a:solidFill>
              <a:ln w="19050">
                <a:solidFill>
                  <a:schemeClr val="lt1"/>
                </a:solidFill>
              </a:ln>
              <a:effectLst/>
            </c:spPr>
          </c:dPt>
          <c:dPt>
            <c:idx val="160"/>
            <c:bubble3D val="0"/>
            <c:spPr>
              <a:solidFill>
                <a:schemeClr val="accent5">
                  <a:lumMod val="50000"/>
                  <a:lumOff val="50000"/>
                </a:schemeClr>
              </a:solidFill>
              <a:ln w="19050">
                <a:solidFill>
                  <a:schemeClr val="lt1"/>
                </a:solidFill>
              </a:ln>
              <a:effectLst/>
            </c:spPr>
          </c:dPt>
          <c:dPt>
            <c:idx val="161"/>
            <c:bubble3D val="0"/>
            <c:spPr>
              <a:solidFill>
                <a:schemeClr val="accent6">
                  <a:lumMod val="50000"/>
                  <a:lumOff val="50000"/>
                </a:schemeClr>
              </a:solidFill>
              <a:ln w="19050">
                <a:solidFill>
                  <a:schemeClr val="lt1"/>
                </a:solidFill>
              </a:ln>
              <a:effectLst/>
            </c:spPr>
          </c:dPt>
          <c:dPt>
            <c:idx val="162"/>
            <c:bubble3D val="0"/>
            <c:spPr>
              <a:solidFill>
                <a:schemeClr val="accent1"/>
              </a:solidFill>
              <a:ln w="19050">
                <a:solidFill>
                  <a:schemeClr val="lt1"/>
                </a:solidFill>
              </a:ln>
              <a:effectLst/>
            </c:spPr>
          </c:dPt>
          <c:dPt>
            <c:idx val="163"/>
            <c:bubble3D val="0"/>
            <c:spPr>
              <a:solidFill>
                <a:schemeClr val="accent2"/>
              </a:solidFill>
              <a:ln w="19050">
                <a:solidFill>
                  <a:schemeClr val="lt1"/>
                </a:solidFill>
              </a:ln>
              <a:effectLst/>
            </c:spPr>
          </c:dPt>
          <c:dPt>
            <c:idx val="164"/>
            <c:bubble3D val="0"/>
            <c:spPr>
              <a:solidFill>
                <a:schemeClr val="accent3"/>
              </a:solidFill>
              <a:ln w="19050">
                <a:solidFill>
                  <a:schemeClr val="lt1"/>
                </a:solidFill>
              </a:ln>
              <a:effectLst/>
            </c:spPr>
          </c:dPt>
          <c:dPt>
            <c:idx val="165"/>
            <c:bubble3D val="0"/>
            <c:spPr>
              <a:solidFill>
                <a:schemeClr val="accent4"/>
              </a:solidFill>
              <a:ln w="19050">
                <a:solidFill>
                  <a:schemeClr val="lt1"/>
                </a:solidFill>
              </a:ln>
              <a:effectLst/>
            </c:spPr>
          </c:dPt>
          <c:dPt>
            <c:idx val="166"/>
            <c:bubble3D val="0"/>
            <c:spPr>
              <a:solidFill>
                <a:schemeClr val="accent5"/>
              </a:solidFill>
              <a:ln w="19050">
                <a:solidFill>
                  <a:schemeClr val="lt1"/>
                </a:solidFill>
              </a:ln>
              <a:effectLst/>
            </c:spPr>
          </c:dPt>
          <c:dPt>
            <c:idx val="167"/>
            <c:bubble3D val="0"/>
            <c:spPr>
              <a:solidFill>
                <a:schemeClr val="accent6"/>
              </a:solidFill>
              <a:ln w="19050">
                <a:solidFill>
                  <a:schemeClr val="lt1"/>
                </a:solidFill>
              </a:ln>
              <a:effectLst/>
            </c:spPr>
          </c:dPt>
          <c:dPt>
            <c:idx val="168"/>
            <c:bubble3D val="0"/>
            <c:spPr>
              <a:solidFill>
                <a:schemeClr val="accent1">
                  <a:lumMod val="60000"/>
                </a:schemeClr>
              </a:solidFill>
              <a:ln w="19050">
                <a:solidFill>
                  <a:schemeClr val="lt1"/>
                </a:solidFill>
              </a:ln>
              <a:effectLst/>
            </c:spPr>
          </c:dPt>
          <c:dPt>
            <c:idx val="169"/>
            <c:bubble3D val="0"/>
            <c:spPr>
              <a:solidFill>
                <a:schemeClr val="accent2">
                  <a:lumMod val="60000"/>
                </a:schemeClr>
              </a:solidFill>
              <a:ln w="19050">
                <a:solidFill>
                  <a:schemeClr val="lt1"/>
                </a:solidFill>
              </a:ln>
              <a:effectLst/>
            </c:spPr>
          </c:dPt>
          <c:dPt>
            <c:idx val="170"/>
            <c:bubble3D val="0"/>
            <c:spPr>
              <a:solidFill>
                <a:schemeClr val="accent3">
                  <a:lumMod val="60000"/>
                </a:schemeClr>
              </a:solidFill>
              <a:ln w="19050">
                <a:solidFill>
                  <a:schemeClr val="lt1"/>
                </a:solidFill>
              </a:ln>
              <a:effectLst/>
            </c:spPr>
          </c:dPt>
          <c:dPt>
            <c:idx val="171"/>
            <c:bubble3D val="0"/>
            <c:spPr>
              <a:solidFill>
                <a:schemeClr val="accent4">
                  <a:lumMod val="60000"/>
                </a:schemeClr>
              </a:solidFill>
              <a:ln w="19050">
                <a:solidFill>
                  <a:schemeClr val="lt1"/>
                </a:solidFill>
              </a:ln>
              <a:effectLst/>
            </c:spPr>
          </c:dPt>
          <c:dPt>
            <c:idx val="172"/>
            <c:bubble3D val="0"/>
            <c:spPr>
              <a:solidFill>
                <a:schemeClr val="accent5">
                  <a:lumMod val="60000"/>
                </a:schemeClr>
              </a:solidFill>
              <a:ln w="19050">
                <a:solidFill>
                  <a:schemeClr val="lt1"/>
                </a:solidFill>
              </a:ln>
              <a:effectLst/>
            </c:spPr>
          </c:dPt>
          <c:dPt>
            <c:idx val="173"/>
            <c:bubble3D val="0"/>
            <c:spPr>
              <a:solidFill>
                <a:schemeClr val="accent6">
                  <a:lumMod val="60000"/>
                </a:schemeClr>
              </a:solidFill>
              <a:ln w="19050">
                <a:solidFill>
                  <a:schemeClr val="lt1"/>
                </a:solidFill>
              </a:ln>
              <a:effectLst/>
            </c:spPr>
          </c:dPt>
          <c:dPt>
            <c:idx val="174"/>
            <c:bubble3D val="0"/>
            <c:spPr>
              <a:solidFill>
                <a:schemeClr val="accent1">
                  <a:lumMod val="80000"/>
                  <a:lumOff val="20000"/>
                </a:schemeClr>
              </a:solidFill>
              <a:ln w="19050">
                <a:solidFill>
                  <a:schemeClr val="lt1"/>
                </a:solidFill>
              </a:ln>
              <a:effectLst/>
            </c:spPr>
          </c:dPt>
          <c:dPt>
            <c:idx val="175"/>
            <c:bubble3D val="0"/>
            <c:spPr>
              <a:solidFill>
                <a:schemeClr val="accent2">
                  <a:lumMod val="80000"/>
                  <a:lumOff val="20000"/>
                </a:schemeClr>
              </a:solidFill>
              <a:ln w="19050">
                <a:solidFill>
                  <a:schemeClr val="lt1"/>
                </a:solidFill>
              </a:ln>
              <a:effectLst/>
            </c:spPr>
          </c:dPt>
          <c:dPt>
            <c:idx val="176"/>
            <c:bubble3D val="0"/>
            <c:spPr>
              <a:solidFill>
                <a:schemeClr val="accent3">
                  <a:lumMod val="80000"/>
                  <a:lumOff val="20000"/>
                </a:schemeClr>
              </a:solidFill>
              <a:ln w="19050">
                <a:solidFill>
                  <a:schemeClr val="lt1"/>
                </a:solidFill>
              </a:ln>
              <a:effectLst/>
            </c:spPr>
          </c:dPt>
          <c:cat>
            <c:strRef>
              <c:f>Sheet2!$A$5:$A$182</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Grand Total</c:v>
                </c:pt>
              </c:strCache>
            </c:strRef>
          </c:cat>
          <c:val>
            <c:numRef>
              <c:f>Sheet2!$E$5:$E$182</c:f>
              <c:numCache>
                <c:formatCode>General</c:formatCode>
                <c:ptCount val="178"/>
                <c:pt idx="25">
                  <c:v>1.0</c:v>
                </c:pt>
                <c:pt idx="37">
                  <c:v>1.0</c:v>
                </c:pt>
                <c:pt idx="49">
                  <c:v>1.0</c:v>
                </c:pt>
                <c:pt idx="50">
                  <c:v>1.0</c:v>
                </c:pt>
                <c:pt idx="51">
                  <c:v>1.0</c:v>
                </c:pt>
                <c:pt idx="62">
                  <c:v>1.0</c:v>
                </c:pt>
                <c:pt idx="91">
                  <c:v>1.0</c:v>
                </c:pt>
                <c:pt idx="108">
                  <c:v>1.0</c:v>
                </c:pt>
                <c:pt idx="149">
                  <c:v>1.0</c:v>
                </c:pt>
                <c:pt idx="151">
                  <c:v>1.0</c:v>
                </c:pt>
                <c:pt idx="160">
                  <c:v>1.0</c:v>
                </c:pt>
                <c:pt idx="176">
                  <c:v>1.0</c:v>
                </c:pt>
                <c:pt idx="177">
                  <c:v>12.0</c:v>
                </c:pt>
              </c:numCache>
            </c:numRef>
          </c:val>
        </c:ser>
        <c:ser>
          <c:idx val="4"/>
          <c:order val="4"/>
          <c:tx>
            <c:strRef>
              <c:f>Sheet2!$F$3:$F$4</c:f>
              <c:strCache>
                <c:ptCount val="2"/>
                <c:pt idx="0">
                  <c:v>Column Labels</c:v>
                </c:pt>
                <c:pt idx="1">
                  <c:v>Legal</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dPt>
            <c:idx val="22"/>
            <c:bubble3D val="0"/>
            <c:spPr>
              <a:solidFill>
                <a:schemeClr val="accent5">
                  <a:lumMod val="80000"/>
                </a:schemeClr>
              </a:solidFill>
              <a:ln w="19050">
                <a:solidFill>
                  <a:schemeClr val="lt1"/>
                </a:solidFill>
              </a:ln>
              <a:effectLst/>
            </c:spPr>
          </c:dPt>
          <c:dPt>
            <c:idx val="23"/>
            <c:bubble3D val="0"/>
            <c:spPr>
              <a:solidFill>
                <a:schemeClr val="accent6">
                  <a:lumMod val="80000"/>
                </a:schemeClr>
              </a:solidFill>
              <a:ln w="19050">
                <a:solidFill>
                  <a:schemeClr val="lt1"/>
                </a:solidFill>
              </a:ln>
              <a:effectLst/>
            </c:spPr>
          </c:dPt>
          <c:dPt>
            <c:idx val="24"/>
            <c:bubble3D val="0"/>
            <c:spPr>
              <a:solidFill>
                <a:schemeClr val="accent1">
                  <a:lumMod val="60000"/>
                  <a:lumOff val="40000"/>
                </a:schemeClr>
              </a:solidFill>
              <a:ln w="19050">
                <a:solidFill>
                  <a:schemeClr val="lt1"/>
                </a:solidFill>
              </a:ln>
              <a:effectLst/>
            </c:spPr>
          </c:dPt>
          <c:dPt>
            <c:idx val="25"/>
            <c:bubble3D val="0"/>
            <c:spPr>
              <a:solidFill>
                <a:schemeClr val="accent2">
                  <a:lumMod val="60000"/>
                  <a:lumOff val="40000"/>
                </a:schemeClr>
              </a:solidFill>
              <a:ln w="19050">
                <a:solidFill>
                  <a:schemeClr val="lt1"/>
                </a:solidFill>
              </a:ln>
              <a:effectLst/>
            </c:spPr>
          </c:dPt>
          <c:dPt>
            <c:idx val="26"/>
            <c:bubble3D val="0"/>
            <c:spPr>
              <a:solidFill>
                <a:schemeClr val="accent3">
                  <a:lumMod val="60000"/>
                  <a:lumOff val="40000"/>
                </a:schemeClr>
              </a:solidFill>
              <a:ln w="19050">
                <a:solidFill>
                  <a:schemeClr val="lt1"/>
                </a:solidFill>
              </a:ln>
              <a:effectLst/>
            </c:spPr>
          </c:dPt>
          <c:dPt>
            <c:idx val="27"/>
            <c:bubble3D val="0"/>
            <c:spPr>
              <a:solidFill>
                <a:schemeClr val="accent4">
                  <a:lumMod val="60000"/>
                  <a:lumOff val="40000"/>
                </a:schemeClr>
              </a:solidFill>
              <a:ln w="19050">
                <a:solidFill>
                  <a:schemeClr val="lt1"/>
                </a:solidFill>
              </a:ln>
              <a:effectLst/>
            </c:spPr>
          </c:dPt>
          <c:dPt>
            <c:idx val="28"/>
            <c:bubble3D val="0"/>
            <c:spPr>
              <a:solidFill>
                <a:schemeClr val="accent5">
                  <a:lumMod val="60000"/>
                  <a:lumOff val="40000"/>
                </a:schemeClr>
              </a:solidFill>
              <a:ln w="19050">
                <a:solidFill>
                  <a:schemeClr val="lt1"/>
                </a:solidFill>
              </a:ln>
              <a:effectLst/>
            </c:spPr>
          </c:dPt>
          <c:dPt>
            <c:idx val="29"/>
            <c:bubble3D val="0"/>
            <c:spPr>
              <a:solidFill>
                <a:schemeClr val="accent6">
                  <a:lumMod val="60000"/>
                  <a:lumOff val="40000"/>
                </a:schemeClr>
              </a:solidFill>
              <a:ln w="19050">
                <a:solidFill>
                  <a:schemeClr val="lt1"/>
                </a:solidFill>
              </a:ln>
              <a:effectLst/>
            </c:spPr>
          </c:dPt>
          <c:dPt>
            <c:idx val="30"/>
            <c:bubble3D val="0"/>
            <c:spPr>
              <a:solidFill>
                <a:schemeClr val="accent1">
                  <a:lumMod val="50000"/>
                </a:schemeClr>
              </a:solidFill>
              <a:ln w="19050">
                <a:solidFill>
                  <a:schemeClr val="lt1"/>
                </a:solidFill>
              </a:ln>
              <a:effectLst/>
            </c:spPr>
          </c:dPt>
          <c:dPt>
            <c:idx val="31"/>
            <c:bubble3D val="0"/>
            <c:spPr>
              <a:solidFill>
                <a:schemeClr val="accent2">
                  <a:lumMod val="50000"/>
                </a:schemeClr>
              </a:solidFill>
              <a:ln w="19050">
                <a:solidFill>
                  <a:schemeClr val="lt1"/>
                </a:solidFill>
              </a:ln>
              <a:effectLst/>
            </c:spPr>
          </c:dPt>
          <c:dPt>
            <c:idx val="32"/>
            <c:bubble3D val="0"/>
            <c:spPr>
              <a:solidFill>
                <a:schemeClr val="accent3">
                  <a:lumMod val="50000"/>
                </a:schemeClr>
              </a:solidFill>
              <a:ln w="19050">
                <a:solidFill>
                  <a:schemeClr val="lt1"/>
                </a:solidFill>
              </a:ln>
              <a:effectLst/>
            </c:spPr>
          </c:dPt>
          <c:dPt>
            <c:idx val="33"/>
            <c:bubble3D val="0"/>
            <c:spPr>
              <a:solidFill>
                <a:schemeClr val="accent4">
                  <a:lumMod val="50000"/>
                </a:schemeClr>
              </a:solidFill>
              <a:ln w="19050">
                <a:solidFill>
                  <a:schemeClr val="lt1"/>
                </a:solidFill>
              </a:ln>
              <a:effectLst/>
            </c:spPr>
          </c:dPt>
          <c:dPt>
            <c:idx val="34"/>
            <c:bubble3D val="0"/>
            <c:spPr>
              <a:solidFill>
                <a:schemeClr val="accent5">
                  <a:lumMod val="50000"/>
                </a:schemeClr>
              </a:solidFill>
              <a:ln w="19050">
                <a:solidFill>
                  <a:schemeClr val="lt1"/>
                </a:solidFill>
              </a:ln>
              <a:effectLst/>
            </c:spPr>
          </c:dPt>
          <c:dPt>
            <c:idx val="35"/>
            <c:bubble3D val="0"/>
            <c:spPr>
              <a:solidFill>
                <a:schemeClr val="accent6">
                  <a:lumMod val="50000"/>
                </a:schemeClr>
              </a:solidFill>
              <a:ln w="19050">
                <a:solidFill>
                  <a:schemeClr val="lt1"/>
                </a:solidFill>
              </a:ln>
              <a:effectLst/>
            </c:spPr>
          </c:dPt>
          <c:dPt>
            <c:idx val="36"/>
            <c:bubble3D val="0"/>
            <c:spPr>
              <a:solidFill>
                <a:schemeClr val="accent1">
                  <a:lumMod val="70000"/>
                  <a:lumOff val="30000"/>
                </a:schemeClr>
              </a:solidFill>
              <a:ln w="19050">
                <a:solidFill>
                  <a:schemeClr val="lt1"/>
                </a:solidFill>
              </a:ln>
              <a:effectLst/>
            </c:spPr>
          </c:dPt>
          <c:dPt>
            <c:idx val="37"/>
            <c:bubble3D val="0"/>
            <c:spPr>
              <a:solidFill>
                <a:schemeClr val="accent2">
                  <a:lumMod val="70000"/>
                  <a:lumOff val="30000"/>
                </a:schemeClr>
              </a:solidFill>
              <a:ln w="19050">
                <a:solidFill>
                  <a:schemeClr val="lt1"/>
                </a:solidFill>
              </a:ln>
              <a:effectLst/>
            </c:spPr>
          </c:dPt>
          <c:dPt>
            <c:idx val="38"/>
            <c:bubble3D val="0"/>
            <c:spPr>
              <a:solidFill>
                <a:schemeClr val="accent3">
                  <a:lumMod val="70000"/>
                  <a:lumOff val="30000"/>
                </a:schemeClr>
              </a:solidFill>
              <a:ln w="19050">
                <a:solidFill>
                  <a:schemeClr val="lt1"/>
                </a:solidFill>
              </a:ln>
              <a:effectLst/>
            </c:spPr>
          </c:dPt>
          <c:dPt>
            <c:idx val="39"/>
            <c:bubble3D val="0"/>
            <c:spPr>
              <a:solidFill>
                <a:schemeClr val="accent4">
                  <a:lumMod val="70000"/>
                  <a:lumOff val="30000"/>
                </a:schemeClr>
              </a:solidFill>
              <a:ln w="19050">
                <a:solidFill>
                  <a:schemeClr val="lt1"/>
                </a:solidFill>
              </a:ln>
              <a:effectLst/>
            </c:spPr>
          </c:dPt>
          <c:dPt>
            <c:idx val="40"/>
            <c:bubble3D val="0"/>
            <c:spPr>
              <a:solidFill>
                <a:schemeClr val="accent5">
                  <a:lumMod val="70000"/>
                  <a:lumOff val="30000"/>
                </a:schemeClr>
              </a:solidFill>
              <a:ln w="19050">
                <a:solidFill>
                  <a:schemeClr val="lt1"/>
                </a:solidFill>
              </a:ln>
              <a:effectLst/>
            </c:spPr>
          </c:dPt>
          <c:dPt>
            <c:idx val="41"/>
            <c:bubble3D val="0"/>
            <c:spPr>
              <a:solidFill>
                <a:schemeClr val="accent6">
                  <a:lumMod val="70000"/>
                  <a:lumOff val="30000"/>
                </a:schemeClr>
              </a:solidFill>
              <a:ln w="19050">
                <a:solidFill>
                  <a:schemeClr val="lt1"/>
                </a:solidFill>
              </a:ln>
              <a:effectLst/>
            </c:spPr>
          </c:dPt>
          <c:dPt>
            <c:idx val="42"/>
            <c:bubble3D val="0"/>
            <c:spPr>
              <a:solidFill>
                <a:schemeClr val="accent1">
                  <a:lumMod val="70000"/>
                </a:schemeClr>
              </a:solidFill>
              <a:ln w="19050">
                <a:solidFill>
                  <a:schemeClr val="lt1"/>
                </a:solidFill>
              </a:ln>
              <a:effectLst/>
            </c:spPr>
          </c:dPt>
          <c:dPt>
            <c:idx val="43"/>
            <c:bubble3D val="0"/>
            <c:spPr>
              <a:solidFill>
                <a:schemeClr val="accent2">
                  <a:lumMod val="70000"/>
                </a:schemeClr>
              </a:solidFill>
              <a:ln w="19050">
                <a:solidFill>
                  <a:schemeClr val="lt1"/>
                </a:solidFill>
              </a:ln>
              <a:effectLst/>
            </c:spPr>
          </c:dPt>
          <c:dPt>
            <c:idx val="44"/>
            <c:bubble3D val="0"/>
            <c:spPr>
              <a:solidFill>
                <a:schemeClr val="accent3">
                  <a:lumMod val="70000"/>
                </a:schemeClr>
              </a:solidFill>
              <a:ln w="19050">
                <a:solidFill>
                  <a:schemeClr val="lt1"/>
                </a:solidFill>
              </a:ln>
              <a:effectLst/>
            </c:spPr>
          </c:dPt>
          <c:dPt>
            <c:idx val="45"/>
            <c:bubble3D val="0"/>
            <c:spPr>
              <a:solidFill>
                <a:schemeClr val="accent4">
                  <a:lumMod val="70000"/>
                </a:schemeClr>
              </a:solidFill>
              <a:ln w="19050">
                <a:solidFill>
                  <a:schemeClr val="lt1"/>
                </a:solidFill>
              </a:ln>
              <a:effectLst/>
            </c:spPr>
          </c:dPt>
          <c:dPt>
            <c:idx val="46"/>
            <c:bubble3D val="0"/>
            <c:spPr>
              <a:solidFill>
                <a:schemeClr val="accent5">
                  <a:lumMod val="70000"/>
                </a:schemeClr>
              </a:solidFill>
              <a:ln w="19050">
                <a:solidFill>
                  <a:schemeClr val="lt1"/>
                </a:solidFill>
              </a:ln>
              <a:effectLst/>
            </c:spPr>
          </c:dPt>
          <c:dPt>
            <c:idx val="47"/>
            <c:bubble3D val="0"/>
            <c:spPr>
              <a:solidFill>
                <a:schemeClr val="accent6">
                  <a:lumMod val="70000"/>
                </a:schemeClr>
              </a:solidFill>
              <a:ln w="19050">
                <a:solidFill>
                  <a:schemeClr val="lt1"/>
                </a:solidFill>
              </a:ln>
              <a:effectLst/>
            </c:spPr>
          </c:dPt>
          <c:dPt>
            <c:idx val="48"/>
            <c:bubble3D val="0"/>
            <c:spPr>
              <a:solidFill>
                <a:schemeClr val="accent1">
                  <a:lumMod val="50000"/>
                  <a:lumOff val="50000"/>
                </a:schemeClr>
              </a:solidFill>
              <a:ln w="19050">
                <a:solidFill>
                  <a:schemeClr val="lt1"/>
                </a:solidFill>
              </a:ln>
              <a:effectLst/>
            </c:spPr>
          </c:dPt>
          <c:dPt>
            <c:idx val="49"/>
            <c:bubble3D val="0"/>
            <c:spPr>
              <a:solidFill>
                <a:schemeClr val="accent2">
                  <a:lumMod val="50000"/>
                  <a:lumOff val="50000"/>
                </a:schemeClr>
              </a:solidFill>
              <a:ln w="19050">
                <a:solidFill>
                  <a:schemeClr val="lt1"/>
                </a:solidFill>
              </a:ln>
              <a:effectLst/>
            </c:spPr>
          </c:dPt>
          <c:dPt>
            <c:idx val="50"/>
            <c:bubble3D val="0"/>
            <c:spPr>
              <a:solidFill>
                <a:schemeClr val="accent3">
                  <a:lumMod val="50000"/>
                  <a:lumOff val="50000"/>
                </a:schemeClr>
              </a:solidFill>
              <a:ln w="19050">
                <a:solidFill>
                  <a:schemeClr val="lt1"/>
                </a:solidFill>
              </a:ln>
              <a:effectLst/>
            </c:spPr>
          </c:dPt>
          <c:dPt>
            <c:idx val="51"/>
            <c:bubble3D val="0"/>
            <c:spPr>
              <a:solidFill>
                <a:schemeClr val="accent4">
                  <a:lumMod val="50000"/>
                  <a:lumOff val="50000"/>
                </a:schemeClr>
              </a:solidFill>
              <a:ln w="19050">
                <a:solidFill>
                  <a:schemeClr val="lt1"/>
                </a:solidFill>
              </a:ln>
              <a:effectLst/>
            </c:spPr>
          </c:dPt>
          <c:dPt>
            <c:idx val="52"/>
            <c:bubble3D val="0"/>
            <c:spPr>
              <a:solidFill>
                <a:schemeClr val="accent5">
                  <a:lumMod val="50000"/>
                  <a:lumOff val="50000"/>
                </a:schemeClr>
              </a:solidFill>
              <a:ln w="19050">
                <a:solidFill>
                  <a:schemeClr val="lt1"/>
                </a:solidFill>
              </a:ln>
              <a:effectLst/>
            </c:spPr>
          </c:dPt>
          <c:dPt>
            <c:idx val="53"/>
            <c:bubble3D val="0"/>
            <c:spPr>
              <a:solidFill>
                <a:schemeClr val="accent6">
                  <a:lumMod val="50000"/>
                  <a:lumOff val="50000"/>
                </a:schemeClr>
              </a:solidFill>
              <a:ln w="19050">
                <a:solidFill>
                  <a:schemeClr val="lt1"/>
                </a:solidFill>
              </a:ln>
              <a:effectLst/>
            </c:spPr>
          </c:dPt>
          <c:dPt>
            <c:idx val="54"/>
            <c:bubble3D val="0"/>
            <c:spPr>
              <a:solidFill>
                <a:schemeClr val="accent1"/>
              </a:solidFill>
              <a:ln w="19050">
                <a:solidFill>
                  <a:schemeClr val="lt1"/>
                </a:solidFill>
              </a:ln>
              <a:effectLst/>
            </c:spPr>
          </c:dPt>
          <c:dPt>
            <c:idx val="55"/>
            <c:bubble3D val="0"/>
            <c:spPr>
              <a:solidFill>
                <a:schemeClr val="accent2"/>
              </a:solidFill>
              <a:ln w="19050">
                <a:solidFill>
                  <a:schemeClr val="lt1"/>
                </a:solidFill>
              </a:ln>
              <a:effectLst/>
            </c:spPr>
          </c:dPt>
          <c:dPt>
            <c:idx val="56"/>
            <c:bubble3D val="0"/>
            <c:spPr>
              <a:solidFill>
                <a:schemeClr val="accent3"/>
              </a:solidFill>
              <a:ln w="19050">
                <a:solidFill>
                  <a:schemeClr val="lt1"/>
                </a:solidFill>
              </a:ln>
              <a:effectLst/>
            </c:spPr>
          </c:dPt>
          <c:dPt>
            <c:idx val="57"/>
            <c:bubble3D val="0"/>
            <c:spPr>
              <a:solidFill>
                <a:schemeClr val="accent4"/>
              </a:solidFill>
              <a:ln w="19050">
                <a:solidFill>
                  <a:schemeClr val="lt1"/>
                </a:solidFill>
              </a:ln>
              <a:effectLst/>
            </c:spPr>
          </c:dPt>
          <c:dPt>
            <c:idx val="58"/>
            <c:bubble3D val="0"/>
            <c:spPr>
              <a:solidFill>
                <a:schemeClr val="accent5"/>
              </a:solidFill>
              <a:ln w="19050">
                <a:solidFill>
                  <a:schemeClr val="lt1"/>
                </a:solidFill>
              </a:ln>
              <a:effectLst/>
            </c:spPr>
          </c:dPt>
          <c:dPt>
            <c:idx val="59"/>
            <c:bubble3D val="0"/>
            <c:spPr>
              <a:solidFill>
                <a:schemeClr val="accent6"/>
              </a:solidFill>
              <a:ln w="19050">
                <a:solidFill>
                  <a:schemeClr val="lt1"/>
                </a:solidFill>
              </a:ln>
              <a:effectLst/>
            </c:spPr>
          </c:dPt>
          <c:dPt>
            <c:idx val="60"/>
            <c:bubble3D val="0"/>
            <c:spPr>
              <a:solidFill>
                <a:schemeClr val="accent1">
                  <a:lumMod val="60000"/>
                </a:schemeClr>
              </a:solidFill>
              <a:ln w="19050">
                <a:solidFill>
                  <a:schemeClr val="lt1"/>
                </a:solidFill>
              </a:ln>
              <a:effectLst/>
            </c:spPr>
          </c:dPt>
          <c:dPt>
            <c:idx val="61"/>
            <c:bubble3D val="0"/>
            <c:spPr>
              <a:solidFill>
                <a:schemeClr val="accent2">
                  <a:lumMod val="60000"/>
                </a:schemeClr>
              </a:solidFill>
              <a:ln w="19050">
                <a:solidFill>
                  <a:schemeClr val="lt1"/>
                </a:solidFill>
              </a:ln>
              <a:effectLst/>
            </c:spPr>
          </c:dPt>
          <c:dPt>
            <c:idx val="62"/>
            <c:bubble3D val="0"/>
            <c:spPr>
              <a:solidFill>
                <a:schemeClr val="accent3">
                  <a:lumMod val="60000"/>
                </a:schemeClr>
              </a:solidFill>
              <a:ln w="19050">
                <a:solidFill>
                  <a:schemeClr val="lt1"/>
                </a:solidFill>
              </a:ln>
              <a:effectLst/>
            </c:spPr>
          </c:dPt>
          <c:dPt>
            <c:idx val="63"/>
            <c:bubble3D val="0"/>
            <c:spPr>
              <a:solidFill>
                <a:schemeClr val="accent4">
                  <a:lumMod val="60000"/>
                </a:schemeClr>
              </a:solidFill>
              <a:ln w="19050">
                <a:solidFill>
                  <a:schemeClr val="lt1"/>
                </a:solidFill>
              </a:ln>
              <a:effectLst/>
            </c:spPr>
          </c:dPt>
          <c:dPt>
            <c:idx val="64"/>
            <c:bubble3D val="0"/>
            <c:spPr>
              <a:solidFill>
                <a:schemeClr val="accent5">
                  <a:lumMod val="60000"/>
                </a:schemeClr>
              </a:solidFill>
              <a:ln w="19050">
                <a:solidFill>
                  <a:schemeClr val="lt1"/>
                </a:solidFill>
              </a:ln>
              <a:effectLst/>
            </c:spPr>
          </c:dPt>
          <c:dPt>
            <c:idx val="65"/>
            <c:bubble3D val="0"/>
            <c:spPr>
              <a:solidFill>
                <a:schemeClr val="accent6">
                  <a:lumMod val="60000"/>
                </a:schemeClr>
              </a:solidFill>
              <a:ln w="19050">
                <a:solidFill>
                  <a:schemeClr val="lt1"/>
                </a:solidFill>
              </a:ln>
              <a:effectLst/>
            </c:spPr>
          </c:dPt>
          <c:dPt>
            <c:idx val="66"/>
            <c:bubble3D val="0"/>
            <c:spPr>
              <a:solidFill>
                <a:schemeClr val="accent1">
                  <a:lumMod val="80000"/>
                  <a:lumOff val="20000"/>
                </a:schemeClr>
              </a:solidFill>
              <a:ln w="19050">
                <a:solidFill>
                  <a:schemeClr val="lt1"/>
                </a:solidFill>
              </a:ln>
              <a:effectLst/>
            </c:spPr>
          </c:dPt>
          <c:dPt>
            <c:idx val="67"/>
            <c:bubble3D val="0"/>
            <c:spPr>
              <a:solidFill>
                <a:schemeClr val="accent2">
                  <a:lumMod val="80000"/>
                  <a:lumOff val="20000"/>
                </a:schemeClr>
              </a:solidFill>
              <a:ln w="19050">
                <a:solidFill>
                  <a:schemeClr val="lt1"/>
                </a:solidFill>
              </a:ln>
              <a:effectLst/>
            </c:spPr>
          </c:dPt>
          <c:dPt>
            <c:idx val="68"/>
            <c:bubble3D val="0"/>
            <c:spPr>
              <a:solidFill>
                <a:schemeClr val="accent3">
                  <a:lumMod val="80000"/>
                  <a:lumOff val="20000"/>
                </a:schemeClr>
              </a:solidFill>
              <a:ln w="19050">
                <a:solidFill>
                  <a:schemeClr val="lt1"/>
                </a:solidFill>
              </a:ln>
              <a:effectLst/>
            </c:spPr>
          </c:dPt>
          <c:dPt>
            <c:idx val="69"/>
            <c:bubble3D val="0"/>
            <c:spPr>
              <a:solidFill>
                <a:schemeClr val="accent4">
                  <a:lumMod val="80000"/>
                  <a:lumOff val="20000"/>
                </a:schemeClr>
              </a:solidFill>
              <a:ln w="19050">
                <a:solidFill>
                  <a:schemeClr val="lt1"/>
                </a:solidFill>
              </a:ln>
              <a:effectLst/>
            </c:spPr>
          </c:dPt>
          <c:dPt>
            <c:idx val="70"/>
            <c:bubble3D val="0"/>
            <c:spPr>
              <a:solidFill>
                <a:schemeClr val="accent5">
                  <a:lumMod val="80000"/>
                  <a:lumOff val="20000"/>
                </a:schemeClr>
              </a:solidFill>
              <a:ln w="19050">
                <a:solidFill>
                  <a:schemeClr val="lt1"/>
                </a:solidFill>
              </a:ln>
              <a:effectLst/>
            </c:spPr>
          </c:dPt>
          <c:dPt>
            <c:idx val="71"/>
            <c:bubble3D val="0"/>
            <c:spPr>
              <a:solidFill>
                <a:schemeClr val="accent6">
                  <a:lumMod val="80000"/>
                  <a:lumOff val="20000"/>
                </a:schemeClr>
              </a:solidFill>
              <a:ln w="19050">
                <a:solidFill>
                  <a:schemeClr val="lt1"/>
                </a:solidFill>
              </a:ln>
              <a:effectLst/>
            </c:spPr>
          </c:dPt>
          <c:dPt>
            <c:idx val="72"/>
            <c:bubble3D val="0"/>
            <c:spPr>
              <a:solidFill>
                <a:schemeClr val="accent1">
                  <a:lumMod val="80000"/>
                </a:schemeClr>
              </a:solidFill>
              <a:ln w="19050">
                <a:solidFill>
                  <a:schemeClr val="lt1"/>
                </a:solidFill>
              </a:ln>
              <a:effectLst/>
            </c:spPr>
          </c:dPt>
          <c:dPt>
            <c:idx val="73"/>
            <c:bubble3D val="0"/>
            <c:spPr>
              <a:solidFill>
                <a:schemeClr val="accent2">
                  <a:lumMod val="80000"/>
                </a:schemeClr>
              </a:solidFill>
              <a:ln w="19050">
                <a:solidFill>
                  <a:schemeClr val="lt1"/>
                </a:solidFill>
              </a:ln>
              <a:effectLst/>
            </c:spPr>
          </c:dPt>
          <c:dPt>
            <c:idx val="74"/>
            <c:bubble3D val="0"/>
            <c:spPr>
              <a:solidFill>
                <a:schemeClr val="accent3">
                  <a:lumMod val="80000"/>
                </a:schemeClr>
              </a:solidFill>
              <a:ln w="19050">
                <a:solidFill>
                  <a:schemeClr val="lt1"/>
                </a:solidFill>
              </a:ln>
              <a:effectLst/>
            </c:spPr>
          </c:dPt>
          <c:dPt>
            <c:idx val="75"/>
            <c:bubble3D val="0"/>
            <c:spPr>
              <a:solidFill>
                <a:schemeClr val="accent4">
                  <a:lumMod val="80000"/>
                </a:schemeClr>
              </a:solidFill>
              <a:ln w="19050">
                <a:solidFill>
                  <a:schemeClr val="lt1"/>
                </a:solidFill>
              </a:ln>
              <a:effectLst/>
            </c:spPr>
          </c:dPt>
          <c:dPt>
            <c:idx val="76"/>
            <c:bubble3D val="0"/>
            <c:spPr>
              <a:solidFill>
                <a:schemeClr val="accent5">
                  <a:lumMod val="80000"/>
                </a:schemeClr>
              </a:solidFill>
              <a:ln w="19050">
                <a:solidFill>
                  <a:schemeClr val="lt1"/>
                </a:solidFill>
              </a:ln>
              <a:effectLst/>
            </c:spPr>
          </c:dPt>
          <c:dPt>
            <c:idx val="77"/>
            <c:bubble3D val="0"/>
            <c:spPr>
              <a:solidFill>
                <a:schemeClr val="accent6">
                  <a:lumMod val="80000"/>
                </a:schemeClr>
              </a:solidFill>
              <a:ln w="19050">
                <a:solidFill>
                  <a:schemeClr val="lt1"/>
                </a:solidFill>
              </a:ln>
              <a:effectLst/>
            </c:spPr>
          </c:dPt>
          <c:dPt>
            <c:idx val="78"/>
            <c:bubble3D val="0"/>
            <c:spPr>
              <a:solidFill>
                <a:schemeClr val="accent1">
                  <a:lumMod val="60000"/>
                  <a:lumOff val="40000"/>
                </a:schemeClr>
              </a:solidFill>
              <a:ln w="19050">
                <a:solidFill>
                  <a:schemeClr val="lt1"/>
                </a:solidFill>
              </a:ln>
              <a:effectLst/>
            </c:spPr>
          </c:dPt>
          <c:dPt>
            <c:idx val="79"/>
            <c:bubble3D val="0"/>
            <c:spPr>
              <a:solidFill>
                <a:schemeClr val="accent2">
                  <a:lumMod val="60000"/>
                  <a:lumOff val="40000"/>
                </a:schemeClr>
              </a:solidFill>
              <a:ln w="19050">
                <a:solidFill>
                  <a:schemeClr val="lt1"/>
                </a:solidFill>
              </a:ln>
              <a:effectLst/>
            </c:spPr>
          </c:dPt>
          <c:dPt>
            <c:idx val="80"/>
            <c:bubble3D val="0"/>
            <c:spPr>
              <a:solidFill>
                <a:schemeClr val="accent3">
                  <a:lumMod val="60000"/>
                  <a:lumOff val="40000"/>
                </a:schemeClr>
              </a:solidFill>
              <a:ln w="19050">
                <a:solidFill>
                  <a:schemeClr val="lt1"/>
                </a:solidFill>
              </a:ln>
              <a:effectLst/>
            </c:spPr>
          </c:dPt>
          <c:dPt>
            <c:idx val="81"/>
            <c:bubble3D val="0"/>
            <c:spPr>
              <a:solidFill>
                <a:schemeClr val="accent4">
                  <a:lumMod val="60000"/>
                  <a:lumOff val="40000"/>
                </a:schemeClr>
              </a:solidFill>
              <a:ln w="19050">
                <a:solidFill>
                  <a:schemeClr val="lt1"/>
                </a:solidFill>
              </a:ln>
              <a:effectLst/>
            </c:spPr>
          </c:dPt>
          <c:dPt>
            <c:idx val="82"/>
            <c:bubble3D val="0"/>
            <c:spPr>
              <a:solidFill>
                <a:schemeClr val="accent5">
                  <a:lumMod val="60000"/>
                  <a:lumOff val="40000"/>
                </a:schemeClr>
              </a:solidFill>
              <a:ln w="19050">
                <a:solidFill>
                  <a:schemeClr val="lt1"/>
                </a:solidFill>
              </a:ln>
              <a:effectLst/>
            </c:spPr>
          </c:dPt>
          <c:dPt>
            <c:idx val="83"/>
            <c:bubble3D val="0"/>
            <c:spPr>
              <a:solidFill>
                <a:schemeClr val="accent6">
                  <a:lumMod val="60000"/>
                  <a:lumOff val="40000"/>
                </a:schemeClr>
              </a:solidFill>
              <a:ln w="19050">
                <a:solidFill>
                  <a:schemeClr val="lt1"/>
                </a:solidFill>
              </a:ln>
              <a:effectLst/>
            </c:spPr>
          </c:dPt>
          <c:dPt>
            <c:idx val="84"/>
            <c:bubble3D val="0"/>
            <c:spPr>
              <a:solidFill>
                <a:schemeClr val="accent1">
                  <a:lumMod val="50000"/>
                </a:schemeClr>
              </a:solidFill>
              <a:ln w="19050">
                <a:solidFill>
                  <a:schemeClr val="lt1"/>
                </a:solidFill>
              </a:ln>
              <a:effectLst/>
            </c:spPr>
          </c:dPt>
          <c:dPt>
            <c:idx val="85"/>
            <c:bubble3D val="0"/>
            <c:spPr>
              <a:solidFill>
                <a:schemeClr val="accent2">
                  <a:lumMod val="50000"/>
                </a:schemeClr>
              </a:solidFill>
              <a:ln w="19050">
                <a:solidFill>
                  <a:schemeClr val="lt1"/>
                </a:solidFill>
              </a:ln>
              <a:effectLst/>
            </c:spPr>
          </c:dPt>
          <c:dPt>
            <c:idx val="86"/>
            <c:bubble3D val="0"/>
            <c:spPr>
              <a:solidFill>
                <a:schemeClr val="accent3">
                  <a:lumMod val="50000"/>
                </a:schemeClr>
              </a:solidFill>
              <a:ln w="19050">
                <a:solidFill>
                  <a:schemeClr val="lt1"/>
                </a:solidFill>
              </a:ln>
              <a:effectLst/>
            </c:spPr>
          </c:dPt>
          <c:dPt>
            <c:idx val="87"/>
            <c:bubble3D val="0"/>
            <c:spPr>
              <a:solidFill>
                <a:schemeClr val="accent4">
                  <a:lumMod val="50000"/>
                </a:schemeClr>
              </a:solidFill>
              <a:ln w="19050">
                <a:solidFill>
                  <a:schemeClr val="lt1"/>
                </a:solidFill>
              </a:ln>
              <a:effectLst/>
            </c:spPr>
          </c:dPt>
          <c:dPt>
            <c:idx val="88"/>
            <c:bubble3D val="0"/>
            <c:spPr>
              <a:solidFill>
                <a:schemeClr val="accent5">
                  <a:lumMod val="50000"/>
                </a:schemeClr>
              </a:solidFill>
              <a:ln w="19050">
                <a:solidFill>
                  <a:schemeClr val="lt1"/>
                </a:solidFill>
              </a:ln>
              <a:effectLst/>
            </c:spPr>
          </c:dPt>
          <c:dPt>
            <c:idx val="89"/>
            <c:bubble3D val="0"/>
            <c:spPr>
              <a:solidFill>
                <a:schemeClr val="accent6">
                  <a:lumMod val="50000"/>
                </a:schemeClr>
              </a:solidFill>
              <a:ln w="19050">
                <a:solidFill>
                  <a:schemeClr val="lt1"/>
                </a:solidFill>
              </a:ln>
              <a:effectLst/>
            </c:spPr>
          </c:dPt>
          <c:dPt>
            <c:idx val="90"/>
            <c:bubble3D val="0"/>
            <c:spPr>
              <a:solidFill>
                <a:schemeClr val="accent1">
                  <a:lumMod val="70000"/>
                  <a:lumOff val="30000"/>
                </a:schemeClr>
              </a:solidFill>
              <a:ln w="19050">
                <a:solidFill>
                  <a:schemeClr val="lt1"/>
                </a:solidFill>
              </a:ln>
              <a:effectLst/>
            </c:spPr>
          </c:dPt>
          <c:dPt>
            <c:idx val="91"/>
            <c:bubble3D val="0"/>
            <c:spPr>
              <a:solidFill>
                <a:schemeClr val="accent2">
                  <a:lumMod val="70000"/>
                  <a:lumOff val="30000"/>
                </a:schemeClr>
              </a:solidFill>
              <a:ln w="19050">
                <a:solidFill>
                  <a:schemeClr val="lt1"/>
                </a:solidFill>
              </a:ln>
              <a:effectLst/>
            </c:spPr>
          </c:dPt>
          <c:dPt>
            <c:idx val="92"/>
            <c:bubble3D val="0"/>
            <c:spPr>
              <a:solidFill>
                <a:schemeClr val="accent3">
                  <a:lumMod val="70000"/>
                  <a:lumOff val="30000"/>
                </a:schemeClr>
              </a:solidFill>
              <a:ln w="19050">
                <a:solidFill>
                  <a:schemeClr val="lt1"/>
                </a:solidFill>
              </a:ln>
              <a:effectLst/>
            </c:spPr>
          </c:dPt>
          <c:dPt>
            <c:idx val="93"/>
            <c:bubble3D val="0"/>
            <c:spPr>
              <a:solidFill>
                <a:schemeClr val="accent4">
                  <a:lumMod val="70000"/>
                  <a:lumOff val="30000"/>
                </a:schemeClr>
              </a:solidFill>
              <a:ln w="19050">
                <a:solidFill>
                  <a:schemeClr val="lt1"/>
                </a:solidFill>
              </a:ln>
              <a:effectLst/>
            </c:spPr>
          </c:dPt>
          <c:dPt>
            <c:idx val="94"/>
            <c:bubble3D val="0"/>
            <c:spPr>
              <a:solidFill>
                <a:schemeClr val="accent5">
                  <a:lumMod val="70000"/>
                  <a:lumOff val="30000"/>
                </a:schemeClr>
              </a:solidFill>
              <a:ln w="19050">
                <a:solidFill>
                  <a:schemeClr val="lt1"/>
                </a:solidFill>
              </a:ln>
              <a:effectLst/>
            </c:spPr>
          </c:dPt>
          <c:dPt>
            <c:idx val="95"/>
            <c:bubble3D val="0"/>
            <c:spPr>
              <a:solidFill>
                <a:schemeClr val="accent6">
                  <a:lumMod val="70000"/>
                  <a:lumOff val="30000"/>
                </a:schemeClr>
              </a:solidFill>
              <a:ln w="19050">
                <a:solidFill>
                  <a:schemeClr val="lt1"/>
                </a:solidFill>
              </a:ln>
              <a:effectLst/>
            </c:spPr>
          </c:dPt>
          <c:dPt>
            <c:idx val="96"/>
            <c:bubble3D val="0"/>
            <c:spPr>
              <a:solidFill>
                <a:schemeClr val="accent1">
                  <a:lumMod val="70000"/>
                </a:schemeClr>
              </a:solidFill>
              <a:ln w="19050">
                <a:solidFill>
                  <a:schemeClr val="lt1"/>
                </a:solidFill>
              </a:ln>
              <a:effectLst/>
            </c:spPr>
          </c:dPt>
          <c:dPt>
            <c:idx val="97"/>
            <c:bubble3D val="0"/>
            <c:spPr>
              <a:solidFill>
                <a:schemeClr val="accent2">
                  <a:lumMod val="70000"/>
                </a:schemeClr>
              </a:solidFill>
              <a:ln w="19050">
                <a:solidFill>
                  <a:schemeClr val="lt1"/>
                </a:solidFill>
              </a:ln>
              <a:effectLst/>
            </c:spPr>
          </c:dPt>
          <c:dPt>
            <c:idx val="98"/>
            <c:bubble3D val="0"/>
            <c:spPr>
              <a:solidFill>
                <a:schemeClr val="accent3">
                  <a:lumMod val="70000"/>
                </a:schemeClr>
              </a:solidFill>
              <a:ln w="19050">
                <a:solidFill>
                  <a:schemeClr val="lt1"/>
                </a:solidFill>
              </a:ln>
              <a:effectLst/>
            </c:spPr>
          </c:dPt>
          <c:dPt>
            <c:idx val="99"/>
            <c:bubble3D val="0"/>
            <c:spPr>
              <a:solidFill>
                <a:schemeClr val="accent4">
                  <a:lumMod val="70000"/>
                </a:schemeClr>
              </a:solidFill>
              <a:ln w="19050">
                <a:solidFill>
                  <a:schemeClr val="lt1"/>
                </a:solidFill>
              </a:ln>
              <a:effectLst/>
            </c:spPr>
          </c:dPt>
          <c:dPt>
            <c:idx val="100"/>
            <c:bubble3D val="0"/>
            <c:spPr>
              <a:solidFill>
                <a:schemeClr val="accent5">
                  <a:lumMod val="70000"/>
                </a:schemeClr>
              </a:solidFill>
              <a:ln w="19050">
                <a:solidFill>
                  <a:schemeClr val="lt1"/>
                </a:solidFill>
              </a:ln>
              <a:effectLst/>
            </c:spPr>
          </c:dPt>
          <c:dPt>
            <c:idx val="101"/>
            <c:bubble3D val="0"/>
            <c:spPr>
              <a:solidFill>
                <a:schemeClr val="accent6">
                  <a:lumMod val="70000"/>
                </a:schemeClr>
              </a:solidFill>
              <a:ln w="19050">
                <a:solidFill>
                  <a:schemeClr val="lt1"/>
                </a:solidFill>
              </a:ln>
              <a:effectLst/>
            </c:spPr>
          </c:dPt>
          <c:dPt>
            <c:idx val="102"/>
            <c:bubble3D val="0"/>
            <c:spPr>
              <a:solidFill>
                <a:schemeClr val="accent1">
                  <a:lumMod val="50000"/>
                  <a:lumOff val="50000"/>
                </a:schemeClr>
              </a:solidFill>
              <a:ln w="19050">
                <a:solidFill>
                  <a:schemeClr val="lt1"/>
                </a:solidFill>
              </a:ln>
              <a:effectLst/>
            </c:spPr>
          </c:dPt>
          <c:dPt>
            <c:idx val="103"/>
            <c:bubble3D val="0"/>
            <c:spPr>
              <a:solidFill>
                <a:schemeClr val="accent2">
                  <a:lumMod val="50000"/>
                  <a:lumOff val="50000"/>
                </a:schemeClr>
              </a:solidFill>
              <a:ln w="19050">
                <a:solidFill>
                  <a:schemeClr val="lt1"/>
                </a:solidFill>
              </a:ln>
              <a:effectLst/>
            </c:spPr>
          </c:dPt>
          <c:dPt>
            <c:idx val="104"/>
            <c:bubble3D val="0"/>
            <c:spPr>
              <a:solidFill>
                <a:schemeClr val="accent3">
                  <a:lumMod val="50000"/>
                  <a:lumOff val="50000"/>
                </a:schemeClr>
              </a:solidFill>
              <a:ln w="19050">
                <a:solidFill>
                  <a:schemeClr val="lt1"/>
                </a:solidFill>
              </a:ln>
              <a:effectLst/>
            </c:spPr>
          </c:dPt>
          <c:dPt>
            <c:idx val="105"/>
            <c:bubble3D val="0"/>
            <c:spPr>
              <a:solidFill>
                <a:schemeClr val="accent4">
                  <a:lumMod val="50000"/>
                  <a:lumOff val="50000"/>
                </a:schemeClr>
              </a:solidFill>
              <a:ln w="19050">
                <a:solidFill>
                  <a:schemeClr val="lt1"/>
                </a:solidFill>
              </a:ln>
              <a:effectLst/>
            </c:spPr>
          </c:dPt>
          <c:dPt>
            <c:idx val="106"/>
            <c:bubble3D val="0"/>
            <c:spPr>
              <a:solidFill>
                <a:schemeClr val="accent5">
                  <a:lumMod val="50000"/>
                  <a:lumOff val="50000"/>
                </a:schemeClr>
              </a:solidFill>
              <a:ln w="19050">
                <a:solidFill>
                  <a:schemeClr val="lt1"/>
                </a:solidFill>
              </a:ln>
              <a:effectLst/>
            </c:spPr>
          </c:dPt>
          <c:dPt>
            <c:idx val="107"/>
            <c:bubble3D val="0"/>
            <c:spPr>
              <a:solidFill>
                <a:schemeClr val="accent6">
                  <a:lumMod val="50000"/>
                  <a:lumOff val="50000"/>
                </a:schemeClr>
              </a:solidFill>
              <a:ln w="19050">
                <a:solidFill>
                  <a:schemeClr val="lt1"/>
                </a:solidFill>
              </a:ln>
              <a:effectLst/>
            </c:spPr>
          </c:dPt>
          <c:dPt>
            <c:idx val="108"/>
            <c:bubble3D val="0"/>
            <c:spPr>
              <a:solidFill>
                <a:schemeClr val="accent1"/>
              </a:solidFill>
              <a:ln w="19050">
                <a:solidFill>
                  <a:schemeClr val="lt1"/>
                </a:solidFill>
              </a:ln>
              <a:effectLst/>
            </c:spPr>
          </c:dPt>
          <c:dPt>
            <c:idx val="109"/>
            <c:bubble3D val="0"/>
            <c:spPr>
              <a:solidFill>
                <a:schemeClr val="accent2"/>
              </a:solidFill>
              <a:ln w="19050">
                <a:solidFill>
                  <a:schemeClr val="lt1"/>
                </a:solidFill>
              </a:ln>
              <a:effectLst/>
            </c:spPr>
          </c:dPt>
          <c:dPt>
            <c:idx val="110"/>
            <c:bubble3D val="0"/>
            <c:spPr>
              <a:solidFill>
                <a:schemeClr val="accent3"/>
              </a:solidFill>
              <a:ln w="19050">
                <a:solidFill>
                  <a:schemeClr val="lt1"/>
                </a:solidFill>
              </a:ln>
              <a:effectLst/>
            </c:spPr>
          </c:dPt>
          <c:dPt>
            <c:idx val="111"/>
            <c:bubble3D val="0"/>
            <c:spPr>
              <a:solidFill>
                <a:schemeClr val="accent4"/>
              </a:solidFill>
              <a:ln w="19050">
                <a:solidFill>
                  <a:schemeClr val="lt1"/>
                </a:solidFill>
              </a:ln>
              <a:effectLst/>
            </c:spPr>
          </c:dPt>
          <c:dPt>
            <c:idx val="112"/>
            <c:bubble3D val="0"/>
            <c:spPr>
              <a:solidFill>
                <a:schemeClr val="accent5"/>
              </a:solidFill>
              <a:ln w="19050">
                <a:solidFill>
                  <a:schemeClr val="lt1"/>
                </a:solidFill>
              </a:ln>
              <a:effectLst/>
            </c:spPr>
          </c:dPt>
          <c:dPt>
            <c:idx val="113"/>
            <c:bubble3D val="0"/>
            <c:spPr>
              <a:solidFill>
                <a:schemeClr val="accent6"/>
              </a:solidFill>
              <a:ln w="19050">
                <a:solidFill>
                  <a:schemeClr val="lt1"/>
                </a:solidFill>
              </a:ln>
              <a:effectLst/>
            </c:spPr>
          </c:dPt>
          <c:dPt>
            <c:idx val="114"/>
            <c:bubble3D val="0"/>
            <c:spPr>
              <a:solidFill>
                <a:schemeClr val="accent1">
                  <a:lumMod val="60000"/>
                </a:schemeClr>
              </a:solidFill>
              <a:ln w="19050">
                <a:solidFill>
                  <a:schemeClr val="lt1"/>
                </a:solidFill>
              </a:ln>
              <a:effectLst/>
            </c:spPr>
          </c:dPt>
          <c:dPt>
            <c:idx val="115"/>
            <c:bubble3D val="0"/>
            <c:spPr>
              <a:solidFill>
                <a:schemeClr val="accent2">
                  <a:lumMod val="60000"/>
                </a:schemeClr>
              </a:solidFill>
              <a:ln w="19050">
                <a:solidFill>
                  <a:schemeClr val="lt1"/>
                </a:solidFill>
              </a:ln>
              <a:effectLst/>
            </c:spPr>
          </c:dPt>
          <c:dPt>
            <c:idx val="116"/>
            <c:bubble3D val="0"/>
            <c:spPr>
              <a:solidFill>
                <a:schemeClr val="accent3">
                  <a:lumMod val="60000"/>
                </a:schemeClr>
              </a:solidFill>
              <a:ln w="19050">
                <a:solidFill>
                  <a:schemeClr val="lt1"/>
                </a:solidFill>
              </a:ln>
              <a:effectLst/>
            </c:spPr>
          </c:dPt>
          <c:dPt>
            <c:idx val="117"/>
            <c:bubble3D val="0"/>
            <c:spPr>
              <a:solidFill>
                <a:schemeClr val="accent4">
                  <a:lumMod val="60000"/>
                </a:schemeClr>
              </a:solidFill>
              <a:ln w="19050">
                <a:solidFill>
                  <a:schemeClr val="lt1"/>
                </a:solidFill>
              </a:ln>
              <a:effectLst/>
            </c:spPr>
          </c:dPt>
          <c:dPt>
            <c:idx val="118"/>
            <c:bubble3D val="0"/>
            <c:spPr>
              <a:solidFill>
                <a:schemeClr val="accent5">
                  <a:lumMod val="60000"/>
                </a:schemeClr>
              </a:solidFill>
              <a:ln w="19050">
                <a:solidFill>
                  <a:schemeClr val="lt1"/>
                </a:solidFill>
              </a:ln>
              <a:effectLst/>
            </c:spPr>
          </c:dPt>
          <c:dPt>
            <c:idx val="119"/>
            <c:bubble3D val="0"/>
            <c:spPr>
              <a:solidFill>
                <a:schemeClr val="accent6">
                  <a:lumMod val="60000"/>
                </a:schemeClr>
              </a:solidFill>
              <a:ln w="19050">
                <a:solidFill>
                  <a:schemeClr val="lt1"/>
                </a:solidFill>
              </a:ln>
              <a:effectLst/>
            </c:spPr>
          </c:dPt>
          <c:dPt>
            <c:idx val="120"/>
            <c:bubble3D val="0"/>
            <c:spPr>
              <a:solidFill>
                <a:schemeClr val="accent1">
                  <a:lumMod val="80000"/>
                  <a:lumOff val="20000"/>
                </a:schemeClr>
              </a:solidFill>
              <a:ln w="19050">
                <a:solidFill>
                  <a:schemeClr val="lt1"/>
                </a:solidFill>
              </a:ln>
              <a:effectLst/>
            </c:spPr>
          </c:dPt>
          <c:dPt>
            <c:idx val="121"/>
            <c:bubble3D val="0"/>
            <c:spPr>
              <a:solidFill>
                <a:schemeClr val="accent2">
                  <a:lumMod val="80000"/>
                  <a:lumOff val="20000"/>
                </a:schemeClr>
              </a:solidFill>
              <a:ln w="19050">
                <a:solidFill>
                  <a:schemeClr val="lt1"/>
                </a:solidFill>
              </a:ln>
              <a:effectLst/>
            </c:spPr>
          </c:dPt>
          <c:dPt>
            <c:idx val="122"/>
            <c:bubble3D val="0"/>
            <c:spPr>
              <a:solidFill>
                <a:schemeClr val="accent3">
                  <a:lumMod val="80000"/>
                  <a:lumOff val="20000"/>
                </a:schemeClr>
              </a:solidFill>
              <a:ln w="19050">
                <a:solidFill>
                  <a:schemeClr val="lt1"/>
                </a:solidFill>
              </a:ln>
              <a:effectLst/>
            </c:spPr>
          </c:dPt>
          <c:dPt>
            <c:idx val="123"/>
            <c:bubble3D val="0"/>
            <c:spPr>
              <a:solidFill>
                <a:schemeClr val="accent4">
                  <a:lumMod val="80000"/>
                  <a:lumOff val="20000"/>
                </a:schemeClr>
              </a:solidFill>
              <a:ln w="19050">
                <a:solidFill>
                  <a:schemeClr val="lt1"/>
                </a:solidFill>
              </a:ln>
              <a:effectLst/>
            </c:spPr>
          </c:dPt>
          <c:dPt>
            <c:idx val="124"/>
            <c:bubble3D val="0"/>
            <c:spPr>
              <a:solidFill>
                <a:schemeClr val="accent5">
                  <a:lumMod val="80000"/>
                  <a:lumOff val="20000"/>
                </a:schemeClr>
              </a:solidFill>
              <a:ln w="19050">
                <a:solidFill>
                  <a:schemeClr val="lt1"/>
                </a:solidFill>
              </a:ln>
              <a:effectLst/>
            </c:spPr>
          </c:dPt>
          <c:dPt>
            <c:idx val="125"/>
            <c:bubble3D val="0"/>
            <c:spPr>
              <a:solidFill>
                <a:schemeClr val="accent6">
                  <a:lumMod val="80000"/>
                  <a:lumOff val="20000"/>
                </a:schemeClr>
              </a:solidFill>
              <a:ln w="19050">
                <a:solidFill>
                  <a:schemeClr val="lt1"/>
                </a:solidFill>
              </a:ln>
              <a:effectLst/>
            </c:spPr>
          </c:dPt>
          <c:dPt>
            <c:idx val="126"/>
            <c:bubble3D val="0"/>
            <c:spPr>
              <a:solidFill>
                <a:schemeClr val="accent1">
                  <a:lumMod val="80000"/>
                </a:schemeClr>
              </a:solidFill>
              <a:ln w="19050">
                <a:solidFill>
                  <a:schemeClr val="lt1"/>
                </a:solidFill>
              </a:ln>
              <a:effectLst/>
            </c:spPr>
          </c:dPt>
          <c:dPt>
            <c:idx val="127"/>
            <c:bubble3D val="0"/>
            <c:spPr>
              <a:solidFill>
                <a:schemeClr val="accent2">
                  <a:lumMod val="80000"/>
                </a:schemeClr>
              </a:solidFill>
              <a:ln w="19050">
                <a:solidFill>
                  <a:schemeClr val="lt1"/>
                </a:solidFill>
              </a:ln>
              <a:effectLst/>
            </c:spPr>
          </c:dPt>
          <c:dPt>
            <c:idx val="128"/>
            <c:bubble3D val="0"/>
            <c:spPr>
              <a:solidFill>
                <a:schemeClr val="accent3">
                  <a:lumMod val="80000"/>
                </a:schemeClr>
              </a:solidFill>
              <a:ln w="19050">
                <a:solidFill>
                  <a:schemeClr val="lt1"/>
                </a:solidFill>
              </a:ln>
              <a:effectLst/>
            </c:spPr>
          </c:dPt>
          <c:dPt>
            <c:idx val="129"/>
            <c:bubble3D val="0"/>
            <c:spPr>
              <a:solidFill>
                <a:schemeClr val="accent4">
                  <a:lumMod val="80000"/>
                </a:schemeClr>
              </a:solidFill>
              <a:ln w="19050">
                <a:solidFill>
                  <a:schemeClr val="lt1"/>
                </a:solidFill>
              </a:ln>
              <a:effectLst/>
            </c:spPr>
          </c:dPt>
          <c:dPt>
            <c:idx val="130"/>
            <c:bubble3D val="0"/>
            <c:spPr>
              <a:solidFill>
                <a:schemeClr val="accent5">
                  <a:lumMod val="80000"/>
                </a:schemeClr>
              </a:solidFill>
              <a:ln w="19050">
                <a:solidFill>
                  <a:schemeClr val="lt1"/>
                </a:solidFill>
              </a:ln>
              <a:effectLst/>
            </c:spPr>
          </c:dPt>
          <c:dPt>
            <c:idx val="131"/>
            <c:bubble3D val="0"/>
            <c:spPr>
              <a:solidFill>
                <a:schemeClr val="accent6">
                  <a:lumMod val="80000"/>
                </a:schemeClr>
              </a:solidFill>
              <a:ln w="19050">
                <a:solidFill>
                  <a:schemeClr val="lt1"/>
                </a:solidFill>
              </a:ln>
              <a:effectLst/>
            </c:spPr>
          </c:dPt>
          <c:dPt>
            <c:idx val="132"/>
            <c:bubble3D val="0"/>
            <c:spPr>
              <a:solidFill>
                <a:schemeClr val="accent1">
                  <a:lumMod val="60000"/>
                  <a:lumOff val="40000"/>
                </a:schemeClr>
              </a:solidFill>
              <a:ln w="19050">
                <a:solidFill>
                  <a:schemeClr val="lt1"/>
                </a:solidFill>
              </a:ln>
              <a:effectLst/>
            </c:spPr>
          </c:dPt>
          <c:dPt>
            <c:idx val="133"/>
            <c:bubble3D val="0"/>
            <c:spPr>
              <a:solidFill>
                <a:schemeClr val="accent2">
                  <a:lumMod val="60000"/>
                  <a:lumOff val="40000"/>
                </a:schemeClr>
              </a:solidFill>
              <a:ln w="19050">
                <a:solidFill>
                  <a:schemeClr val="lt1"/>
                </a:solidFill>
              </a:ln>
              <a:effectLst/>
            </c:spPr>
          </c:dPt>
          <c:dPt>
            <c:idx val="134"/>
            <c:bubble3D val="0"/>
            <c:spPr>
              <a:solidFill>
                <a:schemeClr val="accent3">
                  <a:lumMod val="60000"/>
                  <a:lumOff val="40000"/>
                </a:schemeClr>
              </a:solidFill>
              <a:ln w="19050">
                <a:solidFill>
                  <a:schemeClr val="lt1"/>
                </a:solidFill>
              </a:ln>
              <a:effectLst/>
            </c:spPr>
          </c:dPt>
          <c:dPt>
            <c:idx val="135"/>
            <c:bubble3D val="0"/>
            <c:spPr>
              <a:solidFill>
                <a:schemeClr val="accent4">
                  <a:lumMod val="60000"/>
                  <a:lumOff val="40000"/>
                </a:schemeClr>
              </a:solidFill>
              <a:ln w="19050">
                <a:solidFill>
                  <a:schemeClr val="lt1"/>
                </a:solidFill>
              </a:ln>
              <a:effectLst/>
            </c:spPr>
          </c:dPt>
          <c:dPt>
            <c:idx val="136"/>
            <c:bubble3D val="0"/>
            <c:spPr>
              <a:solidFill>
                <a:schemeClr val="accent5">
                  <a:lumMod val="60000"/>
                  <a:lumOff val="40000"/>
                </a:schemeClr>
              </a:solidFill>
              <a:ln w="19050">
                <a:solidFill>
                  <a:schemeClr val="lt1"/>
                </a:solidFill>
              </a:ln>
              <a:effectLst/>
            </c:spPr>
          </c:dPt>
          <c:dPt>
            <c:idx val="137"/>
            <c:bubble3D val="0"/>
            <c:spPr>
              <a:solidFill>
                <a:schemeClr val="accent6">
                  <a:lumMod val="60000"/>
                  <a:lumOff val="40000"/>
                </a:schemeClr>
              </a:solidFill>
              <a:ln w="19050">
                <a:solidFill>
                  <a:schemeClr val="lt1"/>
                </a:solidFill>
              </a:ln>
              <a:effectLst/>
            </c:spPr>
          </c:dPt>
          <c:dPt>
            <c:idx val="138"/>
            <c:bubble3D val="0"/>
            <c:spPr>
              <a:solidFill>
                <a:schemeClr val="accent1">
                  <a:lumMod val="50000"/>
                </a:schemeClr>
              </a:solidFill>
              <a:ln w="19050">
                <a:solidFill>
                  <a:schemeClr val="lt1"/>
                </a:solidFill>
              </a:ln>
              <a:effectLst/>
            </c:spPr>
          </c:dPt>
          <c:dPt>
            <c:idx val="139"/>
            <c:bubble3D val="0"/>
            <c:spPr>
              <a:solidFill>
                <a:schemeClr val="accent2">
                  <a:lumMod val="50000"/>
                </a:schemeClr>
              </a:solidFill>
              <a:ln w="19050">
                <a:solidFill>
                  <a:schemeClr val="lt1"/>
                </a:solidFill>
              </a:ln>
              <a:effectLst/>
            </c:spPr>
          </c:dPt>
          <c:dPt>
            <c:idx val="140"/>
            <c:bubble3D val="0"/>
            <c:spPr>
              <a:solidFill>
                <a:schemeClr val="accent3">
                  <a:lumMod val="50000"/>
                </a:schemeClr>
              </a:solidFill>
              <a:ln w="19050">
                <a:solidFill>
                  <a:schemeClr val="lt1"/>
                </a:solidFill>
              </a:ln>
              <a:effectLst/>
            </c:spPr>
          </c:dPt>
          <c:dPt>
            <c:idx val="141"/>
            <c:bubble3D val="0"/>
            <c:spPr>
              <a:solidFill>
                <a:schemeClr val="accent4">
                  <a:lumMod val="50000"/>
                </a:schemeClr>
              </a:solidFill>
              <a:ln w="19050">
                <a:solidFill>
                  <a:schemeClr val="lt1"/>
                </a:solidFill>
              </a:ln>
              <a:effectLst/>
            </c:spPr>
          </c:dPt>
          <c:dPt>
            <c:idx val="142"/>
            <c:bubble3D val="0"/>
            <c:spPr>
              <a:solidFill>
                <a:schemeClr val="accent5">
                  <a:lumMod val="50000"/>
                </a:schemeClr>
              </a:solidFill>
              <a:ln w="19050">
                <a:solidFill>
                  <a:schemeClr val="lt1"/>
                </a:solidFill>
              </a:ln>
              <a:effectLst/>
            </c:spPr>
          </c:dPt>
          <c:dPt>
            <c:idx val="143"/>
            <c:bubble3D val="0"/>
            <c:spPr>
              <a:solidFill>
                <a:schemeClr val="accent6">
                  <a:lumMod val="50000"/>
                </a:schemeClr>
              </a:solidFill>
              <a:ln w="19050">
                <a:solidFill>
                  <a:schemeClr val="lt1"/>
                </a:solidFill>
              </a:ln>
              <a:effectLst/>
            </c:spPr>
          </c:dPt>
          <c:dPt>
            <c:idx val="144"/>
            <c:bubble3D val="0"/>
            <c:spPr>
              <a:solidFill>
                <a:schemeClr val="accent1">
                  <a:lumMod val="70000"/>
                  <a:lumOff val="30000"/>
                </a:schemeClr>
              </a:solidFill>
              <a:ln w="19050">
                <a:solidFill>
                  <a:schemeClr val="lt1"/>
                </a:solidFill>
              </a:ln>
              <a:effectLst/>
            </c:spPr>
          </c:dPt>
          <c:dPt>
            <c:idx val="145"/>
            <c:bubble3D val="0"/>
            <c:spPr>
              <a:solidFill>
                <a:schemeClr val="accent2">
                  <a:lumMod val="70000"/>
                  <a:lumOff val="30000"/>
                </a:schemeClr>
              </a:solidFill>
              <a:ln w="19050">
                <a:solidFill>
                  <a:schemeClr val="lt1"/>
                </a:solidFill>
              </a:ln>
              <a:effectLst/>
            </c:spPr>
          </c:dPt>
          <c:dPt>
            <c:idx val="146"/>
            <c:bubble3D val="0"/>
            <c:spPr>
              <a:solidFill>
                <a:schemeClr val="accent3">
                  <a:lumMod val="70000"/>
                  <a:lumOff val="30000"/>
                </a:schemeClr>
              </a:solidFill>
              <a:ln w="19050">
                <a:solidFill>
                  <a:schemeClr val="lt1"/>
                </a:solidFill>
              </a:ln>
              <a:effectLst/>
            </c:spPr>
          </c:dPt>
          <c:dPt>
            <c:idx val="147"/>
            <c:bubble3D val="0"/>
            <c:spPr>
              <a:solidFill>
                <a:schemeClr val="accent4">
                  <a:lumMod val="70000"/>
                  <a:lumOff val="30000"/>
                </a:schemeClr>
              </a:solidFill>
              <a:ln w="19050">
                <a:solidFill>
                  <a:schemeClr val="lt1"/>
                </a:solidFill>
              </a:ln>
              <a:effectLst/>
            </c:spPr>
          </c:dPt>
          <c:dPt>
            <c:idx val="148"/>
            <c:bubble3D val="0"/>
            <c:spPr>
              <a:solidFill>
                <a:schemeClr val="accent5">
                  <a:lumMod val="70000"/>
                  <a:lumOff val="30000"/>
                </a:schemeClr>
              </a:solidFill>
              <a:ln w="19050">
                <a:solidFill>
                  <a:schemeClr val="lt1"/>
                </a:solidFill>
              </a:ln>
              <a:effectLst/>
            </c:spPr>
          </c:dPt>
          <c:dPt>
            <c:idx val="149"/>
            <c:bubble3D val="0"/>
            <c:spPr>
              <a:solidFill>
                <a:schemeClr val="accent6">
                  <a:lumMod val="70000"/>
                  <a:lumOff val="30000"/>
                </a:schemeClr>
              </a:solidFill>
              <a:ln w="19050">
                <a:solidFill>
                  <a:schemeClr val="lt1"/>
                </a:solidFill>
              </a:ln>
              <a:effectLst/>
            </c:spPr>
          </c:dPt>
          <c:dPt>
            <c:idx val="150"/>
            <c:bubble3D val="0"/>
            <c:spPr>
              <a:solidFill>
                <a:schemeClr val="accent1">
                  <a:lumMod val="70000"/>
                </a:schemeClr>
              </a:solidFill>
              <a:ln w="19050">
                <a:solidFill>
                  <a:schemeClr val="lt1"/>
                </a:solidFill>
              </a:ln>
              <a:effectLst/>
            </c:spPr>
          </c:dPt>
          <c:dPt>
            <c:idx val="151"/>
            <c:bubble3D val="0"/>
            <c:spPr>
              <a:solidFill>
                <a:schemeClr val="accent2">
                  <a:lumMod val="70000"/>
                </a:schemeClr>
              </a:solidFill>
              <a:ln w="19050">
                <a:solidFill>
                  <a:schemeClr val="lt1"/>
                </a:solidFill>
              </a:ln>
              <a:effectLst/>
            </c:spPr>
          </c:dPt>
          <c:dPt>
            <c:idx val="152"/>
            <c:bubble3D val="0"/>
            <c:spPr>
              <a:solidFill>
                <a:schemeClr val="accent3">
                  <a:lumMod val="70000"/>
                </a:schemeClr>
              </a:solidFill>
              <a:ln w="19050">
                <a:solidFill>
                  <a:schemeClr val="lt1"/>
                </a:solidFill>
              </a:ln>
              <a:effectLst/>
            </c:spPr>
          </c:dPt>
          <c:dPt>
            <c:idx val="153"/>
            <c:bubble3D val="0"/>
            <c:spPr>
              <a:solidFill>
                <a:schemeClr val="accent4">
                  <a:lumMod val="70000"/>
                </a:schemeClr>
              </a:solidFill>
              <a:ln w="19050">
                <a:solidFill>
                  <a:schemeClr val="lt1"/>
                </a:solidFill>
              </a:ln>
              <a:effectLst/>
            </c:spPr>
          </c:dPt>
          <c:dPt>
            <c:idx val="154"/>
            <c:bubble3D val="0"/>
            <c:spPr>
              <a:solidFill>
                <a:schemeClr val="accent5">
                  <a:lumMod val="70000"/>
                </a:schemeClr>
              </a:solidFill>
              <a:ln w="19050">
                <a:solidFill>
                  <a:schemeClr val="lt1"/>
                </a:solidFill>
              </a:ln>
              <a:effectLst/>
            </c:spPr>
          </c:dPt>
          <c:dPt>
            <c:idx val="155"/>
            <c:bubble3D val="0"/>
            <c:spPr>
              <a:solidFill>
                <a:schemeClr val="accent6">
                  <a:lumMod val="70000"/>
                </a:schemeClr>
              </a:solidFill>
              <a:ln w="19050">
                <a:solidFill>
                  <a:schemeClr val="lt1"/>
                </a:solidFill>
              </a:ln>
              <a:effectLst/>
            </c:spPr>
          </c:dPt>
          <c:dPt>
            <c:idx val="156"/>
            <c:bubble3D val="0"/>
            <c:spPr>
              <a:solidFill>
                <a:schemeClr val="accent1">
                  <a:lumMod val="50000"/>
                  <a:lumOff val="50000"/>
                </a:schemeClr>
              </a:solidFill>
              <a:ln w="19050">
                <a:solidFill>
                  <a:schemeClr val="lt1"/>
                </a:solidFill>
              </a:ln>
              <a:effectLst/>
            </c:spPr>
          </c:dPt>
          <c:dPt>
            <c:idx val="157"/>
            <c:bubble3D val="0"/>
            <c:spPr>
              <a:solidFill>
                <a:schemeClr val="accent2">
                  <a:lumMod val="50000"/>
                  <a:lumOff val="50000"/>
                </a:schemeClr>
              </a:solidFill>
              <a:ln w="19050">
                <a:solidFill>
                  <a:schemeClr val="lt1"/>
                </a:solidFill>
              </a:ln>
              <a:effectLst/>
            </c:spPr>
          </c:dPt>
          <c:dPt>
            <c:idx val="158"/>
            <c:bubble3D val="0"/>
            <c:spPr>
              <a:solidFill>
                <a:schemeClr val="accent3">
                  <a:lumMod val="50000"/>
                  <a:lumOff val="50000"/>
                </a:schemeClr>
              </a:solidFill>
              <a:ln w="19050">
                <a:solidFill>
                  <a:schemeClr val="lt1"/>
                </a:solidFill>
              </a:ln>
              <a:effectLst/>
            </c:spPr>
          </c:dPt>
          <c:dPt>
            <c:idx val="159"/>
            <c:bubble3D val="0"/>
            <c:spPr>
              <a:solidFill>
                <a:schemeClr val="accent4">
                  <a:lumMod val="50000"/>
                  <a:lumOff val="50000"/>
                </a:schemeClr>
              </a:solidFill>
              <a:ln w="19050">
                <a:solidFill>
                  <a:schemeClr val="lt1"/>
                </a:solidFill>
              </a:ln>
              <a:effectLst/>
            </c:spPr>
          </c:dPt>
          <c:dPt>
            <c:idx val="160"/>
            <c:bubble3D val="0"/>
            <c:spPr>
              <a:solidFill>
                <a:schemeClr val="accent5">
                  <a:lumMod val="50000"/>
                  <a:lumOff val="50000"/>
                </a:schemeClr>
              </a:solidFill>
              <a:ln w="19050">
                <a:solidFill>
                  <a:schemeClr val="lt1"/>
                </a:solidFill>
              </a:ln>
              <a:effectLst/>
            </c:spPr>
          </c:dPt>
          <c:dPt>
            <c:idx val="161"/>
            <c:bubble3D val="0"/>
            <c:spPr>
              <a:solidFill>
                <a:schemeClr val="accent6">
                  <a:lumMod val="50000"/>
                  <a:lumOff val="50000"/>
                </a:schemeClr>
              </a:solidFill>
              <a:ln w="19050">
                <a:solidFill>
                  <a:schemeClr val="lt1"/>
                </a:solidFill>
              </a:ln>
              <a:effectLst/>
            </c:spPr>
          </c:dPt>
          <c:dPt>
            <c:idx val="162"/>
            <c:bubble3D val="0"/>
            <c:spPr>
              <a:solidFill>
                <a:schemeClr val="accent1"/>
              </a:solidFill>
              <a:ln w="19050">
                <a:solidFill>
                  <a:schemeClr val="lt1"/>
                </a:solidFill>
              </a:ln>
              <a:effectLst/>
            </c:spPr>
          </c:dPt>
          <c:dPt>
            <c:idx val="163"/>
            <c:bubble3D val="0"/>
            <c:spPr>
              <a:solidFill>
                <a:schemeClr val="accent2"/>
              </a:solidFill>
              <a:ln w="19050">
                <a:solidFill>
                  <a:schemeClr val="lt1"/>
                </a:solidFill>
              </a:ln>
              <a:effectLst/>
            </c:spPr>
          </c:dPt>
          <c:dPt>
            <c:idx val="164"/>
            <c:bubble3D val="0"/>
            <c:spPr>
              <a:solidFill>
                <a:schemeClr val="accent3"/>
              </a:solidFill>
              <a:ln w="19050">
                <a:solidFill>
                  <a:schemeClr val="lt1"/>
                </a:solidFill>
              </a:ln>
              <a:effectLst/>
            </c:spPr>
          </c:dPt>
          <c:dPt>
            <c:idx val="165"/>
            <c:bubble3D val="0"/>
            <c:spPr>
              <a:solidFill>
                <a:schemeClr val="accent4"/>
              </a:solidFill>
              <a:ln w="19050">
                <a:solidFill>
                  <a:schemeClr val="lt1"/>
                </a:solidFill>
              </a:ln>
              <a:effectLst/>
            </c:spPr>
          </c:dPt>
          <c:dPt>
            <c:idx val="166"/>
            <c:bubble3D val="0"/>
            <c:spPr>
              <a:solidFill>
                <a:schemeClr val="accent5"/>
              </a:solidFill>
              <a:ln w="19050">
                <a:solidFill>
                  <a:schemeClr val="lt1"/>
                </a:solidFill>
              </a:ln>
              <a:effectLst/>
            </c:spPr>
          </c:dPt>
          <c:dPt>
            <c:idx val="167"/>
            <c:bubble3D val="0"/>
            <c:spPr>
              <a:solidFill>
                <a:schemeClr val="accent6"/>
              </a:solidFill>
              <a:ln w="19050">
                <a:solidFill>
                  <a:schemeClr val="lt1"/>
                </a:solidFill>
              </a:ln>
              <a:effectLst/>
            </c:spPr>
          </c:dPt>
          <c:dPt>
            <c:idx val="168"/>
            <c:bubble3D val="0"/>
            <c:spPr>
              <a:solidFill>
                <a:schemeClr val="accent1">
                  <a:lumMod val="60000"/>
                </a:schemeClr>
              </a:solidFill>
              <a:ln w="19050">
                <a:solidFill>
                  <a:schemeClr val="lt1"/>
                </a:solidFill>
              </a:ln>
              <a:effectLst/>
            </c:spPr>
          </c:dPt>
          <c:dPt>
            <c:idx val="169"/>
            <c:bubble3D val="0"/>
            <c:spPr>
              <a:solidFill>
                <a:schemeClr val="accent2">
                  <a:lumMod val="60000"/>
                </a:schemeClr>
              </a:solidFill>
              <a:ln w="19050">
                <a:solidFill>
                  <a:schemeClr val="lt1"/>
                </a:solidFill>
              </a:ln>
              <a:effectLst/>
            </c:spPr>
          </c:dPt>
          <c:dPt>
            <c:idx val="170"/>
            <c:bubble3D val="0"/>
            <c:spPr>
              <a:solidFill>
                <a:schemeClr val="accent3">
                  <a:lumMod val="60000"/>
                </a:schemeClr>
              </a:solidFill>
              <a:ln w="19050">
                <a:solidFill>
                  <a:schemeClr val="lt1"/>
                </a:solidFill>
              </a:ln>
              <a:effectLst/>
            </c:spPr>
          </c:dPt>
          <c:dPt>
            <c:idx val="171"/>
            <c:bubble3D val="0"/>
            <c:spPr>
              <a:solidFill>
                <a:schemeClr val="accent4">
                  <a:lumMod val="60000"/>
                </a:schemeClr>
              </a:solidFill>
              <a:ln w="19050">
                <a:solidFill>
                  <a:schemeClr val="lt1"/>
                </a:solidFill>
              </a:ln>
              <a:effectLst/>
            </c:spPr>
          </c:dPt>
          <c:dPt>
            <c:idx val="172"/>
            <c:bubble3D val="0"/>
            <c:spPr>
              <a:solidFill>
                <a:schemeClr val="accent5">
                  <a:lumMod val="60000"/>
                </a:schemeClr>
              </a:solidFill>
              <a:ln w="19050">
                <a:solidFill>
                  <a:schemeClr val="lt1"/>
                </a:solidFill>
              </a:ln>
              <a:effectLst/>
            </c:spPr>
          </c:dPt>
          <c:dPt>
            <c:idx val="173"/>
            <c:bubble3D val="0"/>
            <c:spPr>
              <a:solidFill>
                <a:schemeClr val="accent6">
                  <a:lumMod val="60000"/>
                </a:schemeClr>
              </a:solidFill>
              <a:ln w="19050">
                <a:solidFill>
                  <a:schemeClr val="lt1"/>
                </a:solidFill>
              </a:ln>
              <a:effectLst/>
            </c:spPr>
          </c:dPt>
          <c:dPt>
            <c:idx val="174"/>
            <c:bubble3D val="0"/>
            <c:spPr>
              <a:solidFill>
                <a:schemeClr val="accent1">
                  <a:lumMod val="80000"/>
                  <a:lumOff val="20000"/>
                </a:schemeClr>
              </a:solidFill>
              <a:ln w="19050">
                <a:solidFill>
                  <a:schemeClr val="lt1"/>
                </a:solidFill>
              </a:ln>
              <a:effectLst/>
            </c:spPr>
          </c:dPt>
          <c:dPt>
            <c:idx val="175"/>
            <c:bubble3D val="0"/>
            <c:spPr>
              <a:solidFill>
                <a:schemeClr val="accent2">
                  <a:lumMod val="80000"/>
                  <a:lumOff val="20000"/>
                </a:schemeClr>
              </a:solidFill>
              <a:ln w="19050">
                <a:solidFill>
                  <a:schemeClr val="lt1"/>
                </a:solidFill>
              </a:ln>
              <a:effectLst/>
            </c:spPr>
          </c:dPt>
          <c:dPt>
            <c:idx val="176"/>
            <c:bubble3D val="0"/>
            <c:spPr>
              <a:solidFill>
                <a:schemeClr val="accent3">
                  <a:lumMod val="80000"/>
                  <a:lumOff val="20000"/>
                </a:schemeClr>
              </a:solidFill>
              <a:ln w="19050">
                <a:solidFill>
                  <a:schemeClr val="lt1"/>
                </a:solidFill>
              </a:ln>
              <a:effectLst/>
            </c:spPr>
          </c:dPt>
          <c:cat>
            <c:strRef>
              <c:f>Sheet2!$A$5:$A$182</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Grand Total</c:v>
                </c:pt>
              </c:strCache>
            </c:strRef>
          </c:cat>
          <c:val>
            <c:numRef>
              <c:f>Sheet2!$F$5:$F$182</c:f>
              <c:numCache>
                <c:formatCode>General</c:formatCode>
                <c:ptCount val="178"/>
                <c:pt idx="11">
                  <c:v>1.0</c:v>
                </c:pt>
                <c:pt idx="16">
                  <c:v>1.0</c:v>
                </c:pt>
                <c:pt idx="18">
                  <c:v>1.0</c:v>
                </c:pt>
                <c:pt idx="23">
                  <c:v>1.0</c:v>
                </c:pt>
                <c:pt idx="24">
                  <c:v>1.0</c:v>
                </c:pt>
                <c:pt idx="36">
                  <c:v>1.0</c:v>
                </c:pt>
                <c:pt idx="54">
                  <c:v>1.0</c:v>
                </c:pt>
                <c:pt idx="59">
                  <c:v>1.0</c:v>
                </c:pt>
                <c:pt idx="67">
                  <c:v>1.0</c:v>
                </c:pt>
                <c:pt idx="89">
                  <c:v>1.0</c:v>
                </c:pt>
                <c:pt idx="94">
                  <c:v>2.0</c:v>
                </c:pt>
                <c:pt idx="114">
                  <c:v>1.0</c:v>
                </c:pt>
                <c:pt idx="124">
                  <c:v>1.0</c:v>
                </c:pt>
                <c:pt idx="125">
                  <c:v>2.0</c:v>
                </c:pt>
                <c:pt idx="170">
                  <c:v>1.0</c:v>
                </c:pt>
                <c:pt idx="174">
                  <c:v>1.0</c:v>
                </c:pt>
                <c:pt idx="177">
                  <c:v>18.0</c:v>
                </c:pt>
              </c:numCache>
            </c:numRef>
          </c:val>
        </c:ser>
        <c:ser>
          <c:idx val="5"/>
          <c:order val="5"/>
          <c:tx>
            <c:strRef>
              <c:f>Sheet2!$G$3:$G$4</c:f>
              <c:strCache>
                <c:ptCount val="2"/>
                <c:pt idx="0">
                  <c:v>Column Labels</c:v>
                </c:pt>
                <c:pt idx="1">
                  <c:v>Marketing</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dPt>
            <c:idx val="22"/>
            <c:bubble3D val="0"/>
            <c:spPr>
              <a:solidFill>
                <a:schemeClr val="accent5">
                  <a:lumMod val="80000"/>
                </a:schemeClr>
              </a:solidFill>
              <a:ln w="19050">
                <a:solidFill>
                  <a:schemeClr val="lt1"/>
                </a:solidFill>
              </a:ln>
              <a:effectLst/>
            </c:spPr>
          </c:dPt>
          <c:dPt>
            <c:idx val="23"/>
            <c:bubble3D val="0"/>
            <c:spPr>
              <a:solidFill>
                <a:schemeClr val="accent6">
                  <a:lumMod val="80000"/>
                </a:schemeClr>
              </a:solidFill>
              <a:ln w="19050">
                <a:solidFill>
                  <a:schemeClr val="lt1"/>
                </a:solidFill>
              </a:ln>
              <a:effectLst/>
            </c:spPr>
          </c:dPt>
          <c:dPt>
            <c:idx val="24"/>
            <c:bubble3D val="0"/>
            <c:spPr>
              <a:solidFill>
                <a:schemeClr val="accent1">
                  <a:lumMod val="60000"/>
                  <a:lumOff val="40000"/>
                </a:schemeClr>
              </a:solidFill>
              <a:ln w="19050">
                <a:solidFill>
                  <a:schemeClr val="lt1"/>
                </a:solidFill>
              </a:ln>
              <a:effectLst/>
            </c:spPr>
          </c:dPt>
          <c:dPt>
            <c:idx val="25"/>
            <c:bubble3D val="0"/>
            <c:spPr>
              <a:solidFill>
                <a:schemeClr val="accent2">
                  <a:lumMod val="60000"/>
                  <a:lumOff val="40000"/>
                </a:schemeClr>
              </a:solidFill>
              <a:ln w="19050">
                <a:solidFill>
                  <a:schemeClr val="lt1"/>
                </a:solidFill>
              </a:ln>
              <a:effectLst/>
            </c:spPr>
          </c:dPt>
          <c:dPt>
            <c:idx val="26"/>
            <c:bubble3D val="0"/>
            <c:spPr>
              <a:solidFill>
                <a:schemeClr val="accent3">
                  <a:lumMod val="60000"/>
                  <a:lumOff val="40000"/>
                </a:schemeClr>
              </a:solidFill>
              <a:ln w="19050">
                <a:solidFill>
                  <a:schemeClr val="lt1"/>
                </a:solidFill>
              </a:ln>
              <a:effectLst/>
            </c:spPr>
          </c:dPt>
          <c:dPt>
            <c:idx val="27"/>
            <c:bubble3D val="0"/>
            <c:spPr>
              <a:solidFill>
                <a:schemeClr val="accent4">
                  <a:lumMod val="60000"/>
                  <a:lumOff val="40000"/>
                </a:schemeClr>
              </a:solidFill>
              <a:ln w="19050">
                <a:solidFill>
                  <a:schemeClr val="lt1"/>
                </a:solidFill>
              </a:ln>
              <a:effectLst/>
            </c:spPr>
          </c:dPt>
          <c:dPt>
            <c:idx val="28"/>
            <c:bubble3D val="0"/>
            <c:spPr>
              <a:solidFill>
                <a:schemeClr val="accent5">
                  <a:lumMod val="60000"/>
                  <a:lumOff val="40000"/>
                </a:schemeClr>
              </a:solidFill>
              <a:ln w="19050">
                <a:solidFill>
                  <a:schemeClr val="lt1"/>
                </a:solidFill>
              </a:ln>
              <a:effectLst/>
            </c:spPr>
          </c:dPt>
          <c:dPt>
            <c:idx val="29"/>
            <c:bubble3D val="0"/>
            <c:spPr>
              <a:solidFill>
                <a:schemeClr val="accent6">
                  <a:lumMod val="60000"/>
                  <a:lumOff val="40000"/>
                </a:schemeClr>
              </a:solidFill>
              <a:ln w="19050">
                <a:solidFill>
                  <a:schemeClr val="lt1"/>
                </a:solidFill>
              </a:ln>
              <a:effectLst/>
            </c:spPr>
          </c:dPt>
          <c:dPt>
            <c:idx val="30"/>
            <c:bubble3D val="0"/>
            <c:spPr>
              <a:solidFill>
                <a:schemeClr val="accent1">
                  <a:lumMod val="50000"/>
                </a:schemeClr>
              </a:solidFill>
              <a:ln w="19050">
                <a:solidFill>
                  <a:schemeClr val="lt1"/>
                </a:solidFill>
              </a:ln>
              <a:effectLst/>
            </c:spPr>
          </c:dPt>
          <c:dPt>
            <c:idx val="31"/>
            <c:bubble3D val="0"/>
            <c:spPr>
              <a:solidFill>
                <a:schemeClr val="accent2">
                  <a:lumMod val="50000"/>
                </a:schemeClr>
              </a:solidFill>
              <a:ln w="19050">
                <a:solidFill>
                  <a:schemeClr val="lt1"/>
                </a:solidFill>
              </a:ln>
              <a:effectLst/>
            </c:spPr>
          </c:dPt>
          <c:dPt>
            <c:idx val="32"/>
            <c:bubble3D val="0"/>
            <c:spPr>
              <a:solidFill>
                <a:schemeClr val="accent3">
                  <a:lumMod val="50000"/>
                </a:schemeClr>
              </a:solidFill>
              <a:ln w="19050">
                <a:solidFill>
                  <a:schemeClr val="lt1"/>
                </a:solidFill>
              </a:ln>
              <a:effectLst/>
            </c:spPr>
          </c:dPt>
          <c:dPt>
            <c:idx val="33"/>
            <c:bubble3D val="0"/>
            <c:spPr>
              <a:solidFill>
                <a:schemeClr val="accent4">
                  <a:lumMod val="50000"/>
                </a:schemeClr>
              </a:solidFill>
              <a:ln w="19050">
                <a:solidFill>
                  <a:schemeClr val="lt1"/>
                </a:solidFill>
              </a:ln>
              <a:effectLst/>
            </c:spPr>
          </c:dPt>
          <c:dPt>
            <c:idx val="34"/>
            <c:bubble3D val="0"/>
            <c:spPr>
              <a:solidFill>
                <a:schemeClr val="accent5">
                  <a:lumMod val="50000"/>
                </a:schemeClr>
              </a:solidFill>
              <a:ln w="19050">
                <a:solidFill>
                  <a:schemeClr val="lt1"/>
                </a:solidFill>
              </a:ln>
              <a:effectLst/>
            </c:spPr>
          </c:dPt>
          <c:dPt>
            <c:idx val="35"/>
            <c:bubble3D val="0"/>
            <c:spPr>
              <a:solidFill>
                <a:schemeClr val="accent6">
                  <a:lumMod val="50000"/>
                </a:schemeClr>
              </a:solidFill>
              <a:ln w="19050">
                <a:solidFill>
                  <a:schemeClr val="lt1"/>
                </a:solidFill>
              </a:ln>
              <a:effectLst/>
            </c:spPr>
          </c:dPt>
          <c:dPt>
            <c:idx val="36"/>
            <c:bubble3D val="0"/>
            <c:spPr>
              <a:solidFill>
                <a:schemeClr val="accent1">
                  <a:lumMod val="70000"/>
                  <a:lumOff val="30000"/>
                </a:schemeClr>
              </a:solidFill>
              <a:ln w="19050">
                <a:solidFill>
                  <a:schemeClr val="lt1"/>
                </a:solidFill>
              </a:ln>
              <a:effectLst/>
            </c:spPr>
          </c:dPt>
          <c:dPt>
            <c:idx val="37"/>
            <c:bubble3D val="0"/>
            <c:spPr>
              <a:solidFill>
                <a:schemeClr val="accent2">
                  <a:lumMod val="70000"/>
                  <a:lumOff val="30000"/>
                </a:schemeClr>
              </a:solidFill>
              <a:ln w="19050">
                <a:solidFill>
                  <a:schemeClr val="lt1"/>
                </a:solidFill>
              </a:ln>
              <a:effectLst/>
            </c:spPr>
          </c:dPt>
          <c:dPt>
            <c:idx val="38"/>
            <c:bubble3D val="0"/>
            <c:spPr>
              <a:solidFill>
                <a:schemeClr val="accent3">
                  <a:lumMod val="70000"/>
                  <a:lumOff val="30000"/>
                </a:schemeClr>
              </a:solidFill>
              <a:ln w="19050">
                <a:solidFill>
                  <a:schemeClr val="lt1"/>
                </a:solidFill>
              </a:ln>
              <a:effectLst/>
            </c:spPr>
          </c:dPt>
          <c:dPt>
            <c:idx val="39"/>
            <c:bubble3D val="0"/>
            <c:spPr>
              <a:solidFill>
                <a:schemeClr val="accent4">
                  <a:lumMod val="70000"/>
                  <a:lumOff val="30000"/>
                </a:schemeClr>
              </a:solidFill>
              <a:ln w="19050">
                <a:solidFill>
                  <a:schemeClr val="lt1"/>
                </a:solidFill>
              </a:ln>
              <a:effectLst/>
            </c:spPr>
          </c:dPt>
          <c:dPt>
            <c:idx val="40"/>
            <c:bubble3D val="0"/>
            <c:spPr>
              <a:solidFill>
                <a:schemeClr val="accent5">
                  <a:lumMod val="70000"/>
                  <a:lumOff val="30000"/>
                </a:schemeClr>
              </a:solidFill>
              <a:ln w="19050">
                <a:solidFill>
                  <a:schemeClr val="lt1"/>
                </a:solidFill>
              </a:ln>
              <a:effectLst/>
            </c:spPr>
          </c:dPt>
          <c:dPt>
            <c:idx val="41"/>
            <c:bubble3D val="0"/>
            <c:spPr>
              <a:solidFill>
                <a:schemeClr val="accent6">
                  <a:lumMod val="70000"/>
                  <a:lumOff val="30000"/>
                </a:schemeClr>
              </a:solidFill>
              <a:ln w="19050">
                <a:solidFill>
                  <a:schemeClr val="lt1"/>
                </a:solidFill>
              </a:ln>
              <a:effectLst/>
            </c:spPr>
          </c:dPt>
          <c:dPt>
            <c:idx val="42"/>
            <c:bubble3D val="0"/>
            <c:spPr>
              <a:solidFill>
                <a:schemeClr val="accent1">
                  <a:lumMod val="70000"/>
                </a:schemeClr>
              </a:solidFill>
              <a:ln w="19050">
                <a:solidFill>
                  <a:schemeClr val="lt1"/>
                </a:solidFill>
              </a:ln>
              <a:effectLst/>
            </c:spPr>
          </c:dPt>
          <c:dPt>
            <c:idx val="43"/>
            <c:bubble3D val="0"/>
            <c:spPr>
              <a:solidFill>
                <a:schemeClr val="accent2">
                  <a:lumMod val="70000"/>
                </a:schemeClr>
              </a:solidFill>
              <a:ln w="19050">
                <a:solidFill>
                  <a:schemeClr val="lt1"/>
                </a:solidFill>
              </a:ln>
              <a:effectLst/>
            </c:spPr>
          </c:dPt>
          <c:dPt>
            <c:idx val="44"/>
            <c:bubble3D val="0"/>
            <c:spPr>
              <a:solidFill>
                <a:schemeClr val="accent3">
                  <a:lumMod val="70000"/>
                </a:schemeClr>
              </a:solidFill>
              <a:ln w="19050">
                <a:solidFill>
                  <a:schemeClr val="lt1"/>
                </a:solidFill>
              </a:ln>
              <a:effectLst/>
            </c:spPr>
          </c:dPt>
          <c:dPt>
            <c:idx val="45"/>
            <c:bubble3D val="0"/>
            <c:spPr>
              <a:solidFill>
                <a:schemeClr val="accent4">
                  <a:lumMod val="70000"/>
                </a:schemeClr>
              </a:solidFill>
              <a:ln w="19050">
                <a:solidFill>
                  <a:schemeClr val="lt1"/>
                </a:solidFill>
              </a:ln>
              <a:effectLst/>
            </c:spPr>
          </c:dPt>
          <c:dPt>
            <c:idx val="46"/>
            <c:bubble3D val="0"/>
            <c:spPr>
              <a:solidFill>
                <a:schemeClr val="accent5">
                  <a:lumMod val="70000"/>
                </a:schemeClr>
              </a:solidFill>
              <a:ln w="19050">
                <a:solidFill>
                  <a:schemeClr val="lt1"/>
                </a:solidFill>
              </a:ln>
              <a:effectLst/>
            </c:spPr>
          </c:dPt>
          <c:dPt>
            <c:idx val="47"/>
            <c:bubble3D val="0"/>
            <c:spPr>
              <a:solidFill>
                <a:schemeClr val="accent6">
                  <a:lumMod val="70000"/>
                </a:schemeClr>
              </a:solidFill>
              <a:ln w="19050">
                <a:solidFill>
                  <a:schemeClr val="lt1"/>
                </a:solidFill>
              </a:ln>
              <a:effectLst/>
            </c:spPr>
          </c:dPt>
          <c:dPt>
            <c:idx val="48"/>
            <c:bubble3D val="0"/>
            <c:spPr>
              <a:solidFill>
                <a:schemeClr val="accent1">
                  <a:lumMod val="50000"/>
                  <a:lumOff val="50000"/>
                </a:schemeClr>
              </a:solidFill>
              <a:ln w="19050">
                <a:solidFill>
                  <a:schemeClr val="lt1"/>
                </a:solidFill>
              </a:ln>
              <a:effectLst/>
            </c:spPr>
          </c:dPt>
          <c:dPt>
            <c:idx val="49"/>
            <c:bubble3D val="0"/>
            <c:spPr>
              <a:solidFill>
                <a:schemeClr val="accent2">
                  <a:lumMod val="50000"/>
                  <a:lumOff val="50000"/>
                </a:schemeClr>
              </a:solidFill>
              <a:ln w="19050">
                <a:solidFill>
                  <a:schemeClr val="lt1"/>
                </a:solidFill>
              </a:ln>
              <a:effectLst/>
            </c:spPr>
          </c:dPt>
          <c:dPt>
            <c:idx val="50"/>
            <c:bubble3D val="0"/>
            <c:spPr>
              <a:solidFill>
                <a:schemeClr val="accent3">
                  <a:lumMod val="50000"/>
                  <a:lumOff val="50000"/>
                </a:schemeClr>
              </a:solidFill>
              <a:ln w="19050">
                <a:solidFill>
                  <a:schemeClr val="lt1"/>
                </a:solidFill>
              </a:ln>
              <a:effectLst/>
            </c:spPr>
          </c:dPt>
          <c:dPt>
            <c:idx val="51"/>
            <c:bubble3D val="0"/>
            <c:spPr>
              <a:solidFill>
                <a:schemeClr val="accent4">
                  <a:lumMod val="50000"/>
                  <a:lumOff val="50000"/>
                </a:schemeClr>
              </a:solidFill>
              <a:ln w="19050">
                <a:solidFill>
                  <a:schemeClr val="lt1"/>
                </a:solidFill>
              </a:ln>
              <a:effectLst/>
            </c:spPr>
          </c:dPt>
          <c:dPt>
            <c:idx val="52"/>
            <c:bubble3D val="0"/>
            <c:spPr>
              <a:solidFill>
                <a:schemeClr val="accent5">
                  <a:lumMod val="50000"/>
                  <a:lumOff val="50000"/>
                </a:schemeClr>
              </a:solidFill>
              <a:ln w="19050">
                <a:solidFill>
                  <a:schemeClr val="lt1"/>
                </a:solidFill>
              </a:ln>
              <a:effectLst/>
            </c:spPr>
          </c:dPt>
          <c:dPt>
            <c:idx val="53"/>
            <c:bubble3D val="0"/>
            <c:spPr>
              <a:solidFill>
                <a:schemeClr val="accent6">
                  <a:lumMod val="50000"/>
                  <a:lumOff val="50000"/>
                </a:schemeClr>
              </a:solidFill>
              <a:ln w="19050">
                <a:solidFill>
                  <a:schemeClr val="lt1"/>
                </a:solidFill>
              </a:ln>
              <a:effectLst/>
            </c:spPr>
          </c:dPt>
          <c:dPt>
            <c:idx val="54"/>
            <c:bubble3D val="0"/>
            <c:spPr>
              <a:solidFill>
                <a:schemeClr val="accent1"/>
              </a:solidFill>
              <a:ln w="19050">
                <a:solidFill>
                  <a:schemeClr val="lt1"/>
                </a:solidFill>
              </a:ln>
              <a:effectLst/>
            </c:spPr>
          </c:dPt>
          <c:dPt>
            <c:idx val="55"/>
            <c:bubble3D val="0"/>
            <c:spPr>
              <a:solidFill>
                <a:schemeClr val="accent2"/>
              </a:solidFill>
              <a:ln w="19050">
                <a:solidFill>
                  <a:schemeClr val="lt1"/>
                </a:solidFill>
              </a:ln>
              <a:effectLst/>
            </c:spPr>
          </c:dPt>
          <c:dPt>
            <c:idx val="56"/>
            <c:bubble3D val="0"/>
            <c:spPr>
              <a:solidFill>
                <a:schemeClr val="accent3"/>
              </a:solidFill>
              <a:ln w="19050">
                <a:solidFill>
                  <a:schemeClr val="lt1"/>
                </a:solidFill>
              </a:ln>
              <a:effectLst/>
            </c:spPr>
          </c:dPt>
          <c:dPt>
            <c:idx val="57"/>
            <c:bubble3D val="0"/>
            <c:spPr>
              <a:solidFill>
                <a:schemeClr val="accent4"/>
              </a:solidFill>
              <a:ln w="19050">
                <a:solidFill>
                  <a:schemeClr val="lt1"/>
                </a:solidFill>
              </a:ln>
              <a:effectLst/>
            </c:spPr>
          </c:dPt>
          <c:dPt>
            <c:idx val="58"/>
            <c:bubble3D val="0"/>
            <c:spPr>
              <a:solidFill>
                <a:schemeClr val="accent5"/>
              </a:solidFill>
              <a:ln w="19050">
                <a:solidFill>
                  <a:schemeClr val="lt1"/>
                </a:solidFill>
              </a:ln>
              <a:effectLst/>
            </c:spPr>
          </c:dPt>
          <c:dPt>
            <c:idx val="59"/>
            <c:bubble3D val="0"/>
            <c:spPr>
              <a:solidFill>
                <a:schemeClr val="accent6"/>
              </a:solidFill>
              <a:ln w="19050">
                <a:solidFill>
                  <a:schemeClr val="lt1"/>
                </a:solidFill>
              </a:ln>
              <a:effectLst/>
            </c:spPr>
          </c:dPt>
          <c:dPt>
            <c:idx val="60"/>
            <c:bubble3D val="0"/>
            <c:spPr>
              <a:solidFill>
                <a:schemeClr val="accent1">
                  <a:lumMod val="60000"/>
                </a:schemeClr>
              </a:solidFill>
              <a:ln w="19050">
                <a:solidFill>
                  <a:schemeClr val="lt1"/>
                </a:solidFill>
              </a:ln>
              <a:effectLst/>
            </c:spPr>
          </c:dPt>
          <c:dPt>
            <c:idx val="61"/>
            <c:bubble3D val="0"/>
            <c:spPr>
              <a:solidFill>
                <a:schemeClr val="accent2">
                  <a:lumMod val="60000"/>
                </a:schemeClr>
              </a:solidFill>
              <a:ln w="19050">
                <a:solidFill>
                  <a:schemeClr val="lt1"/>
                </a:solidFill>
              </a:ln>
              <a:effectLst/>
            </c:spPr>
          </c:dPt>
          <c:dPt>
            <c:idx val="62"/>
            <c:bubble3D val="0"/>
            <c:spPr>
              <a:solidFill>
                <a:schemeClr val="accent3">
                  <a:lumMod val="60000"/>
                </a:schemeClr>
              </a:solidFill>
              <a:ln w="19050">
                <a:solidFill>
                  <a:schemeClr val="lt1"/>
                </a:solidFill>
              </a:ln>
              <a:effectLst/>
            </c:spPr>
          </c:dPt>
          <c:dPt>
            <c:idx val="63"/>
            <c:bubble3D val="0"/>
            <c:spPr>
              <a:solidFill>
                <a:schemeClr val="accent4">
                  <a:lumMod val="60000"/>
                </a:schemeClr>
              </a:solidFill>
              <a:ln w="19050">
                <a:solidFill>
                  <a:schemeClr val="lt1"/>
                </a:solidFill>
              </a:ln>
              <a:effectLst/>
            </c:spPr>
          </c:dPt>
          <c:dPt>
            <c:idx val="64"/>
            <c:bubble3D val="0"/>
            <c:spPr>
              <a:solidFill>
                <a:schemeClr val="accent5">
                  <a:lumMod val="60000"/>
                </a:schemeClr>
              </a:solidFill>
              <a:ln w="19050">
                <a:solidFill>
                  <a:schemeClr val="lt1"/>
                </a:solidFill>
              </a:ln>
              <a:effectLst/>
            </c:spPr>
          </c:dPt>
          <c:dPt>
            <c:idx val="65"/>
            <c:bubble3D val="0"/>
            <c:spPr>
              <a:solidFill>
                <a:schemeClr val="accent6">
                  <a:lumMod val="60000"/>
                </a:schemeClr>
              </a:solidFill>
              <a:ln w="19050">
                <a:solidFill>
                  <a:schemeClr val="lt1"/>
                </a:solidFill>
              </a:ln>
              <a:effectLst/>
            </c:spPr>
          </c:dPt>
          <c:dPt>
            <c:idx val="66"/>
            <c:bubble3D val="0"/>
            <c:spPr>
              <a:solidFill>
                <a:schemeClr val="accent1">
                  <a:lumMod val="80000"/>
                  <a:lumOff val="20000"/>
                </a:schemeClr>
              </a:solidFill>
              <a:ln w="19050">
                <a:solidFill>
                  <a:schemeClr val="lt1"/>
                </a:solidFill>
              </a:ln>
              <a:effectLst/>
            </c:spPr>
          </c:dPt>
          <c:dPt>
            <c:idx val="67"/>
            <c:bubble3D val="0"/>
            <c:spPr>
              <a:solidFill>
                <a:schemeClr val="accent2">
                  <a:lumMod val="80000"/>
                  <a:lumOff val="20000"/>
                </a:schemeClr>
              </a:solidFill>
              <a:ln w="19050">
                <a:solidFill>
                  <a:schemeClr val="lt1"/>
                </a:solidFill>
              </a:ln>
              <a:effectLst/>
            </c:spPr>
          </c:dPt>
          <c:dPt>
            <c:idx val="68"/>
            <c:bubble3D val="0"/>
            <c:spPr>
              <a:solidFill>
                <a:schemeClr val="accent3">
                  <a:lumMod val="80000"/>
                  <a:lumOff val="20000"/>
                </a:schemeClr>
              </a:solidFill>
              <a:ln w="19050">
                <a:solidFill>
                  <a:schemeClr val="lt1"/>
                </a:solidFill>
              </a:ln>
              <a:effectLst/>
            </c:spPr>
          </c:dPt>
          <c:dPt>
            <c:idx val="69"/>
            <c:bubble3D val="0"/>
            <c:spPr>
              <a:solidFill>
                <a:schemeClr val="accent4">
                  <a:lumMod val="80000"/>
                  <a:lumOff val="20000"/>
                </a:schemeClr>
              </a:solidFill>
              <a:ln w="19050">
                <a:solidFill>
                  <a:schemeClr val="lt1"/>
                </a:solidFill>
              </a:ln>
              <a:effectLst/>
            </c:spPr>
          </c:dPt>
          <c:dPt>
            <c:idx val="70"/>
            <c:bubble3D val="0"/>
            <c:spPr>
              <a:solidFill>
                <a:schemeClr val="accent5">
                  <a:lumMod val="80000"/>
                  <a:lumOff val="20000"/>
                </a:schemeClr>
              </a:solidFill>
              <a:ln w="19050">
                <a:solidFill>
                  <a:schemeClr val="lt1"/>
                </a:solidFill>
              </a:ln>
              <a:effectLst/>
            </c:spPr>
          </c:dPt>
          <c:dPt>
            <c:idx val="71"/>
            <c:bubble3D val="0"/>
            <c:spPr>
              <a:solidFill>
                <a:schemeClr val="accent6">
                  <a:lumMod val="80000"/>
                  <a:lumOff val="20000"/>
                </a:schemeClr>
              </a:solidFill>
              <a:ln w="19050">
                <a:solidFill>
                  <a:schemeClr val="lt1"/>
                </a:solidFill>
              </a:ln>
              <a:effectLst/>
            </c:spPr>
          </c:dPt>
          <c:dPt>
            <c:idx val="72"/>
            <c:bubble3D val="0"/>
            <c:spPr>
              <a:solidFill>
                <a:schemeClr val="accent1">
                  <a:lumMod val="80000"/>
                </a:schemeClr>
              </a:solidFill>
              <a:ln w="19050">
                <a:solidFill>
                  <a:schemeClr val="lt1"/>
                </a:solidFill>
              </a:ln>
              <a:effectLst/>
            </c:spPr>
          </c:dPt>
          <c:dPt>
            <c:idx val="73"/>
            <c:bubble3D val="0"/>
            <c:spPr>
              <a:solidFill>
                <a:schemeClr val="accent2">
                  <a:lumMod val="80000"/>
                </a:schemeClr>
              </a:solidFill>
              <a:ln w="19050">
                <a:solidFill>
                  <a:schemeClr val="lt1"/>
                </a:solidFill>
              </a:ln>
              <a:effectLst/>
            </c:spPr>
          </c:dPt>
          <c:dPt>
            <c:idx val="74"/>
            <c:bubble3D val="0"/>
            <c:spPr>
              <a:solidFill>
                <a:schemeClr val="accent3">
                  <a:lumMod val="80000"/>
                </a:schemeClr>
              </a:solidFill>
              <a:ln w="19050">
                <a:solidFill>
                  <a:schemeClr val="lt1"/>
                </a:solidFill>
              </a:ln>
              <a:effectLst/>
            </c:spPr>
          </c:dPt>
          <c:dPt>
            <c:idx val="75"/>
            <c:bubble3D val="0"/>
            <c:spPr>
              <a:solidFill>
                <a:schemeClr val="accent4">
                  <a:lumMod val="80000"/>
                </a:schemeClr>
              </a:solidFill>
              <a:ln w="19050">
                <a:solidFill>
                  <a:schemeClr val="lt1"/>
                </a:solidFill>
              </a:ln>
              <a:effectLst/>
            </c:spPr>
          </c:dPt>
          <c:dPt>
            <c:idx val="76"/>
            <c:bubble3D val="0"/>
            <c:spPr>
              <a:solidFill>
                <a:schemeClr val="accent5">
                  <a:lumMod val="80000"/>
                </a:schemeClr>
              </a:solidFill>
              <a:ln w="19050">
                <a:solidFill>
                  <a:schemeClr val="lt1"/>
                </a:solidFill>
              </a:ln>
              <a:effectLst/>
            </c:spPr>
          </c:dPt>
          <c:dPt>
            <c:idx val="77"/>
            <c:bubble3D val="0"/>
            <c:spPr>
              <a:solidFill>
                <a:schemeClr val="accent6">
                  <a:lumMod val="80000"/>
                </a:schemeClr>
              </a:solidFill>
              <a:ln w="19050">
                <a:solidFill>
                  <a:schemeClr val="lt1"/>
                </a:solidFill>
              </a:ln>
              <a:effectLst/>
            </c:spPr>
          </c:dPt>
          <c:dPt>
            <c:idx val="78"/>
            <c:bubble3D val="0"/>
            <c:spPr>
              <a:solidFill>
                <a:schemeClr val="accent1">
                  <a:lumMod val="60000"/>
                  <a:lumOff val="40000"/>
                </a:schemeClr>
              </a:solidFill>
              <a:ln w="19050">
                <a:solidFill>
                  <a:schemeClr val="lt1"/>
                </a:solidFill>
              </a:ln>
              <a:effectLst/>
            </c:spPr>
          </c:dPt>
          <c:dPt>
            <c:idx val="79"/>
            <c:bubble3D val="0"/>
            <c:spPr>
              <a:solidFill>
                <a:schemeClr val="accent2">
                  <a:lumMod val="60000"/>
                  <a:lumOff val="40000"/>
                </a:schemeClr>
              </a:solidFill>
              <a:ln w="19050">
                <a:solidFill>
                  <a:schemeClr val="lt1"/>
                </a:solidFill>
              </a:ln>
              <a:effectLst/>
            </c:spPr>
          </c:dPt>
          <c:dPt>
            <c:idx val="80"/>
            <c:bubble3D val="0"/>
            <c:spPr>
              <a:solidFill>
                <a:schemeClr val="accent3">
                  <a:lumMod val="60000"/>
                  <a:lumOff val="40000"/>
                </a:schemeClr>
              </a:solidFill>
              <a:ln w="19050">
                <a:solidFill>
                  <a:schemeClr val="lt1"/>
                </a:solidFill>
              </a:ln>
              <a:effectLst/>
            </c:spPr>
          </c:dPt>
          <c:dPt>
            <c:idx val="81"/>
            <c:bubble3D val="0"/>
            <c:spPr>
              <a:solidFill>
                <a:schemeClr val="accent4">
                  <a:lumMod val="60000"/>
                  <a:lumOff val="40000"/>
                </a:schemeClr>
              </a:solidFill>
              <a:ln w="19050">
                <a:solidFill>
                  <a:schemeClr val="lt1"/>
                </a:solidFill>
              </a:ln>
              <a:effectLst/>
            </c:spPr>
          </c:dPt>
          <c:dPt>
            <c:idx val="82"/>
            <c:bubble3D val="0"/>
            <c:spPr>
              <a:solidFill>
                <a:schemeClr val="accent5">
                  <a:lumMod val="60000"/>
                  <a:lumOff val="40000"/>
                </a:schemeClr>
              </a:solidFill>
              <a:ln w="19050">
                <a:solidFill>
                  <a:schemeClr val="lt1"/>
                </a:solidFill>
              </a:ln>
              <a:effectLst/>
            </c:spPr>
          </c:dPt>
          <c:dPt>
            <c:idx val="83"/>
            <c:bubble3D val="0"/>
            <c:spPr>
              <a:solidFill>
                <a:schemeClr val="accent6">
                  <a:lumMod val="60000"/>
                  <a:lumOff val="40000"/>
                </a:schemeClr>
              </a:solidFill>
              <a:ln w="19050">
                <a:solidFill>
                  <a:schemeClr val="lt1"/>
                </a:solidFill>
              </a:ln>
              <a:effectLst/>
            </c:spPr>
          </c:dPt>
          <c:dPt>
            <c:idx val="84"/>
            <c:bubble3D val="0"/>
            <c:spPr>
              <a:solidFill>
                <a:schemeClr val="accent1">
                  <a:lumMod val="50000"/>
                </a:schemeClr>
              </a:solidFill>
              <a:ln w="19050">
                <a:solidFill>
                  <a:schemeClr val="lt1"/>
                </a:solidFill>
              </a:ln>
              <a:effectLst/>
            </c:spPr>
          </c:dPt>
          <c:dPt>
            <c:idx val="85"/>
            <c:bubble3D val="0"/>
            <c:spPr>
              <a:solidFill>
                <a:schemeClr val="accent2">
                  <a:lumMod val="50000"/>
                </a:schemeClr>
              </a:solidFill>
              <a:ln w="19050">
                <a:solidFill>
                  <a:schemeClr val="lt1"/>
                </a:solidFill>
              </a:ln>
              <a:effectLst/>
            </c:spPr>
          </c:dPt>
          <c:dPt>
            <c:idx val="86"/>
            <c:bubble3D val="0"/>
            <c:spPr>
              <a:solidFill>
                <a:schemeClr val="accent3">
                  <a:lumMod val="50000"/>
                </a:schemeClr>
              </a:solidFill>
              <a:ln w="19050">
                <a:solidFill>
                  <a:schemeClr val="lt1"/>
                </a:solidFill>
              </a:ln>
              <a:effectLst/>
            </c:spPr>
          </c:dPt>
          <c:dPt>
            <c:idx val="87"/>
            <c:bubble3D val="0"/>
            <c:spPr>
              <a:solidFill>
                <a:schemeClr val="accent4">
                  <a:lumMod val="50000"/>
                </a:schemeClr>
              </a:solidFill>
              <a:ln w="19050">
                <a:solidFill>
                  <a:schemeClr val="lt1"/>
                </a:solidFill>
              </a:ln>
              <a:effectLst/>
            </c:spPr>
          </c:dPt>
          <c:dPt>
            <c:idx val="88"/>
            <c:bubble3D val="0"/>
            <c:spPr>
              <a:solidFill>
                <a:schemeClr val="accent5">
                  <a:lumMod val="50000"/>
                </a:schemeClr>
              </a:solidFill>
              <a:ln w="19050">
                <a:solidFill>
                  <a:schemeClr val="lt1"/>
                </a:solidFill>
              </a:ln>
              <a:effectLst/>
            </c:spPr>
          </c:dPt>
          <c:dPt>
            <c:idx val="89"/>
            <c:bubble3D val="0"/>
            <c:spPr>
              <a:solidFill>
                <a:schemeClr val="accent6">
                  <a:lumMod val="50000"/>
                </a:schemeClr>
              </a:solidFill>
              <a:ln w="19050">
                <a:solidFill>
                  <a:schemeClr val="lt1"/>
                </a:solidFill>
              </a:ln>
              <a:effectLst/>
            </c:spPr>
          </c:dPt>
          <c:dPt>
            <c:idx val="90"/>
            <c:bubble3D val="0"/>
            <c:spPr>
              <a:solidFill>
                <a:schemeClr val="accent1">
                  <a:lumMod val="70000"/>
                  <a:lumOff val="30000"/>
                </a:schemeClr>
              </a:solidFill>
              <a:ln w="19050">
                <a:solidFill>
                  <a:schemeClr val="lt1"/>
                </a:solidFill>
              </a:ln>
              <a:effectLst/>
            </c:spPr>
          </c:dPt>
          <c:dPt>
            <c:idx val="91"/>
            <c:bubble3D val="0"/>
            <c:spPr>
              <a:solidFill>
                <a:schemeClr val="accent2">
                  <a:lumMod val="70000"/>
                  <a:lumOff val="30000"/>
                </a:schemeClr>
              </a:solidFill>
              <a:ln w="19050">
                <a:solidFill>
                  <a:schemeClr val="lt1"/>
                </a:solidFill>
              </a:ln>
              <a:effectLst/>
            </c:spPr>
          </c:dPt>
          <c:dPt>
            <c:idx val="92"/>
            <c:bubble3D val="0"/>
            <c:spPr>
              <a:solidFill>
                <a:schemeClr val="accent3">
                  <a:lumMod val="70000"/>
                  <a:lumOff val="30000"/>
                </a:schemeClr>
              </a:solidFill>
              <a:ln w="19050">
                <a:solidFill>
                  <a:schemeClr val="lt1"/>
                </a:solidFill>
              </a:ln>
              <a:effectLst/>
            </c:spPr>
          </c:dPt>
          <c:dPt>
            <c:idx val="93"/>
            <c:bubble3D val="0"/>
            <c:spPr>
              <a:solidFill>
                <a:schemeClr val="accent4">
                  <a:lumMod val="70000"/>
                  <a:lumOff val="30000"/>
                </a:schemeClr>
              </a:solidFill>
              <a:ln w="19050">
                <a:solidFill>
                  <a:schemeClr val="lt1"/>
                </a:solidFill>
              </a:ln>
              <a:effectLst/>
            </c:spPr>
          </c:dPt>
          <c:dPt>
            <c:idx val="94"/>
            <c:bubble3D val="0"/>
            <c:spPr>
              <a:solidFill>
                <a:schemeClr val="accent5">
                  <a:lumMod val="70000"/>
                  <a:lumOff val="30000"/>
                </a:schemeClr>
              </a:solidFill>
              <a:ln w="19050">
                <a:solidFill>
                  <a:schemeClr val="lt1"/>
                </a:solidFill>
              </a:ln>
              <a:effectLst/>
            </c:spPr>
          </c:dPt>
          <c:dPt>
            <c:idx val="95"/>
            <c:bubble3D val="0"/>
            <c:spPr>
              <a:solidFill>
                <a:schemeClr val="accent6">
                  <a:lumMod val="70000"/>
                  <a:lumOff val="30000"/>
                </a:schemeClr>
              </a:solidFill>
              <a:ln w="19050">
                <a:solidFill>
                  <a:schemeClr val="lt1"/>
                </a:solidFill>
              </a:ln>
              <a:effectLst/>
            </c:spPr>
          </c:dPt>
          <c:dPt>
            <c:idx val="96"/>
            <c:bubble3D val="0"/>
            <c:spPr>
              <a:solidFill>
                <a:schemeClr val="accent1">
                  <a:lumMod val="70000"/>
                </a:schemeClr>
              </a:solidFill>
              <a:ln w="19050">
                <a:solidFill>
                  <a:schemeClr val="lt1"/>
                </a:solidFill>
              </a:ln>
              <a:effectLst/>
            </c:spPr>
          </c:dPt>
          <c:dPt>
            <c:idx val="97"/>
            <c:bubble3D val="0"/>
            <c:spPr>
              <a:solidFill>
                <a:schemeClr val="accent2">
                  <a:lumMod val="70000"/>
                </a:schemeClr>
              </a:solidFill>
              <a:ln w="19050">
                <a:solidFill>
                  <a:schemeClr val="lt1"/>
                </a:solidFill>
              </a:ln>
              <a:effectLst/>
            </c:spPr>
          </c:dPt>
          <c:dPt>
            <c:idx val="98"/>
            <c:bubble3D val="0"/>
            <c:spPr>
              <a:solidFill>
                <a:schemeClr val="accent3">
                  <a:lumMod val="70000"/>
                </a:schemeClr>
              </a:solidFill>
              <a:ln w="19050">
                <a:solidFill>
                  <a:schemeClr val="lt1"/>
                </a:solidFill>
              </a:ln>
              <a:effectLst/>
            </c:spPr>
          </c:dPt>
          <c:dPt>
            <c:idx val="99"/>
            <c:bubble3D val="0"/>
            <c:spPr>
              <a:solidFill>
                <a:schemeClr val="accent4">
                  <a:lumMod val="70000"/>
                </a:schemeClr>
              </a:solidFill>
              <a:ln w="19050">
                <a:solidFill>
                  <a:schemeClr val="lt1"/>
                </a:solidFill>
              </a:ln>
              <a:effectLst/>
            </c:spPr>
          </c:dPt>
          <c:dPt>
            <c:idx val="100"/>
            <c:bubble3D val="0"/>
            <c:spPr>
              <a:solidFill>
                <a:schemeClr val="accent5">
                  <a:lumMod val="70000"/>
                </a:schemeClr>
              </a:solidFill>
              <a:ln w="19050">
                <a:solidFill>
                  <a:schemeClr val="lt1"/>
                </a:solidFill>
              </a:ln>
              <a:effectLst/>
            </c:spPr>
          </c:dPt>
          <c:dPt>
            <c:idx val="101"/>
            <c:bubble3D val="0"/>
            <c:spPr>
              <a:solidFill>
                <a:schemeClr val="accent6">
                  <a:lumMod val="70000"/>
                </a:schemeClr>
              </a:solidFill>
              <a:ln w="19050">
                <a:solidFill>
                  <a:schemeClr val="lt1"/>
                </a:solidFill>
              </a:ln>
              <a:effectLst/>
            </c:spPr>
          </c:dPt>
          <c:dPt>
            <c:idx val="102"/>
            <c:bubble3D val="0"/>
            <c:spPr>
              <a:solidFill>
                <a:schemeClr val="accent1">
                  <a:lumMod val="50000"/>
                  <a:lumOff val="50000"/>
                </a:schemeClr>
              </a:solidFill>
              <a:ln w="19050">
                <a:solidFill>
                  <a:schemeClr val="lt1"/>
                </a:solidFill>
              </a:ln>
              <a:effectLst/>
            </c:spPr>
          </c:dPt>
          <c:dPt>
            <c:idx val="103"/>
            <c:bubble3D val="0"/>
            <c:spPr>
              <a:solidFill>
                <a:schemeClr val="accent2">
                  <a:lumMod val="50000"/>
                  <a:lumOff val="50000"/>
                </a:schemeClr>
              </a:solidFill>
              <a:ln w="19050">
                <a:solidFill>
                  <a:schemeClr val="lt1"/>
                </a:solidFill>
              </a:ln>
              <a:effectLst/>
            </c:spPr>
          </c:dPt>
          <c:dPt>
            <c:idx val="104"/>
            <c:bubble3D val="0"/>
            <c:spPr>
              <a:solidFill>
                <a:schemeClr val="accent3">
                  <a:lumMod val="50000"/>
                  <a:lumOff val="50000"/>
                </a:schemeClr>
              </a:solidFill>
              <a:ln w="19050">
                <a:solidFill>
                  <a:schemeClr val="lt1"/>
                </a:solidFill>
              </a:ln>
              <a:effectLst/>
            </c:spPr>
          </c:dPt>
          <c:dPt>
            <c:idx val="105"/>
            <c:bubble3D val="0"/>
            <c:spPr>
              <a:solidFill>
                <a:schemeClr val="accent4">
                  <a:lumMod val="50000"/>
                  <a:lumOff val="50000"/>
                </a:schemeClr>
              </a:solidFill>
              <a:ln w="19050">
                <a:solidFill>
                  <a:schemeClr val="lt1"/>
                </a:solidFill>
              </a:ln>
              <a:effectLst/>
            </c:spPr>
          </c:dPt>
          <c:dPt>
            <c:idx val="106"/>
            <c:bubble3D val="0"/>
            <c:spPr>
              <a:solidFill>
                <a:schemeClr val="accent5">
                  <a:lumMod val="50000"/>
                  <a:lumOff val="50000"/>
                </a:schemeClr>
              </a:solidFill>
              <a:ln w="19050">
                <a:solidFill>
                  <a:schemeClr val="lt1"/>
                </a:solidFill>
              </a:ln>
              <a:effectLst/>
            </c:spPr>
          </c:dPt>
          <c:dPt>
            <c:idx val="107"/>
            <c:bubble3D val="0"/>
            <c:spPr>
              <a:solidFill>
                <a:schemeClr val="accent6">
                  <a:lumMod val="50000"/>
                  <a:lumOff val="50000"/>
                </a:schemeClr>
              </a:solidFill>
              <a:ln w="19050">
                <a:solidFill>
                  <a:schemeClr val="lt1"/>
                </a:solidFill>
              </a:ln>
              <a:effectLst/>
            </c:spPr>
          </c:dPt>
          <c:dPt>
            <c:idx val="108"/>
            <c:bubble3D val="0"/>
            <c:spPr>
              <a:solidFill>
                <a:schemeClr val="accent1"/>
              </a:solidFill>
              <a:ln w="19050">
                <a:solidFill>
                  <a:schemeClr val="lt1"/>
                </a:solidFill>
              </a:ln>
              <a:effectLst/>
            </c:spPr>
          </c:dPt>
          <c:dPt>
            <c:idx val="109"/>
            <c:bubble3D val="0"/>
            <c:spPr>
              <a:solidFill>
                <a:schemeClr val="accent2"/>
              </a:solidFill>
              <a:ln w="19050">
                <a:solidFill>
                  <a:schemeClr val="lt1"/>
                </a:solidFill>
              </a:ln>
              <a:effectLst/>
            </c:spPr>
          </c:dPt>
          <c:dPt>
            <c:idx val="110"/>
            <c:bubble3D val="0"/>
            <c:spPr>
              <a:solidFill>
                <a:schemeClr val="accent3"/>
              </a:solidFill>
              <a:ln w="19050">
                <a:solidFill>
                  <a:schemeClr val="lt1"/>
                </a:solidFill>
              </a:ln>
              <a:effectLst/>
            </c:spPr>
          </c:dPt>
          <c:dPt>
            <c:idx val="111"/>
            <c:bubble3D val="0"/>
            <c:spPr>
              <a:solidFill>
                <a:schemeClr val="accent4"/>
              </a:solidFill>
              <a:ln w="19050">
                <a:solidFill>
                  <a:schemeClr val="lt1"/>
                </a:solidFill>
              </a:ln>
              <a:effectLst/>
            </c:spPr>
          </c:dPt>
          <c:dPt>
            <c:idx val="112"/>
            <c:bubble3D val="0"/>
            <c:spPr>
              <a:solidFill>
                <a:schemeClr val="accent5"/>
              </a:solidFill>
              <a:ln w="19050">
                <a:solidFill>
                  <a:schemeClr val="lt1"/>
                </a:solidFill>
              </a:ln>
              <a:effectLst/>
            </c:spPr>
          </c:dPt>
          <c:dPt>
            <c:idx val="113"/>
            <c:bubble3D val="0"/>
            <c:spPr>
              <a:solidFill>
                <a:schemeClr val="accent6"/>
              </a:solidFill>
              <a:ln w="19050">
                <a:solidFill>
                  <a:schemeClr val="lt1"/>
                </a:solidFill>
              </a:ln>
              <a:effectLst/>
            </c:spPr>
          </c:dPt>
          <c:dPt>
            <c:idx val="114"/>
            <c:bubble3D val="0"/>
            <c:spPr>
              <a:solidFill>
                <a:schemeClr val="accent1">
                  <a:lumMod val="60000"/>
                </a:schemeClr>
              </a:solidFill>
              <a:ln w="19050">
                <a:solidFill>
                  <a:schemeClr val="lt1"/>
                </a:solidFill>
              </a:ln>
              <a:effectLst/>
            </c:spPr>
          </c:dPt>
          <c:dPt>
            <c:idx val="115"/>
            <c:bubble3D val="0"/>
            <c:spPr>
              <a:solidFill>
                <a:schemeClr val="accent2">
                  <a:lumMod val="60000"/>
                </a:schemeClr>
              </a:solidFill>
              <a:ln w="19050">
                <a:solidFill>
                  <a:schemeClr val="lt1"/>
                </a:solidFill>
              </a:ln>
              <a:effectLst/>
            </c:spPr>
          </c:dPt>
          <c:dPt>
            <c:idx val="116"/>
            <c:bubble3D val="0"/>
            <c:spPr>
              <a:solidFill>
                <a:schemeClr val="accent3">
                  <a:lumMod val="60000"/>
                </a:schemeClr>
              </a:solidFill>
              <a:ln w="19050">
                <a:solidFill>
                  <a:schemeClr val="lt1"/>
                </a:solidFill>
              </a:ln>
              <a:effectLst/>
            </c:spPr>
          </c:dPt>
          <c:dPt>
            <c:idx val="117"/>
            <c:bubble3D val="0"/>
            <c:spPr>
              <a:solidFill>
                <a:schemeClr val="accent4">
                  <a:lumMod val="60000"/>
                </a:schemeClr>
              </a:solidFill>
              <a:ln w="19050">
                <a:solidFill>
                  <a:schemeClr val="lt1"/>
                </a:solidFill>
              </a:ln>
              <a:effectLst/>
            </c:spPr>
          </c:dPt>
          <c:dPt>
            <c:idx val="118"/>
            <c:bubble3D val="0"/>
            <c:spPr>
              <a:solidFill>
                <a:schemeClr val="accent5">
                  <a:lumMod val="60000"/>
                </a:schemeClr>
              </a:solidFill>
              <a:ln w="19050">
                <a:solidFill>
                  <a:schemeClr val="lt1"/>
                </a:solidFill>
              </a:ln>
              <a:effectLst/>
            </c:spPr>
          </c:dPt>
          <c:dPt>
            <c:idx val="119"/>
            <c:bubble3D val="0"/>
            <c:spPr>
              <a:solidFill>
                <a:schemeClr val="accent6">
                  <a:lumMod val="60000"/>
                </a:schemeClr>
              </a:solidFill>
              <a:ln w="19050">
                <a:solidFill>
                  <a:schemeClr val="lt1"/>
                </a:solidFill>
              </a:ln>
              <a:effectLst/>
            </c:spPr>
          </c:dPt>
          <c:dPt>
            <c:idx val="120"/>
            <c:bubble3D val="0"/>
            <c:spPr>
              <a:solidFill>
                <a:schemeClr val="accent1">
                  <a:lumMod val="80000"/>
                  <a:lumOff val="20000"/>
                </a:schemeClr>
              </a:solidFill>
              <a:ln w="19050">
                <a:solidFill>
                  <a:schemeClr val="lt1"/>
                </a:solidFill>
              </a:ln>
              <a:effectLst/>
            </c:spPr>
          </c:dPt>
          <c:dPt>
            <c:idx val="121"/>
            <c:bubble3D val="0"/>
            <c:spPr>
              <a:solidFill>
                <a:schemeClr val="accent2">
                  <a:lumMod val="80000"/>
                  <a:lumOff val="20000"/>
                </a:schemeClr>
              </a:solidFill>
              <a:ln w="19050">
                <a:solidFill>
                  <a:schemeClr val="lt1"/>
                </a:solidFill>
              </a:ln>
              <a:effectLst/>
            </c:spPr>
          </c:dPt>
          <c:dPt>
            <c:idx val="122"/>
            <c:bubble3D val="0"/>
            <c:spPr>
              <a:solidFill>
                <a:schemeClr val="accent3">
                  <a:lumMod val="80000"/>
                  <a:lumOff val="20000"/>
                </a:schemeClr>
              </a:solidFill>
              <a:ln w="19050">
                <a:solidFill>
                  <a:schemeClr val="lt1"/>
                </a:solidFill>
              </a:ln>
              <a:effectLst/>
            </c:spPr>
          </c:dPt>
          <c:dPt>
            <c:idx val="123"/>
            <c:bubble3D val="0"/>
            <c:spPr>
              <a:solidFill>
                <a:schemeClr val="accent4">
                  <a:lumMod val="80000"/>
                  <a:lumOff val="20000"/>
                </a:schemeClr>
              </a:solidFill>
              <a:ln w="19050">
                <a:solidFill>
                  <a:schemeClr val="lt1"/>
                </a:solidFill>
              </a:ln>
              <a:effectLst/>
            </c:spPr>
          </c:dPt>
          <c:dPt>
            <c:idx val="124"/>
            <c:bubble3D val="0"/>
            <c:spPr>
              <a:solidFill>
                <a:schemeClr val="accent5">
                  <a:lumMod val="80000"/>
                  <a:lumOff val="20000"/>
                </a:schemeClr>
              </a:solidFill>
              <a:ln w="19050">
                <a:solidFill>
                  <a:schemeClr val="lt1"/>
                </a:solidFill>
              </a:ln>
              <a:effectLst/>
            </c:spPr>
          </c:dPt>
          <c:dPt>
            <c:idx val="125"/>
            <c:bubble3D val="0"/>
            <c:spPr>
              <a:solidFill>
                <a:schemeClr val="accent6">
                  <a:lumMod val="80000"/>
                  <a:lumOff val="20000"/>
                </a:schemeClr>
              </a:solidFill>
              <a:ln w="19050">
                <a:solidFill>
                  <a:schemeClr val="lt1"/>
                </a:solidFill>
              </a:ln>
              <a:effectLst/>
            </c:spPr>
          </c:dPt>
          <c:dPt>
            <c:idx val="126"/>
            <c:bubble3D val="0"/>
            <c:spPr>
              <a:solidFill>
                <a:schemeClr val="accent1">
                  <a:lumMod val="80000"/>
                </a:schemeClr>
              </a:solidFill>
              <a:ln w="19050">
                <a:solidFill>
                  <a:schemeClr val="lt1"/>
                </a:solidFill>
              </a:ln>
              <a:effectLst/>
            </c:spPr>
          </c:dPt>
          <c:dPt>
            <c:idx val="127"/>
            <c:bubble3D val="0"/>
            <c:spPr>
              <a:solidFill>
                <a:schemeClr val="accent2">
                  <a:lumMod val="80000"/>
                </a:schemeClr>
              </a:solidFill>
              <a:ln w="19050">
                <a:solidFill>
                  <a:schemeClr val="lt1"/>
                </a:solidFill>
              </a:ln>
              <a:effectLst/>
            </c:spPr>
          </c:dPt>
          <c:dPt>
            <c:idx val="128"/>
            <c:bubble3D val="0"/>
            <c:spPr>
              <a:solidFill>
                <a:schemeClr val="accent3">
                  <a:lumMod val="80000"/>
                </a:schemeClr>
              </a:solidFill>
              <a:ln w="19050">
                <a:solidFill>
                  <a:schemeClr val="lt1"/>
                </a:solidFill>
              </a:ln>
              <a:effectLst/>
            </c:spPr>
          </c:dPt>
          <c:dPt>
            <c:idx val="129"/>
            <c:bubble3D val="0"/>
            <c:spPr>
              <a:solidFill>
                <a:schemeClr val="accent4">
                  <a:lumMod val="80000"/>
                </a:schemeClr>
              </a:solidFill>
              <a:ln w="19050">
                <a:solidFill>
                  <a:schemeClr val="lt1"/>
                </a:solidFill>
              </a:ln>
              <a:effectLst/>
            </c:spPr>
          </c:dPt>
          <c:dPt>
            <c:idx val="130"/>
            <c:bubble3D val="0"/>
            <c:spPr>
              <a:solidFill>
                <a:schemeClr val="accent5">
                  <a:lumMod val="80000"/>
                </a:schemeClr>
              </a:solidFill>
              <a:ln w="19050">
                <a:solidFill>
                  <a:schemeClr val="lt1"/>
                </a:solidFill>
              </a:ln>
              <a:effectLst/>
            </c:spPr>
          </c:dPt>
          <c:dPt>
            <c:idx val="131"/>
            <c:bubble3D val="0"/>
            <c:spPr>
              <a:solidFill>
                <a:schemeClr val="accent6">
                  <a:lumMod val="80000"/>
                </a:schemeClr>
              </a:solidFill>
              <a:ln w="19050">
                <a:solidFill>
                  <a:schemeClr val="lt1"/>
                </a:solidFill>
              </a:ln>
              <a:effectLst/>
            </c:spPr>
          </c:dPt>
          <c:dPt>
            <c:idx val="132"/>
            <c:bubble3D val="0"/>
            <c:spPr>
              <a:solidFill>
                <a:schemeClr val="accent1">
                  <a:lumMod val="60000"/>
                  <a:lumOff val="40000"/>
                </a:schemeClr>
              </a:solidFill>
              <a:ln w="19050">
                <a:solidFill>
                  <a:schemeClr val="lt1"/>
                </a:solidFill>
              </a:ln>
              <a:effectLst/>
            </c:spPr>
          </c:dPt>
          <c:dPt>
            <c:idx val="133"/>
            <c:bubble3D val="0"/>
            <c:spPr>
              <a:solidFill>
                <a:schemeClr val="accent2">
                  <a:lumMod val="60000"/>
                  <a:lumOff val="40000"/>
                </a:schemeClr>
              </a:solidFill>
              <a:ln w="19050">
                <a:solidFill>
                  <a:schemeClr val="lt1"/>
                </a:solidFill>
              </a:ln>
              <a:effectLst/>
            </c:spPr>
          </c:dPt>
          <c:dPt>
            <c:idx val="134"/>
            <c:bubble3D val="0"/>
            <c:spPr>
              <a:solidFill>
                <a:schemeClr val="accent3">
                  <a:lumMod val="60000"/>
                  <a:lumOff val="40000"/>
                </a:schemeClr>
              </a:solidFill>
              <a:ln w="19050">
                <a:solidFill>
                  <a:schemeClr val="lt1"/>
                </a:solidFill>
              </a:ln>
              <a:effectLst/>
            </c:spPr>
          </c:dPt>
          <c:dPt>
            <c:idx val="135"/>
            <c:bubble3D val="0"/>
            <c:spPr>
              <a:solidFill>
                <a:schemeClr val="accent4">
                  <a:lumMod val="60000"/>
                  <a:lumOff val="40000"/>
                </a:schemeClr>
              </a:solidFill>
              <a:ln w="19050">
                <a:solidFill>
                  <a:schemeClr val="lt1"/>
                </a:solidFill>
              </a:ln>
              <a:effectLst/>
            </c:spPr>
          </c:dPt>
          <c:dPt>
            <c:idx val="136"/>
            <c:bubble3D val="0"/>
            <c:spPr>
              <a:solidFill>
                <a:schemeClr val="accent5">
                  <a:lumMod val="60000"/>
                  <a:lumOff val="40000"/>
                </a:schemeClr>
              </a:solidFill>
              <a:ln w="19050">
                <a:solidFill>
                  <a:schemeClr val="lt1"/>
                </a:solidFill>
              </a:ln>
              <a:effectLst/>
            </c:spPr>
          </c:dPt>
          <c:dPt>
            <c:idx val="137"/>
            <c:bubble3D val="0"/>
            <c:spPr>
              <a:solidFill>
                <a:schemeClr val="accent6">
                  <a:lumMod val="60000"/>
                  <a:lumOff val="40000"/>
                </a:schemeClr>
              </a:solidFill>
              <a:ln w="19050">
                <a:solidFill>
                  <a:schemeClr val="lt1"/>
                </a:solidFill>
              </a:ln>
              <a:effectLst/>
            </c:spPr>
          </c:dPt>
          <c:dPt>
            <c:idx val="138"/>
            <c:bubble3D val="0"/>
            <c:spPr>
              <a:solidFill>
                <a:schemeClr val="accent1">
                  <a:lumMod val="50000"/>
                </a:schemeClr>
              </a:solidFill>
              <a:ln w="19050">
                <a:solidFill>
                  <a:schemeClr val="lt1"/>
                </a:solidFill>
              </a:ln>
              <a:effectLst/>
            </c:spPr>
          </c:dPt>
          <c:dPt>
            <c:idx val="139"/>
            <c:bubble3D val="0"/>
            <c:spPr>
              <a:solidFill>
                <a:schemeClr val="accent2">
                  <a:lumMod val="50000"/>
                </a:schemeClr>
              </a:solidFill>
              <a:ln w="19050">
                <a:solidFill>
                  <a:schemeClr val="lt1"/>
                </a:solidFill>
              </a:ln>
              <a:effectLst/>
            </c:spPr>
          </c:dPt>
          <c:dPt>
            <c:idx val="140"/>
            <c:bubble3D val="0"/>
            <c:spPr>
              <a:solidFill>
                <a:schemeClr val="accent3">
                  <a:lumMod val="50000"/>
                </a:schemeClr>
              </a:solidFill>
              <a:ln w="19050">
                <a:solidFill>
                  <a:schemeClr val="lt1"/>
                </a:solidFill>
              </a:ln>
              <a:effectLst/>
            </c:spPr>
          </c:dPt>
          <c:dPt>
            <c:idx val="141"/>
            <c:bubble3D val="0"/>
            <c:spPr>
              <a:solidFill>
                <a:schemeClr val="accent4">
                  <a:lumMod val="50000"/>
                </a:schemeClr>
              </a:solidFill>
              <a:ln w="19050">
                <a:solidFill>
                  <a:schemeClr val="lt1"/>
                </a:solidFill>
              </a:ln>
              <a:effectLst/>
            </c:spPr>
          </c:dPt>
          <c:dPt>
            <c:idx val="142"/>
            <c:bubble3D val="0"/>
            <c:spPr>
              <a:solidFill>
                <a:schemeClr val="accent5">
                  <a:lumMod val="50000"/>
                </a:schemeClr>
              </a:solidFill>
              <a:ln w="19050">
                <a:solidFill>
                  <a:schemeClr val="lt1"/>
                </a:solidFill>
              </a:ln>
              <a:effectLst/>
            </c:spPr>
          </c:dPt>
          <c:dPt>
            <c:idx val="143"/>
            <c:bubble3D val="0"/>
            <c:spPr>
              <a:solidFill>
                <a:schemeClr val="accent6">
                  <a:lumMod val="50000"/>
                </a:schemeClr>
              </a:solidFill>
              <a:ln w="19050">
                <a:solidFill>
                  <a:schemeClr val="lt1"/>
                </a:solidFill>
              </a:ln>
              <a:effectLst/>
            </c:spPr>
          </c:dPt>
          <c:dPt>
            <c:idx val="144"/>
            <c:bubble3D val="0"/>
            <c:spPr>
              <a:solidFill>
                <a:schemeClr val="accent1">
                  <a:lumMod val="70000"/>
                  <a:lumOff val="30000"/>
                </a:schemeClr>
              </a:solidFill>
              <a:ln w="19050">
                <a:solidFill>
                  <a:schemeClr val="lt1"/>
                </a:solidFill>
              </a:ln>
              <a:effectLst/>
            </c:spPr>
          </c:dPt>
          <c:dPt>
            <c:idx val="145"/>
            <c:bubble3D val="0"/>
            <c:spPr>
              <a:solidFill>
                <a:schemeClr val="accent2">
                  <a:lumMod val="70000"/>
                  <a:lumOff val="30000"/>
                </a:schemeClr>
              </a:solidFill>
              <a:ln w="19050">
                <a:solidFill>
                  <a:schemeClr val="lt1"/>
                </a:solidFill>
              </a:ln>
              <a:effectLst/>
            </c:spPr>
          </c:dPt>
          <c:dPt>
            <c:idx val="146"/>
            <c:bubble3D val="0"/>
            <c:spPr>
              <a:solidFill>
                <a:schemeClr val="accent3">
                  <a:lumMod val="70000"/>
                  <a:lumOff val="30000"/>
                </a:schemeClr>
              </a:solidFill>
              <a:ln w="19050">
                <a:solidFill>
                  <a:schemeClr val="lt1"/>
                </a:solidFill>
              </a:ln>
              <a:effectLst/>
            </c:spPr>
          </c:dPt>
          <c:dPt>
            <c:idx val="147"/>
            <c:bubble3D val="0"/>
            <c:spPr>
              <a:solidFill>
                <a:schemeClr val="accent4">
                  <a:lumMod val="70000"/>
                  <a:lumOff val="30000"/>
                </a:schemeClr>
              </a:solidFill>
              <a:ln w="19050">
                <a:solidFill>
                  <a:schemeClr val="lt1"/>
                </a:solidFill>
              </a:ln>
              <a:effectLst/>
            </c:spPr>
          </c:dPt>
          <c:dPt>
            <c:idx val="148"/>
            <c:bubble3D val="0"/>
            <c:spPr>
              <a:solidFill>
                <a:schemeClr val="accent5">
                  <a:lumMod val="70000"/>
                  <a:lumOff val="30000"/>
                </a:schemeClr>
              </a:solidFill>
              <a:ln w="19050">
                <a:solidFill>
                  <a:schemeClr val="lt1"/>
                </a:solidFill>
              </a:ln>
              <a:effectLst/>
            </c:spPr>
          </c:dPt>
          <c:dPt>
            <c:idx val="149"/>
            <c:bubble3D val="0"/>
            <c:spPr>
              <a:solidFill>
                <a:schemeClr val="accent6">
                  <a:lumMod val="70000"/>
                  <a:lumOff val="30000"/>
                </a:schemeClr>
              </a:solidFill>
              <a:ln w="19050">
                <a:solidFill>
                  <a:schemeClr val="lt1"/>
                </a:solidFill>
              </a:ln>
              <a:effectLst/>
            </c:spPr>
          </c:dPt>
          <c:dPt>
            <c:idx val="150"/>
            <c:bubble3D val="0"/>
            <c:spPr>
              <a:solidFill>
                <a:schemeClr val="accent1">
                  <a:lumMod val="70000"/>
                </a:schemeClr>
              </a:solidFill>
              <a:ln w="19050">
                <a:solidFill>
                  <a:schemeClr val="lt1"/>
                </a:solidFill>
              </a:ln>
              <a:effectLst/>
            </c:spPr>
          </c:dPt>
          <c:dPt>
            <c:idx val="151"/>
            <c:bubble3D val="0"/>
            <c:spPr>
              <a:solidFill>
                <a:schemeClr val="accent2">
                  <a:lumMod val="70000"/>
                </a:schemeClr>
              </a:solidFill>
              <a:ln w="19050">
                <a:solidFill>
                  <a:schemeClr val="lt1"/>
                </a:solidFill>
              </a:ln>
              <a:effectLst/>
            </c:spPr>
          </c:dPt>
          <c:dPt>
            <c:idx val="152"/>
            <c:bubble3D val="0"/>
            <c:spPr>
              <a:solidFill>
                <a:schemeClr val="accent3">
                  <a:lumMod val="70000"/>
                </a:schemeClr>
              </a:solidFill>
              <a:ln w="19050">
                <a:solidFill>
                  <a:schemeClr val="lt1"/>
                </a:solidFill>
              </a:ln>
              <a:effectLst/>
            </c:spPr>
          </c:dPt>
          <c:dPt>
            <c:idx val="153"/>
            <c:bubble3D val="0"/>
            <c:spPr>
              <a:solidFill>
                <a:schemeClr val="accent4">
                  <a:lumMod val="70000"/>
                </a:schemeClr>
              </a:solidFill>
              <a:ln w="19050">
                <a:solidFill>
                  <a:schemeClr val="lt1"/>
                </a:solidFill>
              </a:ln>
              <a:effectLst/>
            </c:spPr>
          </c:dPt>
          <c:dPt>
            <c:idx val="154"/>
            <c:bubble3D val="0"/>
            <c:spPr>
              <a:solidFill>
                <a:schemeClr val="accent5">
                  <a:lumMod val="70000"/>
                </a:schemeClr>
              </a:solidFill>
              <a:ln w="19050">
                <a:solidFill>
                  <a:schemeClr val="lt1"/>
                </a:solidFill>
              </a:ln>
              <a:effectLst/>
            </c:spPr>
          </c:dPt>
          <c:dPt>
            <c:idx val="155"/>
            <c:bubble3D val="0"/>
            <c:spPr>
              <a:solidFill>
                <a:schemeClr val="accent6">
                  <a:lumMod val="70000"/>
                </a:schemeClr>
              </a:solidFill>
              <a:ln w="19050">
                <a:solidFill>
                  <a:schemeClr val="lt1"/>
                </a:solidFill>
              </a:ln>
              <a:effectLst/>
            </c:spPr>
          </c:dPt>
          <c:dPt>
            <c:idx val="156"/>
            <c:bubble3D val="0"/>
            <c:spPr>
              <a:solidFill>
                <a:schemeClr val="accent1">
                  <a:lumMod val="50000"/>
                  <a:lumOff val="50000"/>
                </a:schemeClr>
              </a:solidFill>
              <a:ln w="19050">
                <a:solidFill>
                  <a:schemeClr val="lt1"/>
                </a:solidFill>
              </a:ln>
              <a:effectLst/>
            </c:spPr>
          </c:dPt>
          <c:dPt>
            <c:idx val="157"/>
            <c:bubble3D val="0"/>
            <c:spPr>
              <a:solidFill>
                <a:schemeClr val="accent2">
                  <a:lumMod val="50000"/>
                  <a:lumOff val="50000"/>
                </a:schemeClr>
              </a:solidFill>
              <a:ln w="19050">
                <a:solidFill>
                  <a:schemeClr val="lt1"/>
                </a:solidFill>
              </a:ln>
              <a:effectLst/>
            </c:spPr>
          </c:dPt>
          <c:dPt>
            <c:idx val="158"/>
            <c:bubble3D val="0"/>
            <c:spPr>
              <a:solidFill>
                <a:schemeClr val="accent3">
                  <a:lumMod val="50000"/>
                  <a:lumOff val="50000"/>
                </a:schemeClr>
              </a:solidFill>
              <a:ln w="19050">
                <a:solidFill>
                  <a:schemeClr val="lt1"/>
                </a:solidFill>
              </a:ln>
              <a:effectLst/>
            </c:spPr>
          </c:dPt>
          <c:dPt>
            <c:idx val="159"/>
            <c:bubble3D val="0"/>
            <c:spPr>
              <a:solidFill>
                <a:schemeClr val="accent4">
                  <a:lumMod val="50000"/>
                  <a:lumOff val="50000"/>
                </a:schemeClr>
              </a:solidFill>
              <a:ln w="19050">
                <a:solidFill>
                  <a:schemeClr val="lt1"/>
                </a:solidFill>
              </a:ln>
              <a:effectLst/>
            </c:spPr>
          </c:dPt>
          <c:dPt>
            <c:idx val="160"/>
            <c:bubble3D val="0"/>
            <c:spPr>
              <a:solidFill>
                <a:schemeClr val="accent5">
                  <a:lumMod val="50000"/>
                  <a:lumOff val="50000"/>
                </a:schemeClr>
              </a:solidFill>
              <a:ln w="19050">
                <a:solidFill>
                  <a:schemeClr val="lt1"/>
                </a:solidFill>
              </a:ln>
              <a:effectLst/>
            </c:spPr>
          </c:dPt>
          <c:dPt>
            <c:idx val="161"/>
            <c:bubble3D val="0"/>
            <c:spPr>
              <a:solidFill>
                <a:schemeClr val="accent6">
                  <a:lumMod val="50000"/>
                  <a:lumOff val="50000"/>
                </a:schemeClr>
              </a:solidFill>
              <a:ln w="19050">
                <a:solidFill>
                  <a:schemeClr val="lt1"/>
                </a:solidFill>
              </a:ln>
              <a:effectLst/>
            </c:spPr>
          </c:dPt>
          <c:dPt>
            <c:idx val="162"/>
            <c:bubble3D val="0"/>
            <c:spPr>
              <a:solidFill>
                <a:schemeClr val="accent1"/>
              </a:solidFill>
              <a:ln w="19050">
                <a:solidFill>
                  <a:schemeClr val="lt1"/>
                </a:solidFill>
              </a:ln>
              <a:effectLst/>
            </c:spPr>
          </c:dPt>
          <c:dPt>
            <c:idx val="163"/>
            <c:bubble3D val="0"/>
            <c:spPr>
              <a:solidFill>
                <a:schemeClr val="accent2"/>
              </a:solidFill>
              <a:ln w="19050">
                <a:solidFill>
                  <a:schemeClr val="lt1"/>
                </a:solidFill>
              </a:ln>
              <a:effectLst/>
            </c:spPr>
          </c:dPt>
          <c:dPt>
            <c:idx val="164"/>
            <c:bubble3D val="0"/>
            <c:spPr>
              <a:solidFill>
                <a:schemeClr val="accent3"/>
              </a:solidFill>
              <a:ln w="19050">
                <a:solidFill>
                  <a:schemeClr val="lt1"/>
                </a:solidFill>
              </a:ln>
              <a:effectLst/>
            </c:spPr>
          </c:dPt>
          <c:dPt>
            <c:idx val="165"/>
            <c:bubble3D val="0"/>
            <c:spPr>
              <a:solidFill>
                <a:schemeClr val="accent4"/>
              </a:solidFill>
              <a:ln w="19050">
                <a:solidFill>
                  <a:schemeClr val="lt1"/>
                </a:solidFill>
              </a:ln>
              <a:effectLst/>
            </c:spPr>
          </c:dPt>
          <c:dPt>
            <c:idx val="166"/>
            <c:bubble3D val="0"/>
            <c:spPr>
              <a:solidFill>
                <a:schemeClr val="accent5"/>
              </a:solidFill>
              <a:ln w="19050">
                <a:solidFill>
                  <a:schemeClr val="lt1"/>
                </a:solidFill>
              </a:ln>
              <a:effectLst/>
            </c:spPr>
          </c:dPt>
          <c:dPt>
            <c:idx val="167"/>
            <c:bubble3D val="0"/>
            <c:spPr>
              <a:solidFill>
                <a:schemeClr val="accent6"/>
              </a:solidFill>
              <a:ln w="19050">
                <a:solidFill>
                  <a:schemeClr val="lt1"/>
                </a:solidFill>
              </a:ln>
              <a:effectLst/>
            </c:spPr>
          </c:dPt>
          <c:dPt>
            <c:idx val="168"/>
            <c:bubble3D val="0"/>
            <c:spPr>
              <a:solidFill>
                <a:schemeClr val="accent1">
                  <a:lumMod val="60000"/>
                </a:schemeClr>
              </a:solidFill>
              <a:ln w="19050">
                <a:solidFill>
                  <a:schemeClr val="lt1"/>
                </a:solidFill>
              </a:ln>
              <a:effectLst/>
            </c:spPr>
          </c:dPt>
          <c:dPt>
            <c:idx val="169"/>
            <c:bubble3D val="0"/>
            <c:spPr>
              <a:solidFill>
                <a:schemeClr val="accent2">
                  <a:lumMod val="60000"/>
                </a:schemeClr>
              </a:solidFill>
              <a:ln w="19050">
                <a:solidFill>
                  <a:schemeClr val="lt1"/>
                </a:solidFill>
              </a:ln>
              <a:effectLst/>
            </c:spPr>
          </c:dPt>
          <c:dPt>
            <c:idx val="170"/>
            <c:bubble3D val="0"/>
            <c:spPr>
              <a:solidFill>
                <a:schemeClr val="accent3">
                  <a:lumMod val="60000"/>
                </a:schemeClr>
              </a:solidFill>
              <a:ln w="19050">
                <a:solidFill>
                  <a:schemeClr val="lt1"/>
                </a:solidFill>
              </a:ln>
              <a:effectLst/>
            </c:spPr>
          </c:dPt>
          <c:dPt>
            <c:idx val="171"/>
            <c:bubble3D val="0"/>
            <c:spPr>
              <a:solidFill>
                <a:schemeClr val="accent4">
                  <a:lumMod val="60000"/>
                </a:schemeClr>
              </a:solidFill>
              <a:ln w="19050">
                <a:solidFill>
                  <a:schemeClr val="lt1"/>
                </a:solidFill>
              </a:ln>
              <a:effectLst/>
            </c:spPr>
          </c:dPt>
          <c:dPt>
            <c:idx val="172"/>
            <c:bubble3D val="0"/>
            <c:spPr>
              <a:solidFill>
                <a:schemeClr val="accent5">
                  <a:lumMod val="60000"/>
                </a:schemeClr>
              </a:solidFill>
              <a:ln w="19050">
                <a:solidFill>
                  <a:schemeClr val="lt1"/>
                </a:solidFill>
              </a:ln>
              <a:effectLst/>
            </c:spPr>
          </c:dPt>
          <c:dPt>
            <c:idx val="173"/>
            <c:bubble3D val="0"/>
            <c:spPr>
              <a:solidFill>
                <a:schemeClr val="accent6">
                  <a:lumMod val="60000"/>
                </a:schemeClr>
              </a:solidFill>
              <a:ln w="19050">
                <a:solidFill>
                  <a:schemeClr val="lt1"/>
                </a:solidFill>
              </a:ln>
              <a:effectLst/>
            </c:spPr>
          </c:dPt>
          <c:dPt>
            <c:idx val="174"/>
            <c:bubble3D val="0"/>
            <c:spPr>
              <a:solidFill>
                <a:schemeClr val="accent1">
                  <a:lumMod val="80000"/>
                  <a:lumOff val="20000"/>
                </a:schemeClr>
              </a:solidFill>
              <a:ln w="19050">
                <a:solidFill>
                  <a:schemeClr val="lt1"/>
                </a:solidFill>
              </a:ln>
              <a:effectLst/>
            </c:spPr>
          </c:dPt>
          <c:dPt>
            <c:idx val="175"/>
            <c:bubble3D val="0"/>
            <c:spPr>
              <a:solidFill>
                <a:schemeClr val="accent2">
                  <a:lumMod val="80000"/>
                  <a:lumOff val="20000"/>
                </a:schemeClr>
              </a:solidFill>
              <a:ln w="19050">
                <a:solidFill>
                  <a:schemeClr val="lt1"/>
                </a:solidFill>
              </a:ln>
              <a:effectLst/>
            </c:spPr>
          </c:dPt>
          <c:dPt>
            <c:idx val="176"/>
            <c:bubble3D val="0"/>
            <c:spPr>
              <a:solidFill>
                <a:schemeClr val="accent3">
                  <a:lumMod val="80000"/>
                  <a:lumOff val="20000"/>
                </a:schemeClr>
              </a:solidFill>
              <a:ln w="19050">
                <a:solidFill>
                  <a:schemeClr val="lt1"/>
                </a:solidFill>
              </a:ln>
              <a:effectLst/>
            </c:spPr>
          </c:dPt>
          <c:cat>
            <c:strRef>
              <c:f>Sheet2!$A$5:$A$182</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Grand Total</c:v>
                </c:pt>
              </c:strCache>
            </c:strRef>
          </c:cat>
          <c:val>
            <c:numRef>
              <c:f>Sheet2!$G$5:$G$182</c:f>
              <c:numCache>
                <c:formatCode>General</c:formatCode>
                <c:ptCount val="178"/>
                <c:pt idx="4">
                  <c:v>1.0</c:v>
                </c:pt>
                <c:pt idx="32">
                  <c:v>1.0</c:v>
                </c:pt>
                <c:pt idx="33">
                  <c:v>1.0</c:v>
                </c:pt>
                <c:pt idx="40">
                  <c:v>1.0</c:v>
                </c:pt>
                <c:pt idx="43">
                  <c:v>1.0</c:v>
                </c:pt>
                <c:pt idx="99">
                  <c:v>1.0</c:v>
                </c:pt>
                <c:pt idx="101">
                  <c:v>1.0</c:v>
                </c:pt>
                <c:pt idx="138">
                  <c:v>1.0</c:v>
                </c:pt>
                <c:pt idx="143">
                  <c:v>1.0</c:v>
                </c:pt>
                <c:pt idx="175">
                  <c:v>1.0</c:v>
                </c:pt>
                <c:pt idx="177">
                  <c:v>10.0</c:v>
                </c:pt>
              </c:numCache>
            </c:numRef>
          </c:val>
        </c:ser>
        <c:ser>
          <c:idx val="6"/>
          <c:order val="6"/>
          <c:tx>
            <c:strRef>
              <c:f>Sheet2!$H$3:$H$4</c:f>
              <c:strCache>
                <c:ptCount val="2"/>
                <c:pt idx="0">
                  <c:v>Column Labels</c:v>
                </c:pt>
                <c:pt idx="1">
                  <c:v>NULL</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dPt>
            <c:idx val="22"/>
            <c:bubble3D val="0"/>
            <c:spPr>
              <a:solidFill>
                <a:schemeClr val="accent5">
                  <a:lumMod val="80000"/>
                </a:schemeClr>
              </a:solidFill>
              <a:ln w="19050">
                <a:solidFill>
                  <a:schemeClr val="lt1"/>
                </a:solidFill>
              </a:ln>
              <a:effectLst/>
            </c:spPr>
          </c:dPt>
          <c:dPt>
            <c:idx val="23"/>
            <c:bubble3D val="0"/>
            <c:spPr>
              <a:solidFill>
                <a:schemeClr val="accent6">
                  <a:lumMod val="80000"/>
                </a:schemeClr>
              </a:solidFill>
              <a:ln w="19050">
                <a:solidFill>
                  <a:schemeClr val="lt1"/>
                </a:solidFill>
              </a:ln>
              <a:effectLst/>
            </c:spPr>
          </c:dPt>
          <c:dPt>
            <c:idx val="24"/>
            <c:bubble3D val="0"/>
            <c:spPr>
              <a:solidFill>
                <a:schemeClr val="accent1">
                  <a:lumMod val="60000"/>
                  <a:lumOff val="40000"/>
                </a:schemeClr>
              </a:solidFill>
              <a:ln w="19050">
                <a:solidFill>
                  <a:schemeClr val="lt1"/>
                </a:solidFill>
              </a:ln>
              <a:effectLst/>
            </c:spPr>
          </c:dPt>
          <c:dPt>
            <c:idx val="25"/>
            <c:bubble3D val="0"/>
            <c:spPr>
              <a:solidFill>
                <a:schemeClr val="accent2">
                  <a:lumMod val="60000"/>
                  <a:lumOff val="40000"/>
                </a:schemeClr>
              </a:solidFill>
              <a:ln w="19050">
                <a:solidFill>
                  <a:schemeClr val="lt1"/>
                </a:solidFill>
              </a:ln>
              <a:effectLst/>
            </c:spPr>
          </c:dPt>
          <c:dPt>
            <c:idx val="26"/>
            <c:bubble3D val="0"/>
            <c:spPr>
              <a:solidFill>
                <a:schemeClr val="accent3">
                  <a:lumMod val="60000"/>
                  <a:lumOff val="40000"/>
                </a:schemeClr>
              </a:solidFill>
              <a:ln w="19050">
                <a:solidFill>
                  <a:schemeClr val="lt1"/>
                </a:solidFill>
              </a:ln>
              <a:effectLst/>
            </c:spPr>
          </c:dPt>
          <c:dPt>
            <c:idx val="27"/>
            <c:bubble3D val="0"/>
            <c:spPr>
              <a:solidFill>
                <a:schemeClr val="accent4">
                  <a:lumMod val="60000"/>
                  <a:lumOff val="40000"/>
                </a:schemeClr>
              </a:solidFill>
              <a:ln w="19050">
                <a:solidFill>
                  <a:schemeClr val="lt1"/>
                </a:solidFill>
              </a:ln>
              <a:effectLst/>
            </c:spPr>
          </c:dPt>
          <c:dPt>
            <c:idx val="28"/>
            <c:bubble3D val="0"/>
            <c:spPr>
              <a:solidFill>
                <a:schemeClr val="accent5">
                  <a:lumMod val="60000"/>
                  <a:lumOff val="40000"/>
                </a:schemeClr>
              </a:solidFill>
              <a:ln w="19050">
                <a:solidFill>
                  <a:schemeClr val="lt1"/>
                </a:solidFill>
              </a:ln>
              <a:effectLst/>
            </c:spPr>
          </c:dPt>
          <c:dPt>
            <c:idx val="29"/>
            <c:bubble3D val="0"/>
            <c:spPr>
              <a:solidFill>
                <a:schemeClr val="accent6">
                  <a:lumMod val="60000"/>
                  <a:lumOff val="40000"/>
                </a:schemeClr>
              </a:solidFill>
              <a:ln w="19050">
                <a:solidFill>
                  <a:schemeClr val="lt1"/>
                </a:solidFill>
              </a:ln>
              <a:effectLst/>
            </c:spPr>
          </c:dPt>
          <c:dPt>
            <c:idx val="30"/>
            <c:bubble3D val="0"/>
            <c:spPr>
              <a:solidFill>
                <a:schemeClr val="accent1">
                  <a:lumMod val="50000"/>
                </a:schemeClr>
              </a:solidFill>
              <a:ln w="19050">
                <a:solidFill>
                  <a:schemeClr val="lt1"/>
                </a:solidFill>
              </a:ln>
              <a:effectLst/>
            </c:spPr>
          </c:dPt>
          <c:dPt>
            <c:idx val="31"/>
            <c:bubble3D val="0"/>
            <c:spPr>
              <a:solidFill>
                <a:schemeClr val="accent2">
                  <a:lumMod val="50000"/>
                </a:schemeClr>
              </a:solidFill>
              <a:ln w="19050">
                <a:solidFill>
                  <a:schemeClr val="lt1"/>
                </a:solidFill>
              </a:ln>
              <a:effectLst/>
            </c:spPr>
          </c:dPt>
          <c:dPt>
            <c:idx val="32"/>
            <c:bubble3D val="0"/>
            <c:spPr>
              <a:solidFill>
                <a:schemeClr val="accent3">
                  <a:lumMod val="50000"/>
                </a:schemeClr>
              </a:solidFill>
              <a:ln w="19050">
                <a:solidFill>
                  <a:schemeClr val="lt1"/>
                </a:solidFill>
              </a:ln>
              <a:effectLst/>
            </c:spPr>
          </c:dPt>
          <c:dPt>
            <c:idx val="33"/>
            <c:bubble3D val="0"/>
            <c:spPr>
              <a:solidFill>
                <a:schemeClr val="accent4">
                  <a:lumMod val="50000"/>
                </a:schemeClr>
              </a:solidFill>
              <a:ln w="19050">
                <a:solidFill>
                  <a:schemeClr val="lt1"/>
                </a:solidFill>
              </a:ln>
              <a:effectLst/>
            </c:spPr>
          </c:dPt>
          <c:dPt>
            <c:idx val="34"/>
            <c:bubble3D val="0"/>
            <c:spPr>
              <a:solidFill>
                <a:schemeClr val="accent5">
                  <a:lumMod val="50000"/>
                </a:schemeClr>
              </a:solidFill>
              <a:ln w="19050">
                <a:solidFill>
                  <a:schemeClr val="lt1"/>
                </a:solidFill>
              </a:ln>
              <a:effectLst/>
            </c:spPr>
          </c:dPt>
          <c:dPt>
            <c:idx val="35"/>
            <c:bubble3D val="0"/>
            <c:spPr>
              <a:solidFill>
                <a:schemeClr val="accent6">
                  <a:lumMod val="50000"/>
                </a:schemeClr>
              </a:solidFill>
              <a:ln w="19050">
                <a:solidFill>
                  <a:schemeClr val="lt1"/>
                </a:solidFill>
              </a:ln>
              <a:effectLst/>
            </c:spPr>
          </c:dPt>
          <c:dPt>
            <c:idx val="36"/>
            <c:bubble3D val="0"/>
            <c:spPr>
              <a:solidFill>
                <a:schemeClr val="accent1">
                  <a:lumMod val="70000"/>
                  <a:lumOff val="30000"/>
                </a:schemeClr>
              </a:solidFill>
              <a:ln w="19050">
                <a:solidFill>
                  <a:schemeClr val="lt1"/>
                </a:solidFill>
              </a:ln>
              <a:effectLst/>
            </c:spPr>
          </c:dPt>
          <c:dPt>
            <c:idx val="37"/>
            <c:bubble3D val="0"/>
            <c:spPr>
              <a:solidFill>
                <a:schemeClr val="accent2">
                  <a:lumMod val="70000"/>
                  <a:lumOff val="30000"/>
                </a:schemeClr>
              </a:solidFill>
              <a:ln w="19050">
                <a:solidFill>
                  <a:schemeClr val="lt1"/>
                </a:solidFill>
              </a:ln>
              <a:effectLst/>
            </c:spPr>
          </c:dPt>
          <c:dPt>
            <c:idx val="38"/>
            <c:bubble3D val="0"/>
            <c:spPr>
              <a:solidFill>
                <a:schemeClr val="accent3">
                  <a:lumMod val="70000"/>
                  <a:lumOff val="30000"/>
                </a:schemeClr>
              </a:solidFill>
              <a:ln w="19050">
                <a:solidFill>
                  <a:schemeClr val="lt1"/>
                </a:solidFill>
              </a:ln>
              <a:effectLst/>
            </c:spPr>
          </c:dPt>
          <c:dPt>
            <c:idx val="39"/>
            <c:bubble3D val="0"/>
            <c:spPr>
              <a:solidFill>
                <a:schemeClr val="accent4">
                  <a:lumMod val="70000"/>
                  <a:lumOff val="30000"/>
                </a:schemeClr>
              </a:solidFill>
              <a:ln w="19050">
                <a:solidFill>
                  <a:schemeClr val="lt1"/>
                </a:solidFill>
              </a:ln>
              <a:effectLst/>
            </c:spPr>
          </c:dPt>
          <c:dPt>
            <c:idx val="40"/>
            <c:bubble3D val="0"/>
            <c:spPr>
              <a:solidFill>
                <a:schemeClr val="accent5">
                  <a:lumMod val="70000"/>
                  <a:lumOff val="30000"/>
                </a:schemeClr>
              </a:solidFill>
              <a:ln w="19050">
                <a:solidFill>
                  <a:schemeClr val="lt1"/>
                </a:solidFill>
              </a:ln>
              <a:effectLst/>
            </c:spPr>
          </c:dPt>
          <c:dPt>
            <c:idx val="41"/>
            <c:bubble3D val="0"/>
            <c:spPr>
              <a:solidFill>
                <a:schemeClr val="accent6">
                  <a:lumMod val="70000"/>
                  <a:lumOff val="30000"/>
                </a:schemeClr>
              </a:solidFill>
              <a:ln w="19050">
                <a:solidFill>
                  <a:schemeClr val="lt1"/>
                </a:solidFill>
              </a:ln>
              <a:effectLst/>
            </c:spPr>
          </c:dPt>
          <c:dPt>
            <c:idx val="42"/>
            <c:bubble3D val="0"/>
            <c:spPr>
              <a:solidFill>
                <a:schemeClr val="accent1">
                  <a:lumMod val="70000"/>
                </a:schemeClr>
              </a:solidFill>
              <a:ln w="19050">
                <a:solidFill>
                  <a:schemeClr val="lt1"/>
                </a:solidFill>
              </a:ln>
              <a:effectLst/>
            </c:spPr>
          </c:dPt>
          <c:dPt>
            <c:idx val="43"/>
            <c:bubble3D val="0"/>
            <c:spPr>
              <a:solidFill>
                <a:schemeClr val="accent2">
                  <a:lumMod val="70000"/>
                </a:schemeClr>
              </a:solidFill>
              <a:ln w="19050">
                <a:solidFill>
                  <a:schemeClr val="lt1"/>
                </a:solidFill>
              </a:ln>
              <a:effectLst/>
            </c:spPr>
          </c:dPt>
          <c:dPt>
            <c:idx val="44"/>
            <c:bubble3D val="0"/>
            <c:spPr>
              <a:solidFill>
                <a:schemeClr val="accent3">
                  <a:lumMod val="70000"/>
                </a:schemeClr>
              </a:solidFill>
              <a:ln w="19050">
                <a:solidFill>
                  <a:schemeClr val="lt1"/>
                </a:solidFill>
              </a:ln>
              <a:effectLst/>
            </c:spPr>
          </c:dPt>
          <c:dPt>
            <c:idx val="45"/>
            <c:bubble3D val="0"/>
            <c:spPr>
              <a:solidFill>
                <a:schemeClr val="accent4">
                  <a:lumMod val="70000"/>
                </a:schemeClr>
              </a:solidFill>
              <a:ln w="19050">
                <a:solidFill>
                  <a:schemeClr val="lt1"/>
                </a:solidFill>
              </a:ln>
              <a:effectLst/>
            </c:spPr>
          </c:dPt>
          <c:dPt>
            <c:idx val="46"/>
            <c:bubble3D val="0"/>
            <c:spPr>
              <a:solidFill>
                <a:schemeClr val="accent5">
                  <a:lumMod val="70000"/>
                </a:schemeClr>
              </a:solidFill>
              <a:ln w="19050">
                <a:solidFill>
                  <a:schemeClr val="lt1"/>
                </a:solidFill>
              </a:ln>
              <a:effectLst/>
            </c:spPr>
          </c:dPt>
          <c:dPt>
            <c:idx val="47"/>
            <c:bubble3D val="0"/>
            <c:spPr>
              <a:solidFill>
                <a:schemeClr val="accent6">
                  <a:lumMod val="70000"/>
                </a:schemeClr>
              </a:solidFill>
              <a:ln w="19050">
                <a:solidFill>
                  <a:schemeClr val="lt1"/>
                </a:solidFill>
              </a:ln>
              <a:effectLst/>
            </c:spPr>
          </c:dPt>
          <c:dPt>
            <c:idx val="48"/>
            <c:bubble3D val="0"/>
            <c:spPr>
              <a:solidFill>
                <a:schemeClr val="accent1">
                  <a:lumMod val="50000"/>
                  <a:lumOff val="50000"/>
                </a:schemeClr>
              </a:solidFill>
              <a:ln w="19050">
                <a:solidFill>
                  <a:schemeClr val="lt1"/>
                </a:solidFill>
              </a:ln>
              <a:effectLst/>
            </c:spPr>
          </c:dPt>
          <c:dPt>
            <c:idx val="49"/>
            <c:bubble3D val="0"/>
            <c:spPr>
              <a:solidFill>
                <a:schemeClr val="accent2">
                  <a:lumMod val="50000"/>
                  <a:lumOff val="50000"/>
                </a:schemeClr>
              </a:solidFill>
              <a:ln w="19050">
                <a:solidFill>
                  <a:schemeClr val="lt1"/>
                </a:solidFill>
              </a:ln>
              <a:effectLst/>
            </c:spPr>
          </c:dPt>
          <c:dPt>
            <c:idx val="50"/>
            <c:bubble3D val="0"/>
            <c:spPr>
              <a:solidFill>
                <a:schemeClr val="accent3">
                  <a:lumMod val="50000"/>
                  <a:lumOff val="50000"/>
                </a:schemeClr>
              </a:solidFill>
              <a:ln w="19050">
                <a:solidFill>
                  <a:schemeClr val="lt1"/>
                </a:solidFill>
              </a:ln>
              <a:effectLst/>
            </c:spPr>
          </c:dPt>
          <c:dPt>
            <c:idx val="51"/>
            <c:bubble3D val="0"/>
            <c:spPr>
              <a:solidFill>
                <a:schemeClr val="accent4">
                  <a:lumMod val="50000"/>
                  <a:lumOff val="50000"/>
                </a:schemeClr>
              </a:solidFill>
              <a:ln w="19050">
                <a:solidFill>
                  <a:schemeClr val="lt1"/>
                </a:solidFill>
              </a:ln>
              <a:effectLst/>
            </c:spPr>
          </c:dPt>
          <c:dPt>
            <c:idx val="52"/>
            <c:bubble3D val="0"/>
            <c:spPr>
              <a:solidFill>
                <a:schemeClr val="accent5">
                  <a:lumMod val="50000"/>
                  <a:lumOff val="50000"/>
                </a:schemeClr>
              </a:solidFill>
              <a:ln w="19050">
                <a:solidFill>
                  <a:schemeClr val="lt1"/>
                </a:solidFill>
              </a:ln>
              <a:effectLst/>
            </c:spPr>
          </c:dPt>
          <c:dPt>
            <c:idx val="53"/>
            <c:bubble3D val="0"/>
            <c:spPr>
              <a:solidFill>
                <a:schemeClr val="accent6">
                  <a:lumMod val="50000"/>
                  <a:lumOff val="50000"/>
                </a:schemeClr>
              </a:solidFill>
              <a:ln w="19050">
                <a:solidFill>
                  <a:schemeClr val="lt1"/>
                </a:solidFill>
              </a:ln>
              <a:effectLst/>
            </c:spPr>
          </c:dPt>
          <c:dPt>
            <c:idx val="54"/>
            <c:bubble3D val="0"/>
            <c:spPr>
              <a:solidFill>
                <a:schemeClr val="accent1"/>
              </a:solidFill>
              <a:ln w="19050">
                <a:solidFill>
                  <a:schemeClr val="lt1"/>
                </a:solidFill>
              </a:ln>
              <a:effectLst/>
            </c:spPr>
          </c:dPt>
          <c:dPt>
            <c:idx val="55"/>
            <c:bubble3D val="0"/>
            <c:spPr>
              <a:solidFill>
                <a:schemeClr val="accent2"/>
              </a:solidFill>
              <a:ln w="19050">
                <a:solidFill>
                  <a:schemeClr val="lt1"/>
                </a:solidFill>
              </a:ln>
              <a:effectLst/>
            </c:spPr>
          </c:dPt>
          <c:dPt>
            <c:idx val="56"/>
            <c:bubble3D val="0"/>
            <c:spPr>
              <a:solidFill>
                <a:schemeClr val="accent3"/>
              </a:solidFill>
              <a:ln w="19050">
                <a:solidFill>
                  <a:schemeClr val="lt1"/>
                </a:solidFill>
              </a:ln>
              <a:effectLst/>
            </c:spPr>
          </c:dPt>
          <c:dPt>
            <c:idx val="57"/>
            <c:bubble3D val="0"/>
            <c:spPr>
              <a:solidFill>
                <a:schemeClr val="accent4"/>
              </a:solidFill>
              <a:ln w="19050">
                <a:solidFill>
                  <a:schemeClr val="lt1"/>
                </a:solidFill>
              </a:ln>
              <a:effectLst/>
            </c:spPr>
          </c:dPt>
          <c:dPt>
            <c:idx val="58"/>
            <c:bubble3D val="0"/>
            <c:spPr>
              <a:solidFill>
                <a:schemeClr val="accent5"/>
              </a:solidFill>
              <a:ln w="19050">
                <a:solidFill>
                  <a:schemeClr val="lt1"/>
                </a:solidFill>
              </a:ln>
              <a:effectLst/>
            </c:spPr>
          </c:dPt>
          <c:dPt>
            <c:idx val="59"/>
            <c:bubble3D val="0"/>
            <c:spPr>
              <a:solidFill>
                <a:schemeClr val="accent6"/>
              </a:solidFill>
              <a:ln w="19050">
                <a:solidFill>
                  <a:schemeClr val="lt1"/>
                </a:solidFill>
              </a:ln>
              <a:effectLst/>
            </c:spPr>
          </c:dPt>
          <c:dPt>
            <c:idx val="60"/>
            <c:bubble3D val="0"/>
            <c:spPr>
              <a:solidFill>
                <a:schemeClr val="accent1">
                  <a:lumMod val="60000"/>
                </a:schemeClr>
              </a:solidFill>
              <a:ln w="19050">
                <a:solidFill>
                  <a:schemeClr val="lt1"/>
                </a:solidFill>
              </a:ln>
              <a:effectLst/>
            </c:spPr>
          </c:dPt>
          <c:dPt>
            <c:idx val="61"/>
            <c:bubble3D val="0"/>
            <c:spPr>
              <a:solidFill>
                <a:schemeClr val="accent2">
                  <a:lumMod val="60000"/>
                </a:schemeClr>
              </a:solidFill>
              <a:ln w="19050">
                <a:solidFill>
                  <a:schemeClr val="lt1"/>
                </a:solidFill>
              </a:ln>
              <a:effectLst/>
            </c:spPr>
          </c:dPt>
          <c:dPt>
            <c:idx val="62"/>
            <c:bubble3D val="0"/>
            <c:spPr>
              <a:solidFill>
                <a:schemeClr val="accent3">
                  <a:lumMod val="60000"/>
                </a:schemeClr>
              </a:solidFill>
              <a:ln w="19050">
                <a:solidFill>
                  <a:schemeClr val="lt1"/>
                </a:solidFill>
              </a:ln>
              <a:effectLst/>
            </c:spPr>
          </c:dPt>
          <c:dPt>
            <c:idx val="63"/>
            <c:bubble3D val="0"/>
            <c:spPr>
              <a:solidFill>
                <a:schemeClr val="accent4">
                  <a:lumMod val="60000"/>
                </a:schemeClr>
              </a:solidFill>
              <a:ln w="19050">
                <a:solidFill>
                  <a:schemeClr val="lt1"/>
                </a:solidFill>
              </a:ln>
              <a:effectLst/>
            </c:spPr>
          </c:dPt>
          <c:dPt>
            <c:idx val="64"/>
            <c:bubble3D val="0"/>
            <c:spPr>
              <a:solidFill>
                <a:schemeClr val="accent5">
                  <a:lumMod val="60000"/>
                </a:schemeClr>
              </a:solidFill>
              <a:ln w="19050">
                <a:solidFill>
                  <a:schemeClr val="lt1"/>
                </a:solidFill>
              </a:ln>
              <a:effectLst/>
            </c:spPr>
          </c:dPt>
          <c:dPt>
            <c:idx val="65"/>
            <c:bubble3D val="0"/>
            <c:spPr>
              <a:solidFill>
                <a:schemeClr val="accent6">
                  <a:lumMod val="60000"/>
                </a:schemeClr>
              </a:solidFill>
              <a:ln w="19050">
                <a:solidFill>
                  <a:schemeClr val="lt1"/>
                </a:solidFill>
              </a:ln>
              <a:effectLst/>
            </c:spPr>
          </c:dPt>
          <c:dPt>
            <c:idx val="66"/>
            <c:bubble3D val="0"/>
            <c:spPr>
              <a:solidFill>
                <a:schemeClr val="accent1">
                  <a:lumMod val="80000"/>
                  <a:lumOff val="20000"/>
                </a:schemeClr>
              </a:solidFill>
              <a:ln w="19050">
                <a:solidFill>
                  <a:schemeClr val="lt1"/>
                </a:solidFill>
              </a:ln>
              <a:effectLst/>
            </c:spPr>
          </c:dPt>
          <c:dPt>
            <c:idx val="67"/>
            <c:bubble3D val="0"/>
            <c:spPr>
              <a:solidFill>
                <a:schemeClr val="accent2">
                  <a:lumMod val="80000"/>
                  <a:lumOff val="20000"/>
                </a:schemeClr>
              </a:solidFill>
              <a:ln w="19050">
                <a:solidFill>
                  <a:schemeClr val="lt1"/>
                </a:solidFill>
              </a:ln>
              <a:effectLst/>
            </c:spPr>
          </c:dPt>
          <c:dPt>
            <c:idx val="68"/>
            <c:bubble3D val="0"/>
            <c:spPr>
              <a:solidFill>
                <a:schemeClr val="accent3">
                  <a:lumMod val="80000"/>
                  <a:lumOff val="20000"/>
                </a:schemeClr>
              </a:solidFill>
              <a:ln w="19050">
                <a:solidFill>
                  <a:schemeClr val="lt1"/>
                </a:solidFill>
              </a:ln>
              <a:effectLst/>
            </c:spPr>
          </c:dPt>
          <c:dPt>
            <c:idx val="69"/>
            <c:bubble3D val="0"/>
            <c:spPr>
              <a:solidFill>
                <a:schemeClr val="accent4">
                  <a:lumMod val="80000"/>
                  <a:lumOff val="20000"/>
                </a:schemeClr>
              </a:solidFill>
              <a:ln w="19050">
                <a:solidFill>
                  <a:schemeClr val="lt1"/>
                </a:solidFill>
              </a:ln>
              <a:effectLst/>
            </c:spPr>
          </c:dPt>
          <c:dPt>
            <c:idx val="70"/>
            <c:bubble3D val="0"/>
            <c:spPr>
              <a:solidFill>
                <a:schemeClr val="accent5">
                  <a:lumMod val="80000"/>
                  <a:lumOff val="20000"/>
                </a:schemeClr>
              </a:solidFill>
              <a:ln w="19050">
                <a:solidFill>
                  <a:schemeClr val="lt1"/>
                </a:solidFill>
              </a:ln>
              <a:effectLst/>
            </c:spPr>
          </c:dPt>
          <c:dPt>
            <c:idx val="71"/>
            <c:bubble3D val="0"/>
            <c:spPr>
              <a:solidFill>
                <a:schemeClr val="accent6">
                  <a:lumMod val="80000"/>
                  <a:lumOff val="20000"/>
                </a:schemeClr>
              </a:solidFill>
              <a:ln w="19050">
                <a:solidFill>
                  <a:schemeClr val="lt1"/>
                </a:solidFill>
              </a:ln>
              <a:effectLst/>
            </c:spPr>
          </c:dPt>
          <c:dPt>
            <c:idx val="72"/>
            <c:bubble3D val="0"/>
            <c:spPr>
              <a:solidFill>
                <a:schemeClr val="accent1">
                  <a:lumMod val="80000"/>
                </a:schemeClr>
              </a:solidFill>
              <a:ln w="19050">
                <a:solidFill>
                  <a:schemeClr val="lt1"/>
                </a:solidFill>
              </a:ln>
              <a:effectLst/>
            </c:spPr>
          </c:dPt>
          <c:dPt>
            <c:idx val="73"/>
            <c:bubble3D val="0"/>
            <c:spPr>
              <a:solidFill>
                <a:schemeClr val="accent2">
                  <a:lumMod val="80000"/>
                </a:schemeClr>
              </a:solidFill>
              <a:ln w="19050">
                <a:solidFill>
                  <a:schemeClr val="lt1"/>
                </a:solidFill>
              </a:ln>
              <a:effectLst/>
            </c:spPr>
          </c:dPt>
          <c:dPt>
            <c:idx val="74"/>
            <c:bubble3D val="0"/>
            <c:spPr>
              <a:solidFill>
                <a:schemeClr val="accent3">
                  <a:lumMod val="80000"/>
                </a:schemeClr>
              </a:solidFill>
              <a:ln w="19050">
                <a:solidFill>
                  <a:schemeClr val="lt1"/>
                </a:solidFill>
              </a:ln>
              <a:effectLst/>
            </c:spPr>
          </c:dPt>
          <c:dPt>
            <c:idx val="75"/>
            <c:bubble3D val="0"/>
            <c:spPr>
              <a:solidFill>
                <a:schemeClr val="accent4">
                  <a:lumMod val="80000"/>
                </a:schemeClr>
              </a:solidFill>
              <a:ln w="19050">
                <a:solidFill>
                  <a:schemeClr val="lt1"/>
                </a:solidFill>
              </a:ln>
              <a:effectLst/>
            </c:spPr>
          </c:dPt>
          <c:dPt>
            <c:idx val="76"/>
            <c:bubble3D val="0"/>
            <c:spPr>
              <a:solidFill>
                <a:schemeClr val="accent5">
                  <a:lumMod val="80000"/>
                </a:schemeClr>
              </a:solidFill>
              <a:ln w="19050">
                <a:solidFill>
                  <a:schemeClr val="lt1"/>
                </a:solidFill>
              </a:ln>
              <a:effectLst/>
            </c:spPr>
          </c:dPt>
          <c:dPt>
            <c:idx val="77"/>
            <c:bubble3D val="0"/>
            <c:spPr>
              <a:solidFill>
                <a:schemeClr val="accent6">
                  <a:lumMod val="80000"/>
                </a:schemeClr>
              </a:solidFill>
              <a:ln w="19050">
                <a:solidFill>
                  <a:schemeClr val="lt1"/>
                </a:solidFill>
              </a:ln>
              <a:effectLst/>
            </c:spPr>
          </c:dPt>
          <c:dPt>
            <c:idx val="78"/>
            <c:bubble3D val="0"/>
            <c:spPr>
              <a:solidFill>
                <a:schemeClr val="accent1">
                  <a:lumMod val="60000"/>
                  <a:lumOff val="40000"/>
                </a:schemeClr>
              </a:solidFill>
              <a:ln w="19050">
                <a:solidFill>
                  <a:schemeClr val="lt1"/>
                </a:solidFill>
              </a:ln>
              <a:effectLst/>
            </c:spPr>
          </c:dPt>
          <c:dPt>
            <c:idx val="79"/>
            <c:bubble3D val="0"/>
            <c:spPr>
              <a:solidFill>
                <a:schemeClr val="accent2">
                  <a:lumMod val="60000"/>
                  <a:lumOff val="40000"/>
                </a:schemeClr>
              </a:solidFill>
              <a:ln w="19050">
                <a:solidFill>
                  <a:schemeClr val="lt1"/>
                </a:solidFill>
              </a:ln>
              <a:effectLst/>
            </c:spPr>
          </c:dPt>
          <c:dPt>
            <c:idx val="80"/>
            <c:bubble3D val="0"/>
            <c:spPr>
              <a:solidFill>
                <a:schemeClr val="accent3">
                  <a:lumMod val="60000"/>
                  <a:lumOff val="40000"/>
                </a:schemeClr>
              </a:solidFill>
              <a:ln w="19050">
                <a:solidFill>
                  <a:schemeClr val="lt1"/>
                </a:solidFill>
              </a:ln>
              <a:effectLst/>
            </c:spPr>
          </c:dPt>
          <c:dPt>
            <c:idx val="81"/>
            <c:bubble3D val="0"/>
            <c:spPr>
              <a:solidFill>
                <a:schemeClr val="accent4">
                  <a:lumMod val="60000"/>
                  <a:lumOff val="40000"/>
                </a:schemeClr>
              </a:solidFill>
              <a:ln w="19050">
                <a:solidFill>
                  <a:schemeClr val="lt1"/>
                </a:solidFill>
              </a:ln>
              <a:effectLst/>
            </c:spPr>
          </c:dPt>
          <c:dPt>
            <c:idx val="82"/>
            <c:bubble3D val="0"/>
            <c:spPr>
              <a:solidFill>
                <a:schemeClr val="accent5">
                  <a:lumMod val="60000"/>
                  <a:lumOff val="40000"/>
                </a:schemeClr>
              </a:solidFill>
              <a:ln w="19050">
                <a:solidFill>
                  <a:schemeClr val="lt1"/>
                </a:solidFill>
              </a:ln>
              <a:effectLst/>
            </c:spPr>
          </c:dPt>
          <c:dPt>
            <c:idx val="83"/>
            <c:bubble3D val="0"/>
            <c:spPr>
              <a:solidFill>
                <a:schemeClr val="accent6">
                  <a:lumMod val="60000"/>
                  <a:lumOff val="40000"/>
                </a:schemeClr>
              </a:solidFill>
              <a:ln w="19050">
                <a:solidFill>
                  <a:schemeClr val="lt1"/>
                </a:solidFill>
              </a:ln>
              <a:effectLst/>
            </c:spPr>
          </c:dPt>
          <c:dPt>
            <c:idx val="84"/>
            <c:bubble3D val="0"/>
            <c:spPr>
              <a:solidFill>
                <a:schemeClr val="accent1">
                  <a:lumMod val="50000"/>
                </a:schemeClr>
              </a:solidFill>
              <a:ln w="19050">
                <a:solidFill>
                  <a:schemeClr val="lt1"/>
                </a:solidFill>
              </a:ln>
              <a:effectLst/>
            </c:spPr>
          </c:dPt>
          <c:dPt>
            <c:idx val="85"/>
            <c:bubble3D val="0"/>
            <c:spPr>
              <a:solidFill>
                <a:schemeClr val="accent2">
                  <a:lumMod val="50000"/>
                </a:schemeClr>
              </a:solidFill>
              <a:ln w="19050">
                <a:solidFill>
                  <a:schemeClr val="lt1"/>
                </a:solidFill>
              </a:ln>
              <a:effectLst/>
            </c:spPr>
          </c:dPt>
          <c:dPt>
            <c:idx val="86"/>
            <c:bubble3D val="0"/>
            <c:spPr>
              <a:solidFill>
                <a:schemeClr val="accent3">
                  <a:lumMod val="50000"/>
                </a:schemeClr>
              </a:solidFill>
              <a:ln w="19050">
                <a:solidFill>
                  <a:schemeClr val="lt1"/>
                </a:solidFill>
              </a:ln>
              <a:effectLst/>
            </c:spPr>
          </c:dPt>
          <c:dPt>
            <c:idx val="87"/>
            <c:bubble3D val="0"/>
            <c:spPr>
              <a:solidFill>
                <a:schemeClr val="accent4">
                  <a:lumMod val="50000"/>
                </a:schemeClr>
              </a:solidFill>
              <a:ln w="19050">
                <a:solidFill>
                  <a:schemeClr val="lt1"/>
                </a:solidFill>
              </a:ln>
              <a:effectLst/>
            </c:spPr>
          </c:dPt>
          <c:dPt>
            <c:idx val="88"/>
            <c:bubble3D val="0"/>
            <c:spPr>
              <a:solidFill>
                <a:schemeClr val="accent5">
                  <a:lumMod val="50000"/>
                </a:schemeClr>
              </a:solidFill>
              <a:ln w="19050">
                <a:solidFill>
                  <a:schemeClr val="lt1"/>
                </a:solidFill>
              </a:ln>
              <a:effectLst/>
            </c:spPr>
          </c:dPt>
          <c:dPt>
            <c:idx val="89"/>
            <c:bubble3D val="0"/>
            <c:spPr>
              <a:solidFill>
                <a:schemeClr val="accent6">
                  <a:lumMod val="50000"/>
                </a:schemeClr>
              </a:solidFill>
              <a:ln w="19050">
                <a:solidFill>
                  <a:schemeClr val="lt1"/>
                </a:solidFill>
              </a:ln>
              <a:effectLst/>
            </c:spPr>
          </c:dPt>
          <c:dPt>
            <c:idx val="90"/>
            <c:bubble3D val="0"/>
            <c:spPr>
              <a:solidFill>
                <a:schemeClr val="accent1">
                  <a:lumMod val="70000"/>
                  <a:lumOff val="30000"/>
                </a:schemeClr>
              </a:solidFill>
              <a:ln w="19050">
                <a:solidFill>
                  <a:schemeClr val="lt1"/>
                </a:solidFill>
              </a:ln>
              <a:effectLst/>
            </c:spPr>
          </c:dPt>
          <c:dPt>
            <c:idx val="91"/>
            <c:bubble3D val="0"/>
            <c:spPr>
              <a:solidFill>
                <a:schemeClr val="accent2">
                  <a:lumMod val="70000"/>
                  <a:lumOff val="30000"/>
                </a:schemeClr>
              </a:solidFill>
              <a:ln w="19050">
                <a:solidFill>
                  <a:schemeClr val="lt1"/>
                </a:solidFill>
              </a:ln>
              <a:effectLst/>
            </c:spPr>
          </c:dPt>
          <c:dPt>
            <c:idx val="92"/>
            <c:bubble3D val="0"/>
            <c:spPr>
              <a:solidFill>
                <a:schemeClr val="accent3">
                  <a:lumMod val="70000"/>
                  <a:lumOff val="30000"/>
                </a:schemeClr>
              </a:solidFill>
              <a:ln w="19050">
                <a:solidFill>
                  <a:schemeClr val="lt1"/>
                </a:solidFill>
              </a:ln>
              <a:effectLst/>
            </c:spPr>
          </c:dPt>
          <c:dPt>
            <c:idx val="93"/>
            <c:bubble3D val="0"/>
            <c:spPr>
              <a:solidFill>
                <a:schemeClr val="accent4">
                  <a:lumMod val="70000"/>
                  <a:lumOff val="30000"/>
                </a:schemeClr>
              </a:solidFill>
              <a:ln w="19050">
                <a:solidFill>
                  <a:schemeClr val="lt1"/>
                </a:solidFill>
              </a:ln>
              <a:effectLst/>
            </c:spPr>
          </c:dPt>
          <c:dPt>
            <c:idx val="94"/>
            <c:bubble3D val="0"/>
            <c:spPr>
              <a:solidFill>
                <a:schemeClr val="accent5">
                  <a:lumMod val="70000"/>
                  <a:lumOff val="30000"/>
                </a:schemeClr>
              </a:solidFill>
              <a:ln w="19050">
                <a:solidFill>
                  <a:schemeClr val="lt1"/>
                </a:solidFill>
              </a:ln>
              <a:effectLst/>
            </c:spPr>
          </c:dPt>
          <c:dPt>
            <c:idx val="95"/>
            <c:bubble3D val="0"/>
            <c:spPr>
              <a:solidFill>
                <a:schemeClr val="accent6">
                  <a:lumMod val="70000"/>
                  <a:lumOff val="30000"/>
                </a:schemeClr>
              </a:solidFill>
              <a:ln w="19050">
                <a:solidFill>
                  <a:schemeClr val="lt1"/>
                </a:solidFill>
              </a:ln>
              <a:effectLst/>
            </c:spPr>
          </c:dPt>
          <c:dPt>
            <c:idx val="96"/>
            <c:bubble3D val="0"/>
            <c:spPr>
              <a:solidFill>
                <a:schemeClr val="accent1">
                  <a:lumMod val="70000"/>
                </a:schemeClr>
              </a:solidFill>
              <a:ln w="19050">
                <a:solidFill>
                  <a:schemeClr val="lt1"/>
                </a:solidFill>
              </a:ln>
              <a:effectLst/>
            </c:spPr>
          </c:dPt>
          <c:dPt>
            <c:idx val="97"/>
            <c:bubble3D val="0"/>
            <c:spPr>
              <a:solidFill>
                <a:schemeClr val="accent2">
                  <a:lumMod val="70000"/>
                </a:schemeClr>
              </a:solidFill>
              <a:ln w="19050">
                <a:solidFill>
                  <a:schemeClr val="lt1"/>
                </a:solidFill>
              </a:ln>
              <a:effectLst/>
            </c:spPr>
          </c:dPt>
          <c:dPt>
            <c:idx val="98"/>
            <c:bubble3D val="0"/>
            <c:spPr>
              <a:solidFill>
                <a:schemeClr val="accent3">
                  <a:lumMod val="70000"/>
                </a:schemeClr>
              </a:solidFill>
              <a:ln w="19050">
                <a:solidFill>
                  <a:schemeClr val="lt1"/>
                </a:solidFill>
              </a:ln>
              <a:effectLst/>
            </c:spPr>
          </c:dPt>
          <c:dPt>
            <c:idx val="99"/>
            <c:bubble3D val="0"/>
            <c:spPr>
              <a:solidFill>
                <a:schemeClr val="accent4">
                  <a:lumMod val="70000"/>
                </a:schemeClr>
              </a:solidFill>
              <a:ln w="19050">
                <a:solidFill>
                  <a:schemeClr val="lt1"/>
                </a:solidFill>
              </a:ln>
              <a:effectLst/>
            </c:spPr>
          </c:dPt>
          <c:dPt>
            <c:idx val="100"/>
            <c:bubble3D val="0"/>
            <c:spPr>
              <a:solidFill>
                <a:schemeClr val="accent5">
                  <a:lumMod val="70000"/>
                </a:schemeClr>
              </a:solidFill>
              <a:ln w="19050">
                <a:solidFill>
                  <a:schemeClr val="lt1"/>
                </a:solidFill>
              </a:ln>
              <a:effectLst/>
            </c:spPr>
          </c:dPt>
          <c:dPt>
            <c:idx val="101"/>
            <c:bubble3D val="0"/>
            <c:spPr>
              <a:solidFill>
                <a:schemeClr val="accent6">
                  <a:lumMod val="70000"/>
                </a:schemeClr>
              </a:solidFill>
              <a:ln w="19050">
                <a:solidFill>
                  <a:schemeClr val="lt1"/>
                </a:solidFill>
              </a:ln>
              <a:effectLst/>
            </c:spPr>
          </c:dPt>
          <c:dPt>
            <c:idx val="102"/>
            <c:bubble3D val="0"/>
            <c:spPr>
              <a:solidFill>
                <a:schemeClr val="accent1">
                  <a:lumMod val="50000"/>
                  <a:lumOff val="50000"/>
                </a:schemeClr>
              </a:solidFill>
              <a:ln w="19050">
                <a:solidFill>
                  <a:schemeClr val="lt1"/>
                </a:solidFill>
              </a:ln>
              <a:effectLst/>
            </c:spPr>
          </c:dPt>
          <c:dPt>
            <c:idx val="103"/>
            <c:bubble3D val="0"/>
            <c:spPr>
              <a:solidFill>
                <a:schemeClr val="accent2">
                  <a:lumMod val="50000"/>
                  <a:lumOff val="50000"/>
                </a:schemeClr>
              </a:solidFill>
              <a:ln w="19050">
                <a:solidFill>
                  <a:schemeClr val="lt1"/>
                </a:solidFill>
              </a:ln>
              <a:effectLst/>
            </c:spPr>
          </c:dPt>
          <c:dPt>
            <c:idx val="104"/>
            <c:bubble3D val="0"/>
            <c:spPr>
              <a:solidFill>
                <a:schemeClr val="accent3">
                  <a:lumMod val="50000"/>
                  <a:lumOff val="50000"/>
                </a:schemeClr>
              </a:solidFill>
              <a:ln w="19050">
                <a:solidFill>
                  <a:schemeClr val="lt1"/>
                </a:solidFill>
              </a:ln>
              <a:effectLst/>
            </c:spPr>
          </c:dPt>
          <c:dPt>
            <c:idx val="105"/>
            <c:bubble3D val="0"/>
            <c:spPr>
              <a:solidFill>
                <a:schemeClr val="accent4">
                  <a:lumMod val="50000"/>
                  <a:lumOff val="50000"/>
                </a:schemeClr>
              </a:solidFill>
              <a:ln w="19050">
                <a:solidFill>
                  <a:schemeClr val="lt1"/>
                </a:solidFill>
              </a:ln>
              <a:effectLst/>
            </c:spPr>
          </c:dPt>
          <c:dPt>
            <c:idx val="106"/>
            <c:bubble3D val="0"/>
            <c:spPr>
              <a:solidFill>
                <a:schemeClr val="accent5">
                  <a:lumMod val="50000"/>
                  <a:lumOff val="50000"/>
                </a:schemeClr>
              </a:solidFill>
              <a:ln w="19050">
                <a:solidFill>
                  <a:schemeClr val="lt1"/>
                </a:solidFill>
              </a:ln>
              <a:effectLst/>
            </c:spPr>
          </c:dPt>
          <c:dPt>
            <c:idx val="107"/>
            <c:bubble3D val="0"/>
            <c:spPr>
              <a:solidFill>
                <a:schemeClr val="accent6">
                  <a:lumMod val="50000"/>
                  <a:lumOff val="50000"/>
                </a:schemeClr>
              </a:solidFill>
              <a:ln w="19050">
                <a:solidFill>
                  <a:schemeClr val="lt1"/>
                </a:solidFill>
              </a:ln>
              <a:effectLst/>
            </c:spPr>
          </c:dPt>
          <c:dPt>
            <c:idx val="108"/>
            <c:bubble3D val="0"/>
            <c:spPr>
              <a:solidFill>
                <a:schemeClr val="accent1"/>
              </a:solidFill>
              <a:ln w="19050">
                <a:solidFill>
                  <a:schemeClr val="lt1"/>
                </a:solidFill>
              </a:ln>
              <a:effectLst/>
            </c:spPr>
          </c:dPt>
          <c:dPt>
            <c:idx val="109"/>
            <c:bubble3D val="0"/>
            <c:spPr>
              <a:solidFill>
                <a:schemeClr val="accent2"/>
              </a:solidFill>
              <a:ln w="19050">
                <a:solidFill>
                  <a:schemeClr val="lt1"/>
                </a:solidFill>
              </a:ln>
              <a:effectLst/>
            </c:spPr>
          </c:dPt>
          <c:dPt>
            <c:idx val="110"/>
            <c:bubble3D val="0"/>
            <c:spPr>
              <a:solidFill>
                <a:schemeClr val="accent3"/>
              </a:solidFill>
              <a:ln w="19050">
                <a:solidFill>
                  <a:schemeClr val="lt1"/>
                </a:solidFill>
              </a:ln>
              <a:effectLst/>
            </c:spPr>
          </c:dPt>
          <c:dPt>
            <c:idx val="111"/>
            <c:bubble3D val="0"/>
            <c:spPr>
              <a:solidFill>
                <a:schemeClr val="accent4"/>
              </a:solidFill>
              <a:ln w="19050">
                <a:solidFill>
                  <a:schemeClr val="lt1"/>
                </a:solidFill>
              </a:ln>
              <a:effectLst/>
            </c:spPr>
          </c:dPt>
          <c:dPt>
            <c:idx val="112"/>
            <c:bubble3D val="0"/>
            <c:spPr>
              <a:solidFill>
                <a:schemeClr val="accent5"/>
              </a:solidFill>
              <a:ln w="19050">
                <a:solidFill>
                  <a:schemeClr val="lt1"/>
                </a:solidFill>
              </a:ln>
              <a:effectLst/>
            </c:spPr>
          </c:dPt>
          <c:dPt>
            <c:idx val="113"/>
            <c:bubble3D val="0"/>
            <c:spPr>
              <a:solidFill>
                <a:schemeClr val="accent6"/>
              </a:solidFill>
              <a:ln w="19050">
                <a:solidFill>
                  <a:schemeClr val="lt1"/>
                </a:solidFill>
              </a:ln>
              <a:effectLst/>
            </c:spPr>
          </c:dPt>
          <c:dPt>
            <c:idx val="114"/>
            <c:bubble3D val="0"/>
            <c:spPr>
              <a:solidFill>
                <a:schemeClr val="accent1">
                  <a:lumMod val="60000"/>
                </a:schemeClr>
              </a:solidFill>
              <a:ln w="19050">
                <a:solidFill>
                  <a:schemeClr val="lt1"/>
                </a:solidFill>
              </a:ln>
              <a:effectLst/>
            </c:spPr>
          </c:dPt>
          <c:dPt>
            <c:idx val="115"/>
            <c:bubble3D val="0"/>
            <c:spPr>
              <a:solidFill>
                <a:schemeClr val="accent2">
                  <a:lumMod val="60000"/>
                </a:schemeClr>
              </a:solidFill>
              <a:ln w="19050">
                <a:solidFill>
                  <a:schemeClr val="lt1"/>
                </a:solidFill>
              </a:ln>
              <a:effectLst/>
            </c:spPr>
          </c:dPt>
          <c:dPt>
            <c:idx val="116"/>
            <c:bubble3D val="0"/>
            <c:spPr>
              <a:solidFill>
                <a:schemeClr val="accent3">
                  <a:lumMod val="60000"/>
                </a:schemeClr>
              </a:solidFill>
              <a:ln w="19050">
                <a:solidFill>
                  <a:schemeClr val="lt1"/>
                </a:solidFill>
              </a:ln>
              <a:effectLst/>
            </c:spPr>
          </c:dPt>
          <c:dPt>
            <c:idx val="117"/>
            <c:bubble3D val="0"/>
            <c:spPr>
              <a:solidFill>
                <a:schemeClr val="accent4">
                  <a:lumMod val="60000"/>
                </a:schemeClr>
              </a:solidFill>
              <a:ln w="19050">
                <a:solidFill>
                  <a:schemeClr val="lt1"/>
                </a:solidFill>
              </a:ln>
              <a:effectLst/>
            </c:spPr>
          </c:dPt>
          <c:dPt>
            <c:idx val="118"/>
            <c:bubble3D val="0"/>
            <c:spPr>
              <a:solidFill>
                <a:schemeClr val="accent5">
                  <a:lumMod val="60000"/>
                </a:schemeClr>
              </a:solidFill>
              <a:ln w="19050">
                <a:solidFill>
                  <a:schemeClr val="lt1"/>
                </a:solidFill>
              </a:ln>
              <a:effectLst/>
            </c:spPr>
          </c:dPt>
          <c:dPt>
            <c:idx val="119"/>
            <c:bubble3D val="0"/>
            <c:spPr>
              <a:solidFill>
                <a:schemeClr val="accent6">
                  <a:lumMod val="60000"/>
                </a:schemeClr>
              </a:solidFill>
              <a:ln w="19050">
                <a:solidFill>
                  <a:schemeClr val="lt1"/>
                </a:solidFill>
              </a:ln>
              <a:effectLst/>
            </c:spPr>
          </c:dPt>
          <c:dPt>
            <c:idx val="120"/>
            <c:bubble3D val="0"/>
            <c:spPr>
              <a:solidFill>
                <a:schemeClr val="accent1">
                  <a:lumMod val="80000"/>
                  <a:lumOff val="20000"/>
                </a:schemeClr>
              </a:solidFill>
              <a:ln w="19050">
                <a:solidFill>
                  <a:schemeClr val="lt1"/>
                </a:solidFill>
              </a:ln>
              <a:effectLst/>
            </c:spPr>
          </c:dPt>
          <c:dPt>
            <c:idx val="121"/>
            <c:bubble3D val="0"/>
            <c:spPr>
              <a:solidFill>
                <a:schemeClr val="accent2">
                  <a:lumMod val="80000"/>
                  <a:lumOff val="20000"/>
                </a:schemeClr>
              </a:solidFill>
              <a:ln w="19050">
                <a:solidFill>
                  <a:schemeClr val="lt1"/>
                </a:solidFill>
              </a:ln>
              <a:effectLst/>
            </c:spPr>
          </c:dPt>
          <c:dPt>
            <c:idx val="122"/>
            <c:bubble3D val="0"/>
            <c:spPr>
              <a:solidFill>
                <a:schemeClr val="accent3">
                  <a:lumMod val="80000"/>
                  <a:lumOff val="20000"/>
                </a:schemeClr>
              </a:solidFill>
              <a:ln w="19050">
                <a:solidFill>
                  <a:schemeClr val="lt1"/>
                </a:solidFill>
              </a:ln>
              <a:effectLst/>
            </c:spPr>
          </c:dPt>
          <c:dPt>
            <c:idx val="123"/>
            <c:bubble3D val="0"/>
            <c:spPr>
              <a:solidFill>
                <a:schemeClr val="accent4">
                  <a:lumMod val="80000"/>
                  <a:lumOff val="20000"/>
                </a:schemeClr>
              </a:solidFill>
              <a:ln w="19050">
                <a:solidFill>
                  <a:schemeClr val="lt1"/>
                </a:solidFill>
              </a:ln>
              <a:effectLst/>
            </c:spPr>
          </c:dPt>
          <c:dPt>
            <c:idx val="124"/>
            <c:bubble3D val="0"/>
            <c:spPr>
              <a:solidFill>
                <a:schemeClr val="accent5">
                  <a:lumMod val="80000"/>
                  <a:lumOff val="20000"/>
                </a:schemeClr>
              </a:solidFill>
              <a:ln w="19050">
                <a:solidFill>
                  <a:schemeClr val="lt1"/>
                </a:solidFill>
              </a:ln>
              <a:effectLst/>
            </c:spPr>
          </c:dPt>
          <c:dPt>
            <c:idx val="125"/>
            <c:bubble3D val="0"/>
            <c:spPr>
              <a:solidFill>
                <a:schemeClr val="accent6">
                  <a:lumMod val="80000"/>
                  <a:lumOff val="20000"/>
                </a:schemeClr>
              </a:solidFill>
              <a:ln w="19050">
                <a:solidFill>
                  <a:schemeClr val="lt1"/>
                </a:solidFill>
              </a:ln>
              <a:effectLst/>
            </c:spPr>
          </c:dPt>
          <c:dPt>
            <c:idx val="126"/>
            <c:bubble3D val="0"/>
            <c:spPr>
              <a:solidFill>
                <a:schemeClr val="accent1">
                  <a:lumMod val="80000"/>
                </a:schemeClr>
              </a:solidFill>
              <a:ln w="19050">
                <a:solidFill>
                  <a:schemeClr val="lt1"/>
                </a:solidFill>
              </a:ln>
              <a:effectLst/>
            </c:spPr>
          </c:dPt>
          <c:dPt>
            <c:idx val="127"/>
            <c:bubble3D val="0"/>
            <c:spPr>
              <a:solidFill>
                <a:schemeClr val="accent2">
                  <a:lumMod val="80000"/>
                </a:schemeClr>
              </a:solidFill>
              <a:ln w="19050">
                <a:solidFill>
                  <a:schemeClr val="lt1"/>
                </a:solidFill>
              </a:ln>
              <a:effectLst/>
            </c:spPr>
          </c:dPt>
          <c:dPt>
            <c:idx val="128"/>
            <c:bubble3D val="0"/>
            <c:spPr>
              <a:solidFill>
                <a:schemeClr val="accent3">
                  <a:lumMod val="80000"/>
                </a:schemeClr>
              </a:solidFill>
              <a:ln w="19050">
                <a:solidFill>
                  <a:schemeClr val="lt1"/>
                </a:solidFill>
              </a:ln>
              <a:effectLst/>
            </c:spPr>
          </c:dPt>
          <c:dPt>
            <c:idx val="129"/>
            <c:bubble3D val="0"/>
            <c:spPr>
              <a:solidFill>
                <a:schemeClr val="accent4">
                  <a:lumMod val="80000"/>
                </a:schemeClr>
              </a:solidFill>
              <a:ln w="19050">
                <a:solidFill>
                  <a:schemeClr val="lt1"/>
                </a:solidFill>
              </a:ln>
              <a:effectLst/>
            </c:spPr>
          </c:dPt>
          <c:dPt>
            <c:idx val="130"/>
            <c:bubble3D val="0"/>
            <c:spPr>
              <a:solidFill>
                <a:schemeClr val="accent5">
                  <a:lumMod val="80000"/>
                </a:schemeClr>
              </a:solidFill>
              <a:ln w="19050">
                <a:solidFill>
                  <a:schemeClr val="lt1"/>
                </a:solidFill>
              </a:ln>
              <a:effectLst/>
            </c:spPr>
          </c:dPt>
          <c:dPt>
            <c:idx val="131"/>
            <c:bubble3D val="0"/>
            <c:spPr>
              <a:solidFill>
                <a:schemeClr val="accent6">
                  <a:lumMod val="80000"/>
                </a:schemeClr>
              </a:solidFill>
              <a:ln w="19050">
                <a:solidFill>
                  <a:schemeClr val="lt1"/>
                </a:solidFill>
              </a:ln>
              <a:effectLst/>
            </c:spPr>
          </c:dPt>
          <c:dPt>
            <c:idx val="132"/>
            <c:bubble3D val="0"/>
            <c:spPr>
              <a:solidFill>
                <a:schemeClr val="accent1">
                  <a:lumMod val="60000"/>
                  <a:lumOff val="40000"/>
                </a:schemeClr>
              </a:solidFill>
              <a:ln w="19050">
                <a:solidFill>
                  <a:schemeClr val="lt1"/>
                </a:solidFill>
              </a:ln>
              <a:effectLst/>
            </c:spPr>
          </c:dPt>
          <c:dPt>
            <c:idx val="133"/>
            <c:bubble3D val="0"/>
            <c:spPr>
              <a:solidFill>
                <a:schemeClr val="accent2">
                  <a:lumMod val="60000"/>
                  <a:lumOff val="40000"/>
                </a:schemeClr>
              </a:solidFill>
              <a:ln w="19050">
                <a:solidFill>
                  <a:schemeClr val="lt1"/>
                </a:solidFill>
              </a:ln>
              <a:effectLst/>
            </c:spPr>
          </c:dPt>
          <c:dPt>
            <c:idx val="134"/>
            <c:bubble3D val="0"/>
            <c:spPr>
              <a:solidFill>
                <a:schemeClr val="accent3">
                  <a:lumMod val="60000"/>
                  <a:lumOff val="40000"/>
                </a:schemeClr>
              </a:solidFill>
              <a:ln w="19050">
                <a:solidFill>
                  <a:schemeClr val="lt1"/>
                </a:solidFill>
              </a:ln>
              <a:effectLst/>
            </c:spPr>
          </c:dPt>
          <c:dPt>
            <c:idx val="135"/>
            <c:bubble3D val="0"/>
            <c:spPr>
              <a:solidFill>
                <a:schemeClr val="accent4">
                  <a:lumMod val="60000"/>
                  <a:lumOff val="40000"/>
                </a:schemeClr>
              </a:solidFill>
              <a:ln w="19050">
                <a:solidFill>
                  <a:schemeClr val="lt1"/>
                </a:solidFill>
              </a:ln>
              <a:effectLst/>
            </c:spPr>
          </c:dPt>
          <c:dPt>
            <c:idx val="136"/>
            <c:bubble3D val="0"/>
            <c:spPr>
              <a:solidFill>
                <a:schemeClr val="accent5">
                  <a:lumMod val="60000"/>
                  <a:lumOff val="40000"/>
                </a:schemeClr>
              </a:solidFill>
              <a:ln w="19050">
                <a:solidFill>
                  <a:schemeClr val="lt1"/>
                </a:solidFill>
              </a:ln>
              <a:effectLst/>
            </c:spPr>
          </c:dPt>
          <c:dPt>
            <c:idx val="137"/>
            <c:bubble3D val="0"/>
            <c:spPr>
              <a:solidFill>
                <a:schemeClr val="accent6">
                  <a:lumMod val="60000"/>
                  <a:lumOff val="40000"/>
                </a:schemeClr>
              </a:solidFill>
              <a:ln w="19050">
                <a:solidFill>
                  <a:schemeClr val="lt1"/>
                </a:solidFill>
              </a:ln>
              <a:effectLst/>
            </c:spPr>
          </c:dPt>
          <c:dPt>
            <c:idx val="138"/>
            <c:bubble3D val="0"/>
            <c:spPr>
              <a:solidFill>
                <a:schemeClr val="accent1">
                  <a:lumMod val="50000"/>
                </a:schemeClr>
              </a:solidFill>
              <a:ln w="19050">
                <a:solidFill>
                  <a:schemeClr val="lt1"/>
                </a:solidFill>
              </a:ln>
              <a:effectLst/>
            </c:spPr>
          </c:dPt>
          <c:dPt>
            <c:idx val="139"/>
            <c:bubble3D val="0"/>
            <c:spPr>
              <a:solidFill>
                <a:schemeClr val="accent2">
                  <a:lumMod val="50000"/>
                </a:schemeClr>
              </a:solidFill>
              <a:ln w="19050">
                <a:solidFill>
                  <a:schemeClr val="lt1"/>
                </a:solidFill>
              </a:ln>
              <a:effectLst/>
            </c:spPr>
          </c:dPt>
          <c:dPt>
            <c:idx val="140"/>
            <c:bubble3D val="0"/>
            <c:spPr>
              <a:solidFill>
                <a:schemeClr val="accent3">
                  <a:lumMod val="50000"/>
                </a:schemeClr>
              </a:solidFill>
              <a:ln w="19050">
                <a:solidFill>
                  <a:schemeClr val="lt1"/>
                </a:solidFill>
              </a:ln>
              <a:effectLst/>
            </c:spPr>
          </c:dPt>
          <c:dPt>
            <c:idx val="141"/>
            <c:bubble3D val="0"/>
            <c:spPr>
              <a:solidFill>
                <a:schemeClr val="accent4">
                  <a:lumMod val="50000"/>
                </a:schemeClr>
              </a:solidFill>
              <a:ln w="19050">
                <a:solidFill>
                  <a:schemeClr val="lt1"/>
                </a:solidFill>
              </a:ln>
              <a:effectLst/>
            </c:spPr>
          </c:dPt>
          <c:dPt>
            <c:idx val="142"/>
            <c:bubble3D val="0"/>
            <c:spPr>
              <a:solidFill>
                <a:schemeClr val="accent5">
                  <a:lumMod val="50000"/>
                </a:schemeClr>
              </a:solidFill>
              <a:ln w="19050">
                <a:solidFill>
                  <a:schemeClr val="lt1"/>
                </a:solidFill>
              </a:ln>
              <a:effectLst/>
            </c:spPr>
          </c:dPt>
          <c:dPt>
            <c:idx val="143"/>
            <c:bubble3D val="0"/>
            <c:spPr>
              <a:solidFill>
                <a:schemeClr val="accent6">
                  <a:lumMod val="50000"/>
                </a:schemeClr>
              </a:solidFill>
              <a:ln w="19050">
                <a:solidFill>
                  <a:schemeClr val="lt1"/>
                </a:solidFill>
              </a:ln>
              <a:effectLst/>
            </c:spPr>
          </c:dPt>
          <c:dPt>
            <c:idx val="144"/>
            <c:bubble3D val="0"/>
            <c:spPr>
              <a:solidFill>
                <a:schemeClr val="accent1">
                  <a:lumMod val="70000"/>
                  <a:lumOff val="30000"/>
                </a:schemeClr>
              </a:solidFill>
              <a:ln w="19050">
                <a:solidFill>
                  <a:schemeClr val="lt1"/>
                </a:solidFill>
              </a:ln>
              <a:effectLst/>
            </c:spPr>
          </c:dPt>
          <c:dPt>
            <c:idx val="145"/>
            <c:bubble3D val="0"/>
            <c:spPr>
              <a:solidFill>
                <a:schemeClr val="accent2">
                  <a:lumMod val="70000"/>
                  <a:lumOff val="30000"/>
                </a:schemeClr>
              </a:solidFill>
              <a:ln w="19050">
                <a:solidFill>
                  <a:schemeClr val="lt1"/>
                </a:solidFill>
              </a:ln>
              <a:effectLst/>
            </c:spPr>
          </c:dPt>
          <c:dPt>
            <c:idx val="146"/>
            <c:bubble3D val="0"/>
            <c:spPr>
              <a:solidFill>
                <a:schemeClr val="accent3">
                  <a:lumMod val="70000"/>
                  <a:lumOff val="30000"/>
                </a:schemeClr>
              </a:solidFill>
              <a:ln w="19050">
                <a:solidFill>
                  <a:schemeClr val="lt1"/>
                </a:solidFill>
              </a:ln>
              <a:effectLst/>
            </c:spPr>
          </c:dPt>
          <c:dPt>
            <c:idx val="147"/>
            <c:bubble3D val="0"/>
            <c:spPr>
              <a:solidFill>
                <a:schemeClr val="accent4">
                  <a:lumMod val="70000"/>
                  <a:lumOff val="30000"/>
                </a:schemeClr>
              </a:solidFill>
              <a:ln w="19050">
                <a:solidFill>
                  <a:schemeClr val="lt1"/>
                </a:solidFill>
              </a:ln>
              <a:effectLst/>
            </c:spPr>
          </c:dPt>
          <c:dPt>
            <c:idx val="148"/>
            <c:bubble3D val="0"/>
            <c:spPr>
              <a:solidFill>
                <a:schemeClr val="accent5">
                  <a:lumMod val="70000"/>
                  <a:lumOff val="30000"/>
                </a:schemeClr>
              </a:solidFill>
              <a:ln w="19050">
                <a:solidFill>
                  <a:schemeClr val="lt1"/>
                </a:solidFill>
              </a:ln>
              <a:effectLst/>
            </c:spPr>
          </c:dPt>
          <c:dPt>
            <c:idx val="149"/>
            <c:bubble3D val="0"/>
            <c:spPr>
              <a:solidFill>
                <a:schemeClr val="accent6">
                  <a:lumMod val="70000"/>
                  <a:lumOff val="30000"/>
                </a:schemeClr>
              </a:solidFill>
              <a:ln w="19050">
                <a:solidFill>
                  <a:schemeClr val="lt1"/>
                </a:solidFill>
              </a:ln>
              <a:effectLst/>
            </c:spPr>
          </c:dPt>
          <c:dPt>
            <c:idx val="150"/>
            <c:bubble3D val="0"/>
            <c:spPr>
              <a:solidFill>
                <a:schemeClr val="accent1">
                  <a:lumMod val="70000"/>
                </a:schemeClr>
              </a:solidFill>
              <a:ln w="19050">
                <a:solidFill>
                  <a:schemeClr val="lt1"/>
                </a:solidFill>
              </a:ln>
              <a:effectLst/>
            </c:spPr>
          </c:dPt>
          <c:dPt>
            <c:idx val="151"/>
            <c:bubble3D val="0"/>
            <c:spPr>
              <a:solidFill>
                <a:schemeClr val="accent2">
                  <a:lumMod val="70000"/>
                </a:schemeClr>
              </a:solidFill>
              <a:ln w="19050">
                <a:solidFill>
                  <a:schemeClr val="lt1"/>
                </a:solidFill>
              </a:ln>
              <a:effectLst/>
            </c:spPr>
          </c:dPt>
          <c:dPt>
            <c:idx val="152"/>
            <c:bubble3D val="0"/>
            <c:spPr>
              <a:solidFill>
                <a:schemeClr val="accent3">
                  <a:lumMod val="70000"/>
                </a:schemeClr>
              </a:solidFill>
              <a:ln w="19050">
                <a:solidFill>
                  <a:schemeClr val="lt1"/>
                </a:solidFill>
              </a:ln>
              <a:effectLst/>
            </c:spPr>
          </c:dPt>
          <c:dPt>
            <c:idx val="153"/>
            <c:bubble3D val="0"/>
            <c:spPr>
              <a:solidFill>
                <a:schemeClr val="accent4">
                  <a:lumMod val="70000"/>
                </a:schemeClr>
              </a:solidFill>
              <a:ln w="19050">
                <a:solidFill>
                  <a:schemeClr val="lt1"/>
                </a:solidFill>
              </a:ln>
              <a:effectLst/>
            </c:spPr>
          </c:dPt>
          <c:dPt>
            <c:idx val="154"/>
            <c:bubble3D val="0"/>
            <c:spPr>
              <a:solidFill>
                <a:schemeClr val="accent5">
                  <a:lumMod val="70000"/>
                </a:schemeClr>
              </a:solidFill>
              <a:ln w="19050">
                <a:solidFill>
                  <a:schemeClr val="lt1"/>
                </a:solidFill>
              </a:ln>
              <a:effectLst/>
            </c:spPr>
          </c:dPt>
          <c:dPt>
            <c:idx val="155"/>
            <c:bubble3D val="0"/>
            <c:spPr>
              <a:solidFill>
                <a:schemeClr val="accent6">
                  <a:lumMod val="70000"/>
                </a:schemeClr>
              </a:solidFill>
              <a:ln w="19050">
                <a:solidFill>
                  <a:schemeClr val="lt1"/>
                </a:solidFill>
              </a:ln>
              <a:effectLst/>
            </c:spPr>
          </c:dPt>
          <c:dPt>
            <c:idx val="156"/>
            <c:bubble3D val="0"/>
            <c:spPr>
              <a:solidFill>
                <a:schemeClr val="accent1">
                  <a:lumMod val="50000"/>
                  <a:lumOff val="50000"/>
                </a:schemeClr>
              </a:solidFill>
              <a:ln w="19050">
                <a:solidFill>
                  <a:schemeClr val="lt1"/>
                </a:solidFill>
              </a:ln>
              <a:effectLst/>
            </c:spPr>
          </c:dPt>
          <c:dPt>
            <c:idx val="157"/>
            <c:bubble3D val="0"/>
            <c:spPr>
              <a:solidFill>
                <a:schemeClr val="accent2">
                  <a:lumMod val="50000"/>
                  <a:lumOff val="50000"/>
                </a:schemeClr>
              </a:solidFill>
              <a:ln w="19050">
                <a:solidFill>
                  <a:schemeClr val="lt1"/>
                </a:solidFill>
              </a:ln>
              <a:effectLst/>
            </c:spPr>
          </c:dPt>
          <c:dPt>
            <c:idx val="158"/>
            <c:bubble3D val="0"/>
            <c:spPr>
              <a:solidFill>
                <a:schemeClr val="accent3">
                  <a:lumMod val="50000"/>
                  <a:lumOff val="50000"/>
                </a:schemeClr>
              </a:solidFill>
              <a:ln w="19050">
                <a:solidFill>
                  <a:schemeClr val="lt1"/>
                </a:solidFill>
              </a:ln>
              <a:effectLst/>
            </c:spPr>
          </c:dPt>
          <c:dPt>
            <c:idx val="159"/>
            <c:bubble3D val="0"/>
            <c:spPr>
              <a:solidFill>
                <a:schemeClr val="accent4">
                  <a:lumMod val="50000"/>
                  <a:lumOff val="50000"/>
                </a:schemeClr>
              </a:solidFill>
              <a:ln w="19050">
                <a:solidFill>
                  <a:schemeClr val="lt1"/>
                </a:solidFill>
              </a:ln>
              <a:effectLst/>
            </c:spPr>
          </c:dPt>
          <c:dPt>
            <c:idx val="160"/>
            <c:bubble3D val="0"/>
            <c:spPr>
              <a:solidFill>
                <a:schemeClr val="accent5">
                  <a:lumMod val="50000"/>
                  <a:lumOff val="50000"/>
                </a:schemeClr>
              </a:solidFill>
              <a:ln w="19050">
                <a:solidFill>
                  <a:schemeClr val="lt1"/>
                </a:solidFill>
              </a:ln>
              <a:effectLst/>
            </c:spPr>
          </c:dPt>
          <c:dPt>
            <c:idx val="161"/>
            <c:bubble3D val="0"/>
            <c:spPr>
              <a:solidFill>
                <a:schemeClr val="accent6">
                  <a:lumMod val="50000"/>
                  <a:lumOff val="50000"/>
                </a:schemeClr>
              </a:solidFill>
              <a:ln w="19050">
                <a:solidFill>
                  <a:schemeClr val="lt1"/>
                </a:solidFill>
              </a:ln>
              <a:effectLst/>
            </c:spPr>
          </c:dPt>
          <c:dPt>
            <c:idx val="162"/>
            <c:bubble3D val="0"/>
            <c:spPr>
              <a:solidFill>
                <a:schemeClr val="accent1"/>
              </a:solidFill>
              <a:ln w="19050">
                <a:solidFill>
                  <a:schemeClr val="lt1"/>
                </a:solidFill>
              </a:ln>
              <a:effectLst/>
            </c:spPr>
          </c:dPt>
          <c:dPt>
            <c:idx val="163"/>
            <c:bubble3D val="0"/>
            <c:spPr>
              <a:solidFill>
                <a:schemeClr val="accent2"/>
              </a:solidFill>
              <a:ln w="19050">
                <a:solidFill>
                  <a:schemeClr val="lt1"/>
                </a:solidFill>
              </a:ln>
              <a:effectLst/>
            </c:spPr>
          </c:dPt>
          <c:dPt>
            <c:idx val="164"/>
            <c:bubble3D val="0"/>
            <c:spPr>
              <a:solidFill>
                <a:schemeClr val="accent3"/>
              </a:solidFill>
              <a:ln w="19050">
                <a:solidFill>
                  <a:schemeClr val="lt1"/>
                </a:solidFill>
              </a:ln>
              <a:effectLst/>
            </c:spPr>
          </c:dPt>
          <c:dPt>
            <c:idx val="165"/>
            <c:bubble3D val="0"/>
            <c:spPr>
              <a:solidFill>
                <a:schemeClr val="accent4"/>
              </a:solidFill>
              <a:ln w="19050">
                <a:solidFill>
                  <a:schemeClr val="lt1"/>
                </a:solidFill>
              </a:ln>
              <a:effectLst/>
            </c:spPr>
          </c:dPt>
          <c:dPt>
            <c:idx val="166"/>
            <c:bubble3D val="0"/>
            <c:spPr>
              <a:solidFill>
                <a:schemeClr val="accent5"/>
              </a:solidFill>
              <a:ln w="19050">
                <a:solidFill>
                  <a:schemeClr val="lt1"/>
                </a:solidFill>
              </a:ln>
              <a:effectLst/>
            </c:spPr>
          </c:dPt>
          <c:dPt>
            <c:idx val="167"/>
            <c:bubble3D val="0"/>
            <c:spPr>
              <a:solidFill>
                <a:schemeClr val="accent6"/>
              </a:solidFill>
              <a:ln w="19050">
                <a:solidFill>
                  <a:schemeClr val="lt1"/>
                </a:solidFill>
              </a:ln>
              <a:effectLst/>
            </c:spPr>
          </c:dPt>
          <c:dPt>
            <c:idx val="168"/>
            <c:bubble3D val="0"/>
            <c:spPr>
              <a:solidFill>
                <a:schemeClr val="accent1">
                  <a:lumMod val="60000"/>
                </a:schemeClr>
              </a:solidFill>
              <a:ln w="19050">
                <a:solidFill>
                  <a:schemeClr val="lt1"/>
                </a:solidFill>
              </a:ln>
              <a:effectLst/>
            </c:spPr>
          </c:dPt>
          <c:dPt>
            <c:idx val="169"/>
            <c:bubble3D val="0"/>
            <c:spPr>
              <a:solidFill>
                <a:schemeClr val="accent2">
                  <a:lumMod val="60000"/>
                </a:schemeClr>
              </a:solidFill>
              <a:ln w="19050">
                <a:solidFill>
                  <a:schemeClr val="lt1"/>
                </a:solidFill>
              </a:ln>
              <a:effectLst/>
            </c:spPr>
          </c:dPt>
          <c:dPt>
            <c:idx val="170"/>
            <c:bubble3D val="0"/>
            <c:spPr>
              <a:solidFill>
                <a:schemeClr val="accent3">
                  <a:lumMod val="60000"/>
                </a:schemeClr>
              </a:solidFill>
              <a:ln w="19050">
                <a:solidFill>
                  <a:schemeClr val="lt1"/>
                </a:solidFill>
              </a:ln>
              <a:effectLst/>
            </c:spPr>
          </c:dPt>
          <c:dPt>
            <c:idx val="171"/>
            <c:bubble3D val="0"/>
            <c:spPr>
              <a:solidFill>
                <a:schemeClr val="accent4">
                  <a:lumMod val="60000"/>
                </a:schemeClr>
              </a:solidFill>
              <a:ln w="19050">
                <a:solidFill>
                  <a:schemeClr val="lt1"/>
                </a:solidFill>
              </a:ln>
              <a:effectLst/>
            </c:spPr>
          </c:dPt>
          <c:dPt>
            <c:idx val="172"/>
            <c:bubble3D val="0"/>
            <c:spPr>
              <a:solidFill>
                <a:schemeClr val="accent5">
                  <a:lumMod val="60000"/>
                </a:schemeClr>
              </a:solidFill>
              <a:ln w="19050">
                <a:solidFill>
                  <a:schemeClr val="lt1"/>
                </a:solidFill>
              </a:ln>
              <a:effectLst/>
            </c:spPr>
          </c:dPt>
          <c:dPt>
            <c:idx val="173"/>
            <c:bubble3D val="0"/>
            <c:spPr>
              <a:solidFill>
                <a:schemeClr val="accent6">
                  <a:lumMod val="60000"/>
                </a:schemeClr>
              </a:solidFill>
              <a:ln w="19050">
                <a:solidFill>
                  <a:schemeClr val="lt1"/>
                </a:solidFill>
              </a:ln>
              <a:effectLst/>
            </c:spPr>
          </c:dPt>
          <c:dPt>
            <c:idx val="174"/>
            <c:bubble3D val="0"/>
            <c:spPr>
              <a:solidFill>
                <a:schemeClr val="accent1">
                  <a:lumMod val="80000"/>
                  <a:lumOff val="20000"/>
                </a:schemeClr>
              </a:solidFill>
              <a:ln w="19050">
                <a:solidFill>
                  <a:schemeClr val="lt1"/>
                </a:solidFill>
              </a:ln>
              <a:effectLst/>
            </c:spPr>
          </c:dPt>
          <c:dPt>
            <c:idx val="175"/>
            <c:bubble3D val="0"/>
            <c:spPr>
              <a:solidFill>
                <a:schemeClr val="accent2">
                  <a:lumMod val="80000"/>
                  <a:lumOff val="20000"/>
                </a:schemeClr>
              </a:solidFill>
              <a:ln w="19050">
                <a:solidFill>
                  <a:schemeClr val="lt1"/>
                </a:solidFill>
              </a:ln>
              <a:effectLst/>
            </c:spPr>
          </c:dPt>
          <c:dPt>
            <c:idx val="176"/>
            <c:bubble3D val="0"/>
            <c:spPr>
              <a:solidFill>
                <a:schemeClr val="accent3">
                  <a:lumMod val="80000"/>
                  <a:lumOff val="20000"/>
                </a:schemeClr>
              </a:solidFill>
              <a:ln w="19050">
                <a:solidFill>
                  <a:schemeClr val="lt1"/>
                </a:solidFill>
              </a:ln>
              <a:effectLst/>
            </c:spPr>
          </c:dPt>
          <c:cat>
            <c:strRef>
              <c:f>Sheet2!$A$5:$A$182</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Grand Total</c:v>
                </c:pt>
              </c:strCache>
            </c:strRef>
          </c:cat>
          <c:val>
            <c:numRef>
              <c:f>Sheet2!$H$5:$H$182</c:f>
              <c:numCache>
                <c:formatCode>General</c:formatCode>
                <c:ptCount val="178"/>
                <c:pt idx="20">
                  <c:v>1.0</c:v>
                </c:pt>
                <c:pt idx="98">
                  <c:v>1.0</c:v>
                </c:pt>
                <c:pt idx="103">
                  <c:v>1.0</c:v>
                </c:pt>
                <c:pt idx="131">
                  <c:v>1.0</c:v>
                </c:pt>
                <c:pt idx="132">
                  <c:v>1.0</c:v>
                </c:pt>
                <c:pt idx="139">
                  <c:v>1.0</c:v>
                </c:pt>
                <c:pt idx="147">
                  <c:v>1.0</c:v>
                </c:pt>
                <c:pt idx="156">
                  <c:v>1.0</c:v>
                </c:pt>
                <c:pt idx="177">
                  <c:v>8.0</c:v>
                </c:pt>
              </c:numCache>
            </c:numRef>
          </c:val>
        </c:ser>
        <c:ser>
          <c:idx val="7"/>
          <c:order val="7"/>
          <c:tx>
            <c:strRef>
              <c:f>Sheet2!$I$3:$I$4</c:f>
              <c:strCache>
                <c:ptCount val="2"/>
                <c:pt idx="0">
                  <c:v>Column Labels</c:v>
                </c:pt>
                <c:pt idx="1">
                  <c:v>Product Management</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dPt>
            <c:idx val="22"/>
            <c:bubble3D val="0"/>
            <c:spPr>
              <a:solidFill>
                <a:schemeClr val="accent5">
                  <a:lumMod val="80000"/>
                </a:schemeClr>
              </a:solidFill>
              <a:ln w="19050">
                <a:solidFill>
                  <a:schemeClr val="lt1"/>
                </a:solidFill>
              </a:ln>
              <a:effectLst/>
            </c:spPr>
          </c:dPt>
          <c:dPt>
            <c:idx val="23"/>
            <c:bubble3D val="0"/>
            <c:spPr>
              <a:solidFill>
                <a:schemeClr val="accent6">
                  <a:lumMod val="80000"/>
                </a:schemeClr>
              </a:solidFill>
              <a:ln w="19050">
                <a:solidFill>
                  <a:schemeClr val="lt1"/>
                </a:solidFill>
              </a:ln>
              <a:effectLst/>
            </c:spPr>
          </c:dPt>
          <c:dPt>
            <c:idx val="24"/>
            <c:bubble3D val="0"/>
            <c:spPr>
              <a:solidFill>
                <a:schemeClr val="accent1">
                  <a:lumMod val="60000"/>
                  <a:lumOff val="40000"/>
                </a:schemeClr>
              </a:solidFill>
              <a:ln w="19050">
                <a:solidFill>
                  <a:schemeClr val="lt1"/>
                </a:solidFill>
              </a:ln>
              <a:effectLst/>
            </c:spPr>
          </c:dPt>
          <c:dPt>
            <c:idx val="25"/>
            <c:bubble3D val="0"/>
            <c:spPr>
              <a:solidFill>
                <a:schemeClr val="accent2">
                  <a:lumMod val="60000"/>
                  <a:lumOff val="40000"/>
                </a:schemeClr>
              </a:solidFill>
              <a:ln w="19050">
                <a:solidFill>
                  <a:schemeClr val="lt1"/>
                </a:solidFill>
              </a:ln>
              <a:effectLst/>
            </c:spPr>
          </c:dPt>
          <c:dPt>
            <c:idx val="26"/>
            <c:bubble3D val="0"/>
            <c:spPr>
              <a:solidFill>
                <a:schemeClr val="accent3">
                  <a:lumMod val="60000"/>
                  <a:lumOff val="40000"/>
                </a:schemeClr>
              </a:solidFill>
              <a:ln w="19050">
                <a:solidFill>
                  <a:schemeClr val="lt1"/>
                </a:solidFill>
              </a:ln>
              <a:effectLst/>
            </c:spPr>
          </c:dPt>
          <c:dPt>
            <c:idx val="27"/>
            <c:bubble3D val="0"/>
            <c:spPr>
              <a:solidFill>
                <a:schemeClr val="accent4">
                  <a:lumMod val="60000"/>
                  <a:lumOff val="40000"/>
                </a:schemeClr>
              </a:solidFill>
              <a:ln w="19050">
                <a:solidFill>
                  <a:schemeClr val="lt1"/>
                </a:solidFill>
              </a:ln>
              <a:effectLst/>
            </c:spPr>
          </c:dPt>
          <c:dPt>
            <c:idx val="28"/>
            <c:bubble3D val="0"/>
            <c:spPr>
              <a:solidFill>
                <a:schemeClr val="accent5">
                  <a:lumMod val="60000"/>
                  <a:lumOff val="40000"/>
                </a:schemeClr>
              </a:solidFill>
              <a:ln w="19050">
                <a:solidFill>
                  <a:schemeClr val="lt1"/>
                </a:solidFill>
              </a:ln>
              <a:effectLst/>
            </c:spPr>
          </c:dPt>
          <c:dPt>
            <c:idx val="29"/>
            <c:bubble3D val="0"/>
            <c:spPr>
              <a:solidFill>
                <a:schemeClr val="accent6">
                  <a:lumMod val="60000"/>
                  <a:lumOff val="40000"/>
                </a:schemeClr>
              </a:solidFill>
              <a:ln w="19050">
                <a:solidFill>
                  <a:schemeClr val="lt1"/>
                </a:solidFill>
              </a:ln>
              <a:effectLst/>
            </c:spPr>
          </c:dPt>
          <c:dPt>
            <c:idx val="30"/>
            <c:bubble3D val="0"/>
            <c:spPr>
              <a:solidFill>
                <a:schemeClr val="accent1">
                  <a:lumMod val="50000"/>
                </a:schemeClr>
              </a:solidFill>
              <a:ln w="19050">
                <a:solidFill>
                  <a:schemeClr val="lt1"/>
                </a:solidFill>
              </a:ln>
              <a:effectLst/>
            </c:spPr>
          </c:dPt>
          <c:dPt>
            <c:idx val="31"/>
            <c:bubble3D val="0"/>
            <c:spPr>
              <a:solidFill>
                <a:schemeClr val="accent2">
                  <a:lumMod val="50000"/>
                </a:schemeClr>
              </a:solidFill>
              <a:ln w="19050">
                <a:solidFill>
                  <a:schemeClr val="lt1"/>
                </a:solidFill>
              </a:ln>
              <a:effectLst/>
            </c:spPr>
          </c:dPt>
          <c:dPt>
            <c:idx val="32"/>
            <c:bubble3D val="0"/>
            <c:spPr>
              <a:solidFill>
                <a:schemeClr val="accent3">
                  <a:lumMod val="50000"/>
                </a:schemeClr>
              </a:solidFill>
              <a:ln w="19050">
                <a:solidFill>
                  <a:schemeClr val="lt1"/>
                </a:solidFill>
              </a:ln>
              <a:effectLst/>
            </c:spPr>
          </c:dPt>
          <c:dPt>
            <c:idx val="33"/>
            <c:bubble3D val="0"/>
            <c:spPr>
              <a:solidFill>
                <a:schemeClr val="accent4">
                  <a:lumMod val="50000"/>
                </a:schemeClr>
              </a:solidFill>
              <a:ln w="19050">
                <a:solidFill>
                  <a:schemeClr val="lt1"/>
                </a:solidFill>
              </a:ln>
              <a:effectLst/>
            </c:spPr>
          </c:dPt>
          <c:dPt>
            <c:idx val="34"/>
            <c:bubble3D val="0"/>
            <c:spPr>
              <a:solidFill>
                <a:schemeClr val="accent5">
                  <a:lumMod val="50000"/>
                </a:schemeClr>
              </a:solidFill>
              <a:ln w="19050">
                <a:solidFill>
                  <a:schemeClr val="lt1"/>
                </a:solidFill>
              </a:ln>
              <a:effectLst/>
            </c:spPr>
          </c:dPt>
          <c:dPt>
            <c:idx val="35"/>
            <c:bubble3D val="0"/>
            <c:spPr>
              <a:solidFill>
                <a:schemeClr val="accent6">
                  <a:lumMod val="50000"/>
                </a:schemeClr>
              </a:solidFill>
              <a:ln w="19050">
                <a:solidFill>
                  <a:schemeClr val="lt1"/>
                </a:solidFill>
              </a:ln>
              <a:effectLst/>
            </c:spPr>
          </c:dPt>
          <c:dPt>
            <c:idx val="36"/>
            <c:bubble3D val="0"/>
            <c:spPr>
              <a:solidFill>
                <a:schemeClr val="accent1">
                  <a:lumMod val="70000"/>
                  <a:lumOff val="30000"/>
                </a:schemeClr>
              </a:solidFill>
              <a:ln w="19050">
                <a:solidFill>
                  <a:schemeClr val="lt1"/>
                </a:solidFill>
              </a:ln>
              <a:effectLst/>
            </c:spPr>
          </c:dPt>
          <c:dPt>
            <c:idx val="37"/>
            <c:bubble3D val="0"/>
            <c:spPr>
              <a:solidFill>
                <a:schemeClr val="accent2">
                  <a:lumMod val="70000"/>
                  <a:lumOff val="30000"/>
                </a:schemeClr>
              </a:solidFill>
              <a:ln w="19050">
                <a:solidFill>
                  <a:schemeClr val="lt1"/>
                </a:solidFill>
              </a:ln>
              <a:effectLst/>
            </c:spPr>
          </c:dPt>
          <c:dPt>
            <c:idx val="38"/>
            <c:bubble3D val="0"/>
            <c:spPr>
              <a:solidFill>
                <a:schemeClr val="accent3">
                  <a:lumMod val="70000"/>
                  <a:lumOff val="30000"/>
                </a:schemeClr>
              </a:solidFill>
              <a:ln w="19050">
                <a:solidFill>
                  <a:schemeClr val="lt1"/>
                </a:solidFill>
              </a:ln>
              <a:effectLst/>
            </c:spPr>
          </c:dPt>
          <c:dPt>
            <c:idx val="39"/>
            <c:bubble3D val="0"/>
            <c:spPr>
              <a:solidFill>
                <a:schemeClr val="accent4">
                  <a:lumMod val="70000"/>
                  <a:lumOff val="30000"/>
                </a:schemeClr>
              </a:solidFill>
              <a:ln w="19050">
                <a:solidFill>
                  <a:schemeClr val="lt1"/>
                </a:solidFill>
              </a:ln>
              <a:effectLst/>
            </c:spPr>
          </c:dPt>
          <c:dPt>
            <c:idx val="40"/>
            <c:bubble3D val="0"/>
            <c:spPr>
              <a:solidFill>
                <a:schemeClr val="accent5">
                  <a:lumMod val="70000"/>
                  <a:lumOff val="30000"/>
                </a:schemeClr>
              </a:solidFill>
              <a:ln w="19050">
                <a:solidFill>
                  <a:schemeClr val="lt1"/>
                </a:solidFill>
              </a:ln>
              <a:effectLst/>
            </c:spPr>
          </c:dPt>
          <c:dPt>
            <c:idx val="41"/>
            <c:bubble3D val="0"/>
            <c:spPr>
              <a:solidFill>
                <a:schemeClr val="accent6">
                  <a:lumMod val="70000"/>
                  <a:lumOff val="30000"/>
                </a:schemeClr>
              </a:solidFill>
              <a:ln w="19050">
                <a:solidFill>
                  <a:schemeClr val="lt1"/>
                </a:solidFill>
              </a:ln>
              <a:effectLst/>
            </c:spPr>
          </c:dPt>
          <c:dPt>
            <c:idx val="42"/>
            <c:bubble3D val="0"/>
            <c:spPr>
              <a:solidFill>
                <a:schemeClr val="accent1">
                  <a:lumMod val="70000"/>
                </a:schemeClr>
              </a:solidFill>
              <a:ln w="19050">
                <a:solidFill>
                  <a:schemeClr val="lt1"/>
                </a:solidFill>
              </a:ln>
              <a:effectLst/>
            </c:spPr>
          </c:dPt>
          <c:dPt>
            <c:idx val="43"/>
            <c:bubble3D val="0"/>
            <c:spPr>
              <a:solidFill>
                <a:schemeClr val="accent2">
                  <a:lumMod val="70000"/>
                </a:schemeClr>
              </a:solidFill>
              <a:ln w="19050">
                <a:solidFill>
                  <a:schemeClr val="lt1"/>
                </a:solidFill>
              </a:ln>
              <a:effectLst/>
            </c:spPr>
          </c:dPt>
          <c:dPt>
            <c:idx val="44"/>
            <c:bubble3D val="0"/>
            <c:spPr>
              <a:solidFill>
                <a:schemeClr val="accent3">
                  <a:lumMod val="70000"/>
                </a:schemeClr>
              </a:solidFill>
              <a:ln w="19050">
                <a:solidFill>
                  <a:schemeClr val="lt1"/>
                </a:solidFill>
              </a:ln>
              <a:effectLst/>
            </c:spPr>
          </c:dPt>
          <c:dPt>
            <c:idx val="45"/>
            <c:bubble3D val="0"/>
            <c:spPr>
              <a:solidFill>
                <a:schemeClr val="accent4">
                  <a:lumMod val="70000"/>
                </a:schemeClr>
              </a:solidFill>
              <a:ln w="19050">
                <a:solidFill>
                  <a:schemeClr val="lt1"/>
                </a:solidFill>
              </a:ln>
              <a:effectLst/>
            </c:spPr>
          </c:dPt>
          <c:dPt>
            <c:idx val="46"/>
            <c:bubble3D val="0"/>
            <c:spPr>
              <a:solidFill>
                <a:schemeClr val="accent5">
                  <a:lumMod val="70000"/>
                </a:schemeClr>
              </a:solidFill>
              <a:ln w="19050">
                <a:solidFill>
                  <a:schemeClr val="lt1"/>
                </a:solidFill>
              </a:ln>
              <a:effectLst/>
            </c:spPr>
          </c:dPt>
          <c:dPt>
            <c:idx val="47"/>
            <c:bubble3D val="0"/>
            <c:spPr>
              <a:solidFill>
                <a:schemeClr val="accent6">
                  <a:lumMod val="70000"/>
                </a:schemeClr>
              </a:solidFill>
              <a:ln w="19050">
                <a:solidFill>
                  <a:schemeClr val="lt1"/>
                </a:solidFill>
              </a:ln>
              <a:effectLst/>
            </c:spPr>
          </c:dPt>
          <c:dPt>
            <c:idx val="48"/>
            <c:bubble3D val="0"/>
            <c:spPr>
              <a:solidFill>
                <a:schemeClr val="accent1">
                  <a:lumMod val="50000"/>
                  <a:lumOff val="50000"/>
                </a:schemeClr>
              </a:solidFill>
              <a:ln w="19050">
                <a:solidFill>
                  <a:schemeClr val="lt1"/>
                </a:solidFill>
              </a:ln>
              <a:effectLst/>
            </c:spPr>
          </c:dPt>
          <c:dPt>
            <c:idx val="49"/>
            <c:bubble3D val="0"/>
            <c:spPr>
              <a:solidFill>
                <a:schemeClr val="accent2">
                  <a:lumMod val="50000"/>
                  <a:lumOff val="50000"/>
                </a:schemeClr>
              </a:solidFill>
              <a:ln w="19050">
                <a:solidFill>
                  <a:schemeClr val="lt1"/>
                </a:solidFill>
              </a:ln>
              <a:effectLst/>
            </c:spPr>
          </c:dPt>
          <c:dPt>
            <c:idx val="50"/>
            <c:bubble3D val="0"/>
            <c:spPr>
              <a:solidFill>
                <a:schemeClr val="accent3">
                  <a:lumMod val="50000"/>
                  <a:lumOff val="50000"/>
                </a:schemeClr>
              </a:solidFill>
              <a:ln w="19050">
                <a:solidFill>
                  <a:schemeClr val="lt1"/>
                </a:solidFill>
              </a:ln>
              <a:effectLst/>
            </c:spPr>
          </c:dPt>
          <c:dPt>
            <c:idx val="51"/>
            <c:bubble3D val="0"/>
            <c:spPr>
              <a:solidFill>
                <a:schemeClr val="accent4">
                  <a:lumMod val="50000"/>
                  <a:lumOff val="50000"/>
                </a:schemeClr>
              </a:solidFill>
              <a:ln w="19050">
                <a:solidFill>
                  <a:schemeClr val="lt1"/>
                </a:solidFill>
              </a:ln>
              <a:effectLst/>
            </c:spPr>
          </c:dPt>
          <c:dPt>
            <c:idx val="52"/>
            <c:bubble3D val="0"/>
            <c:spPr>
              <a:solidFill>
                <a:schemeClr val="accent5">
                  <a:lumMod val="50000"/>
                  <a:lumOff val="50000"/>
                </a:schemeClr>
              </a:solidFill>
              <a:ln w="19050">
                <a:solidFill>
                  <a:schemeClr val="lt1"/>
                </a:solidFill>
              </a:ln>
              <a:effectLst/>
            </c:spPr>
          </c:dPt>
          <c:dPt>
            <c:idx val="53"/>
            <c:bubble3D val="0"/>
            <c:spPr>
              <a:solidFill>
                <a:schemeClr val="accent6">
                  <a:lumMod val="50000"/>
                  <a:lumOff val="50000"/>
                </a:schemeClr>
              </a:solidFill>
              <a:ln w="19050">
                <a:solidFill>
                  <a:schemeClr val="lt1"/>
                </a:solidFill>
              </a:ln>
              <a:effectLst/>
            </c:spPr>
          </c:dPt>
          <c:dPt>
            <c:idx val="54"/>
            <c:bubble3D val="0"/>
            <c:spPr>
              <a:solidFill>
                <a:schemeClr val="accent1"/>
              </a:solidFill>
              <a:ln w="19050">
                <a:solidFill>
                  <a:schemeClr val="lt1"/>
                </a:solidFill>
              </a:ln>
              <a:effectLst/>
            </c:spPr>
          </c:dPt>
          <c:dPt>
            <c:idx val="55"/>
            <c:bubble3D val="0"/>
            <c:spPr>
              <a:solidFill>
                <a:schemeClr val="accent2"/>
              </a:solidFill>
              <a:ln w="19050">
                <a:solidFill>
                  <a:schemeClr val="lt1"/>
                </a:solidFill>
              </a:ln>
              <a:effectLst/>
            </c:spPr>
          </c:dPt>
          <c:dPt>
            <c:idx val="56"/>
            <c:bubble3D val="0"/>
            <c:spPr>
              <a:solidFill>
                <a:schemeClr val="accent3"/>
              </a:solidFill>
              <a:ln w="19050">
                <a:solidFill>
                  <a:schemeClr val="lt1"/>
                </a:solidFill>
              </a:ln>
              <a:effectLst/>
            </c:spPr>
          </c:dPt>
          <c:dPt>
            <c:idx val="57"/>
            <c:bubble3D val="0"/>
            <c:spPr>
              <a:solidFill>
                <a:schemeClr val="accent4"/>
              </a:solidFill>
              <a:ln w="19050">
                <a:solidFill>
                  <a:schemeClr val="lt1"/>
                </a:solidFill>
              </a:ln>
              <a:effectLst/>
            </c:spPr>
          </c:dPt>
          <c:dPt>
            <c:idx val="58"/>
            <c:bubble3D val="0"/>
            <c:spPr>
              <a:solidFill>
                <a:schemeClr val="accent5"/>
              </a:solidFill>
              <a:ln w="19050">
                <a:solidFill>
                  <a:schemeClr val="lt1"/>
                </a:solidFill>
              </a:ln>
              <a:effectLst/>
            </c:spPr>
          </c:dPt>
          <c:dPt>
            <c:idx val="59"/>
            <c:bubble3D val="0"/>
            <c:spPr>
              <a:solidFill>
                <a:schemeClr val="accent6"/>
              </a:solidFill>
              <a:ln w="19050">
                <a:solidFill>
                  <a:schemeClr val="lt1"/>
                </a:solidFill>
              </a:ln>
              <a:effectLst/>
            </c:spPr>
          </c:dPt>
          <c:dPt>
            <c:idx val="60"/>
            <c:bubble3D val="0"/>
            <c:spPr>
              <a:solidFill>
                <a:schemeClr val="accent1">
                  <a:lumMod val="60000"/>
                </a:schemeClr>
              </a:solidFill>
              <a:ln w="19050">
                <a:solidFill>
                  <a:schemeClr val="lt1"/>
                </a:solidFill>
              </a:ln>
              <a:effectLst/>
            </c:spPr>
          </c:dPt>
          <c:dPt>
            <c:idx val="61"/>
            <c:bubble3D val="0"/>
            <c:spPr>
              <a:solidFill>
                <a:schemeClr val="accent2">
                  <a:lumMod val="60000"/>
                </a:schemeClr>
              </a:solidFill>
              <a:ln w="19050">
                <a:solidFill>
                  <a:schemeClr val="lt1"/>
                </a:solidFill>
              </a:ln>
              <a:effectLst/>
            </c:spPr>
          </c:dPt>
          <c:dPt>
            <c:idx val="62"/>
            <c:bubble3D val="0"/>
            <c:spPr>
              <a:solidFill>
                <a:schemeClr val="accent3">
                  <a:lumMod val="60000"/>
                </a:schemeClr>
              </a:solidFill>
              <a:ln w="19050">
                <a:solidFill>
                  <a:schemeClr val="lt1"/>
                </a:solidFill>
              </a:ln>
              <a:effectLst/>
            </c:spPr>
          </c:dPt>
          <c:dPt>
            <c:idx val="63"/>
            <c:bubble3D val="0"/>
            <c:spPr>
              <a:solidFill>
                <a:schemeClr val="accent4">
                  <a:lumMod val="60000"/>
                </a:schemeClr>
              </a:solidFill>
              <a:ln w="19050">
                <a:solidFill>
                  <a:schemeClr val="lt1"/>
                </a:solidFill>
              </a:ln>
              <a:effectLst/>
            </c:spPr>
          </c:dPt>
          <c:dPt>
            <c:idx val="64"/>
            <c:bubble3D val="0"/>
            <c:spPr>
              <a:solidFill>
                <a:schemeClr val="accent5">
                  <a:lumMod val="60000"/>
                </a:schemeClr>
              </a:solidFill>
              <a:ln w="19050">
                <a:solidFill>
                  <a:schemeClr val="lt1"/>
                </a:solidFill>
              </a:ln>
              <a:effectLst/>
            </c:spPr>
          </c:dPt>
          <c:dPt>
            <c:idx val="65"/>
            <c:bubble3D val="0"/>
            <c:spPr>
              <a:solidFill>
                <a:schemeClr val="accent6">
                  <a:lumMod val="60000"/>
                </a:schemeClr>
              </a:solidFill>
              <a:ln w="19050">
                <a:solidFill>
                  <a:schemeClr val="lt1"/>
                </a:solidFill>
              </a:ln>
              <a:effectLst/>
            </c:spPr>
          </c:dPt>
          <c:dPt>
            <c:idx val="66"/>
            <c:bubble3D val="0"/>
            <c:spPr>
              <a:solidFill>
                <a:schemeClr val="accent1">
                  <a:lumMod val="80000"/>
                  <a:lumOff val="20000"/>
                </a:schemeClr>
              </a:solidFill>
              <a:ln w="19050">
                <a:solidFill>
                  <a:schemeClr val="lt1"/>
                </a:solidFill>
              </a:ln>
              <a:effectLst/>
            </c:spPr>
          </c:dPt>
          <c:dPt>
            <c:idx val="67"/>
            <c:bubble3D val="0"/>
            <c:spPr>
              <a:solidFill>
                <a:schemeClr val="accent2">
                  <a:lumMod val="80000"/>
                  <a:lumOff val="20000"/>
                </a:schemeClr>
              </a:solidFill>
              <a:ln w="19050">
                <a:solidFill>
                  <a:schemeClr val="lt1"/>
                </a:solidFill>
              </a:ln>
              <a:effectLst/>
            </c:spPr>
          </c:dPt>
          <c:dPt>
            <c:idx val="68"/>
            <c:bubble3D val="0"/>
            <c:spPr>
              <a:solidFill>
                <a:schemeClr val="accent3">
                  <a:lumMod val="80000"/>
                  <a:lumOff val="20000"/>
                </a:schemeClr>
              </a:solidFill>
              <a:ln w="19050">
                <a:solidFill>
                  <a:schemeClr val="lt1"/>
                </a:solidFill>
              </a:ln>
              <a:effectLst/>
            </c:spPr>
          </c:dPt>
          <c:dPt>
            <c:idx val="69"/>
            <c:bubble3D val="0"/>
            <c:spPr>
              <a:solidFill>
                <a:schemeClr val="accent4">
                  <a:lumMod val="80000"/>
                  <a:lumOff val="20000"/>
                </a:schemeClr>
              </a:solidFill>
              <a:ln w="19050">
                <a:solidFill>
                  <a:schemeClr val="lt1"/>
                </a:solidFill>
              </a:ln>
              <a:effectLst/>
            </c:spPr>
          </c:dPt>
          <c:dPt>
            <c:idx val="70"/>
            <c:bubble3D val="0"/>
            <c:spPr>
              <a:solidFill>
                <a:schemeClr val="accent5">
                  <a:lumMod val="80000"/>
                  <a:lumOff val="20000"/>
                </a:schemeClr>
              </a:solidFill>
              <a:ln w="19050">
                <a:solidFill>
                  <a:schemeClr val="lt1"/>
                </a:solidFill>
              </a:ln>
              <a:effectLst/>
            </c:spPr>
          </c:dPt>
          <c:dPt>
            <c:idx val="71"/>
            <c:bubble3D val="0"/>
            <c:spPr>
              <a:solidFill>
                <a:schemeClr val="accent6">
                  <a:lumMod val="80000"/>
                  <a:lumOff val="20000"/>
                </a:schemeClr>
              </a:solidFill>
              <a:ln w="19050">
                <a:solidFill>
                  <a:schemeClr val="lt1"/>
                </a:solidFill>
              </a:ln>
              <a:effectLst/>
            </c:spPr>
          </c:dPt>
          <c:dPt>
            <c:idx val="72"/>
            <c:bubble3D val="0"/>
            <c:spPr>
              <a:solidFill>
                <a:schemeClr val="accent1">
                  <a:lumMod val="80000"/>
                </a:schemeClr>
              </a:solidFill>
              <a:ln w="19050">
                <a:solidFill>
                  <a:schemeClr val="lt1"/>
                </a:solidFill>
              </a:ln>
              <a:effectLst/>
            </c:spPr>
          </c:dPt>
          <c:dPt>
            <c:idx val="73"/>
            <c:bubble3D val="0"/>
            <c:spPr>
              <a:solidFill>
                <a:schemeClr val="accent2">
                  <a:lumMod val="80000"/>
                </a:schemeClr>
              </a:solidFill>
              <a:ln w="19050">
                <a:solidFill>
                  <a:schemeClr val="lt1"/>
                </a:solidFill>
              </a:ln>
              <a:effectLst/>
            </c:spPr>
          </c:dPt>
          <c:dPt>
            <c:idx val="74"/>
            <c:bubble3D val="0"/>
            <c:spPr>
              <a:solidFill>
                <a:schemeClr val="accent3">
                  <a:lumMod val="80000"/>
                </a:schemeClr>
              </a:solidFill>
              <a:ln w="19050">
                <a:solidFill>
                  <a:schemeClr val="lt1"/>
                </a:solidFill>
              </a:ln>
              <a:effectLst/>
            </c:spPr>
          </c:dPt>
          <c:dPt>
            <c:idx val="75"/>
            <c:bubble3D val="0"/>
            <c:spPr>
              <a:solidFill>
                <a:schemeClr val="accent4">
                  <a:lumMod val="80000"/>
                </a:schemeClr>
              </a:solidFill>
              <a:ln w="19050">
                <a:solidFill>
                  <a:schemeClr val="lt1"/>
                </a:solidFill>
              </a:ln>
              <a:effectLst/>
            </c:spPr>
          </c:dPt>
          <c:dPt>
            <c:idx val="76"/>
            <c:bubble3D val="0"/>
            <c:spPr>
              <a:solidFill>
                <a:schemeClr val="accent5">
                  <a:lumMod val="80000"/>
                </a:schemeClr>
              </a:solidFill>
              <a:ln w="19050">
                <a:solidFill>
                  <a:schemeClr val="lt1"/>
                </a:solidFill>
              </a:ln>
              <a:effectLst/>
            </c:spPr>
          </c:dPt>
          <c:dPt>
            <c:idx val="77"/>
            <c:bubble3D val="0"/>
            <c:spPr>
              <a:solidFill>
                <a:schemeClr val="accent6">
                  <a:lumMod val="80000"/>
                </a:schemeClr>
              </a:solidFill>
              <a:ln w="19050">
                <a:solidFill>
                  <a:schemeClr val="lt1"/>
                </a:solidFill>
              </a:ln>
              <a:effectLst/>
            </c:spPr>
          </c:dPt>
          <c:dPt>
            <c:idx val="78"/>
            <c:bubble3D val="0"/>
            <c:spPr>
              <a:solidFill>
                <a:schemeClr val="accent1">
                  <a:lumMod val="60000"/>
                  <a:lumOff val="40000"/>
                </a:schemeClr>
              </a:solidFill>
              <a:ln w="19050">
                <a:solidFill>
                  <a:schemeClr val="lt1"/>
                </a:solidFill>
              </a:ln>
              <a:effectLst/>
            </c:spPr>
          </c:dPt>
          <c:dPt>
            <c:idx val="79"/>
            <c:bubble3D val="0"/>
            <c:spPr>
              <a:solidFill>
                <a:schemeClr val="accent2">
                  <a:lumMod val="60000"/>
                  <a:lumOff val="40000"/>
                </a:schemeClr>
              </a:solidFill>
              <a:ln w="19050">
                <a:solidFill>
                  <a:schemeClr val="lt1"/>
                </a:solidFill>
              </a:ln>
              <a:effectLst/>
            </c:spPr>
          </c:dPt>
          <c:dPt>
            <c:idx val="80"/>
            <c:bubble3D val="0"/>
            <c:spPr>
              <a:solidFill>
                <a:schemeClr val="accent3">
                  <a:lumMod val="60000"/>
                  <a:lumOff val="40000"/>
                </a:schemeClr>
              </a:solidFill>
              <a:ln w="19050">
                <a:solidFill>
                  <a:schemeClr val="lt1"/>
                </a:solidFill>
              </a:ln>
              <a:effectLst/>
            </c:spPr>
          </c:dPt>
          <c:dPt>
            <c:idx val="81"/>
            <c:bubble3D val="0"/>
            <c:spPr>
              <a:solidFill>
                <a:schemeClr val="accent4">
                  <a:lumMod val="60000"/>
                  <a:lumOff val="40000"/>
                </a:schemeClr>
              </a:solidFill>
              <a:ln w="19050">
                <a:solidFill>
                  <a:schemeClr val="lt1"/>
                </a:solidFill>
              </a:ln>
              <a:effectLst/>
            </c:spPr>
          </c:dPt>
          <c:dPt>
            <c:idx val="82"/>
            <c:bubble3D val="0"/>
            <c:spPr>
              <a:solidFill>
                <a:schemeClr val="accent5">
                  <a:lumMod val="60000"/>
                  <a:lumOff val="40000"/>
                </a:schemeClr>
              </a:solidFill>
              <a:ln w="19050">
                <a:solidFill>
                  <a:schemeClr val="lt1"/>
                </a:solidFill>
              </a:ln>
              <a:effectLst/>
            </c:spPr>
          </c:dPt>
          <c:dPt>
            <c:idx val="83"/>
            <c:bubble3D val="0"/>
            <c:spPr>
              <a:solidFill>
                <a:schemeClr val="accent6">
                  <a:lumMod val="60000"/>
                  <a:lumOff val="40000"/>
                </a:schemeClr>
              </a:solidFill>
              <a:ln w="19050">
                <a:solidFill>
                  <a:schemeClr val="lt1"/>
                </a:solidFill>
              </a:ln>
              <a:effectLst/>
            </c:spPr>
          </c:dPt>
          <c:dPt>
            <c:idx val="84"/>
            <c:bubble3D val="0"/>
            <c:spPr>
              <a:solidFill>
                <a:schemeClr val="accent1">
                  <a:lumMod val="50000"/>
                </a:schemeClr>
              </a:solidFill>
              <a:ln w="19050">
                <a:solidFill>
                  <a:schemeClr val="lt1"/>
                </a:solidFill>
              </a:ln>
              <a:effectLst/>
            </c:spPr>
          </c:dPt>
          <c:dPt>
            <c:idx val="85"/>
            <c:bubble3D val="0"/>
            <c:spPr>
              <a:solidFill>
                <a:schemeClr val="accent2">
                  <a:lumMod val="50000"/>
                </a:schemeClr>
              </a:solidFill>
              <a:ln w="19050">
                <a:solidFill>
                  <a:schemeClr val="lt1"/>
                </a:solidFill>
              </a:ln>
              <a:effectLst/>
            </c:spPr>
          </c:dPt>
          <c:dPt>
            <c:idx val="86"/>
            <c:bubble3D val="0"/>
            <c:spPr>
              <a:solidFill>
                <a:schemeClr val="accent3">
                  <a:lumMod val="50000"/>
                </a:schemeClr>
              </a:solidFill>
              <a:ln w="19050">
                <a:solidFill>
                  <a:schemeClr val="lt1"/>
                </a:solidFill>
              </a:ln>
              <a:effectLst/>
            </c:spPr>
          </c:dPt>
          <c:dPt>
            <c:idx val="87"/>
            <c:bubble3D val="0"/>
            <c:spPr>
              <a:solidFill>
                <a:schemeClr val="accent4">
                  <a:lumMod val="50000"/>
                </a:schemeClr>
              </a:solidFill>
              <a:ln w="19050">
                <a:solidFill>
                  <a:schemeClr val="lt1"/>
                </a:solidFill>
              </a:ln>
              <a:effectLst/>
            </c:spPr>
          </c:dPt>
          <c:dPt>
            <c:idx val="88"/>
            <c:bubble3D val="0"/>
            <c:spPr>
              <a:solidFill>
                <a:schemeClr val="accent5">
                  <a:lumMod val="50000"/>
                </a:schemeClr>
              </a:solidFill>
              <a:ln w="19050">
                <a:solidFill>
                  <a:schemeClr val="lt1"/>
                </a:solidFill>
              </a:ln>
              <a:effectLst/>
            </c:spPr>
          </c:dPt>
          <c:dPt>
            <c:idx val="89"/>
            <c:bubble3D val="0"/>
            <c:spPr>
              <a:solidFill>
                <a:schemeClr val="accent6">
                  <a:lumMod val="50000"/>
                </a:schemeClr>
              </a:solidFill>
              <a:ln w="19050">
                <a:solidFill>
                  <a:schemeClr val="lt1"/>
                </a:solidFill>
              </a:ln>
              <a:effectLst/>
            </c:spPr>
          </c:dPt>
          <c:dPt>
            <c:idx val="90"/>
            <c:bubble3D val="0"/>
            <c:spPr>
              <a:solidFill>
                <a:schemeClr val="accent1">
                  <a:lumMod val="70000"/>
                  <a:lumOff val="30000"/>
                </a:schemeClr>
              </a:solidFill>
              <a:ln w="19050">
                <a:solidFill>
                  <a:schemeClr val="lt1"/>
                </a:solidFill>
              </a:ln>
              <a:effectLst/>
            </c:spPr>
          </c:dPt>
          <c:dPt>
            <c:idx val="91"/>
            <c:bubble3D val="0"/>
            <c:spPr>
              <a:solidFill>
                <a:schemeClr val="accent2">
                  <a:lumMod val="70000"/>
                  <a:lumOff val="30000"/>
                </a:schemeClr>
              </a:solidFill>
              <a:ln w="19050">
                <a:solidFill>
                  <a:schemeClr val="lt1"/>
                </a:solidFill>
              </a:ln>
              <a:effectLst/>
            </c:spPr>
          </c:dPt>
          <c:dPt>
            <c:idx val="92"/>
            <c:bubble3D val="0"/>
            <c:spPr>
              <a:solidFill>
                <a:schemeClr val="accent3">
                  <a:lumMod val="70000"/>
                  <a:lumOff val="30000"/>
                </a:schemeClr>
              </a:solidFill>
              <a:ln w="19050">
                <a:solidFill>
                  <a:schemeClr val="lt1"/>
                </a:solidFill>
              </a:ln>
              <a:effectLst/>
            </c:spPr>
          </c:dPt>
          <c:dPt>
            <c:idx val="93"/>
            <c:bubble3D val="0"/>
            <c:spPr>
              <a:solidFill>
                <a:schemeClr val="accent4">
                  <a:lumMod val="70000"/>
                  <a:lumOff val="30000"/>
                </a:schemeClr>
              </a:solidFill>
              <a:ln w="19050">
                <a:solidFill>
                  <a:schemeClr val="lt1"/>
                </a:solidFill>
              </a:ln>
              <a:effectLst/>
            </c:spPr>
          </c:dPt>
          <c:dPt>
            <c:idx val="94"/>
            <c:bubble3D val="0"/>
            <c:spPr>
              <a:solidFill>
                <a:schemeClr val="accent5">
                  <a:lumMod val="70000"/>
                  <a:lumOff val="30000"/>
                </a:schemeClr>
              </a:solidFill>
              <a:ln w="19050">
                <a:solidFill>
                  <a:schemeClr val="lt1"/>
                </a:solidFill>
              </a:ln>
              <a:effectLst/>
            </c:spPr>
          </c:dPt>
          <c:dPt>
            <c:idx val="95"/>
            <c:bubble3D val="0"/>
            <c:spPr>
              <a:solidFill>
                <a:schemeClr val="accent6">
                  <a:lumMod val="70000"/>
                  <a:lumOff val="30000"/>
                </a:schemeClr>
              </a:solidFill>
              <a:ln w="19050">
                <a:solidFill>
                  <a:schemeClr val="lt1"/>
                </a:solidFill>
              </a:ln>
              <a:effectLst/>
            </c:spPr>
          </c:dPt>
          <c:dPt>
            <c:idx val="96"/>
            <c:bubble3D val="0"/>
            <c:spPr>
              <a:solidFill>
                <a:schemeClr val="accent1">
                  <a:lumMod val="70000"/>
                </a:schemeClr>
              </a:solidFill>
              <a:ln w="19050">
                <a:solidFill>
                  <a:schemeClr val="lt1"/>
                </a:solidFill>
              </a:ln>
              <a:effectLst/>
            </c:spPr>
          </c:dPt>
          <c:dPt>
            <c:idx val="97"/>
            <c:bubble3D val="0"/>
            <c:spPr>
              <a:solidFill>
                <a:schemeClr val="accent2">
                  <a:lumMod val="70000"/>
                </a:schemeClr>
              </a:solidFill>
              <a:ln w="19050">
                <a:solidFill>
                  <a:schemeClr val="lt1"/>
                </a:solidFill>
              </a:ln>
              <a:effectLst/>
            </c:spPr>
          </c:dPt>
          <c:dPt>
            <c:idx val="98"/>
            <c:bubble3D val="0"/>
            <c:spPr>
              <a:solidFill>
                <a:schemeClr val="accent3">
                  <a:lumMod val="70000"/>
                </a:schemeClr>
              </a:solidFill>
              <a:ln w="19050">
                <a:solidFill>
                  <a:schemeClr val="lt1"/>
                </a:solidFill>
              </a:ln>
              <a:effectLst/>
            </c:spPr>
          </c:dPt>
          <c:dPt>
            <c:idx val="99"/>
            <c:bubble3D val="0"/>
            <c:spPr>
              <a:solidFill>
                <a:schemeClr val="accent4">
                  <a:lumMod val="70000"/>
                </a:schemeClr>
              </a:solidFill>
              <a:ln w="19050">
                <a:solidFill>
                  <a:schemeClr val="lt1"/>
                </a:solidFill>
              </a:ln>
              <a:effectLst/>
            </c:spPr>
          </c:dPt>
          <c:dPt>
            <c:idx val="100"/>
            <c:bubble3D val="0"/>
            <c:spPr>
              <a:solidFill>
                <a:schemeClr val="accent5">
                  <a:lumMod val="70000"/>
                </a:schemeClr>
              </a:solidFill>
              <a:ln w="19050">
                <a:solidFill>
                  <a:schemeClr val="lt1"/>
                </a:solidFill>
              </a:ln>
              <a:effectLst/>
            </c:spPr>
          </c:dPt>
          <c:dPt>
            <c:idx val="101"/>
            <c:bubble3D val="0"/>
            <c:spPr>
              <a:solidFill>
                <a:schemeClr val="accent6">
                  <a:lumMod val="70000"/>
                </a:schemeClr>
              </a:solidFill>
              <a:ln w="19050">
                <a:solidFill>
                  <a:schemeClr val="lt1"/>
                </a:solidFill>
              </a:ln>
              <a:effectLst/>
            </c:spPr>
          </c:dPt>
          <c:dPt>
            <c:idx val="102"/>
            <c:bubble3D val="0"/>
            <c:spPr>
              <a:solidFill>
                <a:schemeClr val="accent1">
                  <a:lumMod val="50000"/>
                  <a:lumOff val="50000"/>
                </a:schemeClr>
              </a:solidFill>
              <a:ln w="19050">
                <a:solidFill>
                  <a:schemeClr val="lt1"/>
                </a:solidFill>
              </a:ln>
              <a:effectLst/>
            </c:spPr>
          </c:dPt>
          <c:dPt>
            <c:idx val="103"/>
            <c:bubble3D val="0"/>
            <c:spPr>
              <a:solidFill>
                <a:schemeClr val="accent2">
                  <a:lumMod val="50000"/>
                  <a:lumOff val="50000"/>
                </a:schemeClr>
              </a:solidFill>
              <a:ln w="19050">
                <a:solidFill>
                  <a:schemeClr val="lt1"/>
                </a:solidFill>
              </a:ln>
              <a:effectLst/>
            </c:spPr>
          </c:dPt>
          <c:dPt>
            <c:idx val="104"/>
            <c:bubble3D val="0"/>
            <c:spPr>
              <a:solidFill>
                <a:schemeClr val="accent3">
                  <a:lumMod val="50000"/>
                  <a:lumOff val="50000"/>
                </a:schemeClr>
              </a:solidFill>
              <a:ln w="19050">
                <a:solidFill>
                  <a:schemeClr val="lt1"/>
                </a:solidFill>
              </a:ln>
              <a:effectLst/>
            </c:spPr>
          </c:dPt>
          <c:dPt>
            <c:idx val="105"/>
            <c:bubble3D val="0"/>
            <c:spPr>
              <a:solidFill>
                <a:schemeClr val="accent4">
                  <a:lumMod val="50000"/>
                  <a:lumOff val="50000"/>
                </a:schemeClr>
              </a:solidFill>
              <a:ln w="19050">
                <a:solidFill>
                  <a:schemeClr val="lt1"/>
                </a:solidFill>
              </a:ln>
              <a:effectLst/>
            </c:spPr>
          </c:dPt>
          <c:dPt>
            <c:idx val="106"/>
            <c:bubble3D val="0"/>
            <c:spPr>
              <a:solidFill>
                <a:schemeClr val="accent5">
                  <a:lumMod val="50000"/>
                  <a:lumOff val="50000"/>
                </a:schemeClr>
              </a:solidFill>
              <a:ln w="19050">
                <a:solidFill>
                  <a:schemeClr val="lt1"/>
                </a:solidFill>
              </a:ln>
              <a:effectLst/>
            </c:spPr>
          </c:dPt>
          <c:dPt>
            <c:idx val="107"/>
            <c:bubble3D val="0"/>
            <c:spPr>
              <a:solidFill>
                <a:schemeClr val="accent6">
                  <a:lumMod val="50000"/>
                  <a:lumOff val="50000"/>
                </a:schemeClr>
              </a:solidFill>
              <a:ln w="19050">
                <a:solidFill>
                  <a:schemeClr val="lt1"/>
                </a:solidFill>
              </a:ln>
              <a:effectLst/>
            </c:spPr>
          </c:dPt>
          <c:dPt>
            <c:idx val="108"/>
            <c:bubble3D val="0"/>
            <c:spPr>
              <a:solidFill>
                <a:schemeClr val="accent1"/>
              </a:solidFill>
              <a:ln w="19050">
                <a:solidFill>
                  <a:schemeClr val="lt1"/>
                </a:solidFill>
              </a:ln>
              <a:effectLst/>
            </c:spPr>
          </c:dPt>
          <c:dPt>
            <c:idx val="109"/>
            <c:bubble3D val="0"/>
            <c:spPr>
              <a:solidFill>
                <a:schemeClr val="accent2"/>
              </a:solidFill>
              <a:ln w="19050">
                <a:solidFill>
                  <a:schemeClr val="lt1"/>
                </a:solidFill>
              </a:ln>
              <a:effectLst/>
            </c:spPr>
          </c:dPt>
          <c:dPt>
            <c:idx val="110"/>
            <c:bubble3D val="0"/>
            <c:spPr>
              <a:solidFill>
                <a:schemeClr val="accent3"/>
              </a:solidFill>
              <a:ln w="19050">
                <a:solidFill>
                  <a:schemeClr val="lt1"/>
                </a:solidFill>
              </a:ln>
              <a:effectLst/>
            </c:spPr>
          </c:dPt>
          <c:dPt>
            <c:idx val="111"/>
            <c:bubble3D val="0"/>
            <c:spPr>
              <a:solidFill>
                <a:schemeClr val="accent4"/>
              </a:solidFill>
              <a:ln w="19050">
                <a:solidFill>
                  <a:schemeClr val="lt1"/>
                </a:solidFill>
              </a:ln>
              <a:effectLst/>
            </c:spPr>
          </c:dPt>
          <c:dPt>
            <c:idx val="112"/>
            <c:bubble3D val="0"/>
            <c:spPr>
              <a:solidFill>
                <a:schemeClr val="accent5"/>
              </a:solidFill>
              <a:ln w="19050">
                <a:solidFill>
                  <a:schemeClr val="lt1"/>
                </a:solidFill>
              </a:ln>
              <a:effectLst/>
            </c:spPr>
          </c:dPt>
          <c:dPt>
            <c:idx val="113"/>
            <c:bubble3D val="0"/>
            <c:spPr>
              <a:solidFill>
                <a:schemeClr val="accent6"/>
              </a:solidFill>
              <a:ln w="19050">
                <a:solidFill>
                  <a:schemeClr val="lt1"/>
                </a:solidFill>
              </a:ln>
              <a:effectLst/>
            </c:spPr>
          </c:dPt>
          <c:dPt>
            <c:idx val="114"/>
            <c:bubble3D val="0"/>
            <c:spPr>
              <a:solidFill>
                <a:schemeClr val="accent1">
                  <a:lumMod val="60000"/>
                </a:schemeClr>
              </a:solidFill>
              <a:ln w="19050">
                <a:solidFill>
                  <a:schemeClr val="lt1"/>
                </a:solidFill>
              </a:ln>
              <a:effectLst/>
            </c:spPr>
          </c:dPt>
          <c:dPt>
            <c:idx val="115"/>
            <c:bubble3D val="0"/>
            <c:spPr>
              <a:solidFill>
                <a:schemeClr val="accent2">
                  <a:lumMod val="60000"/>
                </a:schemeClr>
              </a:solidFill>
              <a:ln w="19050">
                <a:solidFill>
                  <a:schemeClr val="lt1"/>
                </a:solidFill>
              </a:ln>
              <a:effectLst/>
            </c:spPr>
          </c:dPt>
          <c:dPt>
            <c:idx val="116"/>
            <c:bubble3D val="0"/>
            <c:spPr>
              <a:solidFill>
                <a:schemeClr val="accent3">
                  <a:lumMod val="60000"/>
                </a:schemeClr>
              </a:solidFill>
              <a:ln w="19050">
                <a:solidFill>
                  <a:schemeClr val="lt1"/>
                </a:solidFill>
              </a:ln>
              <a:effectLst/>
            </c:spPr>
          </c:dPt>
          <c:dPt>
            <c:idx val="117"/>
            <c:bubble3D val="0"/>
            <c:spPr>
              <a:solidFill>
                <a:schemeClr val="accent4">
                  <a:lumMod val="60000"/>
                </a:schemeClr>
              </a:solidFill>
              <a:ln w="19050">
                <a:solidFill>
                  <a:schemeClr val="lt1"/>
                </a:solidFill>
              </a:ln>
              <a:effectLst/>
            </c:spPr>
          </c:dPt>
          <c:dPt>
            <c:idx val="118"/>
            <c:bubble3D val="0"/>
            <c:spPr>
              <a:solidFill>
                <a:schemeClr val="accent5">
                  <a:lumMod val="60000"/>
                </a:schemeClr>
              </a:solidFill>
              <a:ln w="19050">
                <a:solidFill>
                  <a:schemeClr val="lt1"/>
                </a:solidFill>
              </a:ln>
              <a:effectLst/>
            </c:spPr>
          </c:dPt>
          <c:dPt>
            <c:idx val="119"/>
            <c:bubble3D val="0"/>
            <c:spPr>
              <a:solidFill>
                <a:schemeClr val="accent6">
                  <a:lumMod val="60000"/>
                </a:schemeClr>
              </a:solidFill>
              <a:ln w="19050">
                <a:solidFill>
                  <a:schemeClr val="lt1"/>
                </a:solidFill>
              </a:ln>
              <a:effectLst/>
            </c:spPr>
          </c:dPt>
          <c:dPt>
            <c:idx val="120"/>
            <c:bubble3D val="0"/>
            <c:spPr>
              <a:solidFill>
                <a:schemeClr val="accent1">
                  <a:lumMod val="80000"/>
                  <a:lumOff val="20000"/>
                </a:schemeClr>
              </a:solidFill>
              <a:ln w="19050">
                <a:solidFill>
                  <a:schemeClr val="lt1"/>
                </a:solidFill>
              </a:ln>
              <a:effectLst/>
            </c:spPr>
          </c:dPt>
          <c:dPt>
            <c:idx val="121"/>
            <c:bubble3D val="0"/>
            <c:spPr>
              <a:solidFill>
                <a:schemeClr val="accent2">
                  <a:lumMod val="80000"/>
                  <a:lumOff val="20000"/>
                </a:schemeClr>
              </a:solidFill>
              <a:ln w="19050">
                <a:solidFill>
                  <a:schemeClr val="lt1"/>
                </a:solidFill>
              </a:ln>
              <a:effectLst/>
            </c:spPr>
          </c:dPt>
          <c:dPt>
            <c:idx val="122"/>
            <c:bubble3D val="0"/>
            <c:spPr>
              <a:solidFill>
                <a:schemeClr val="accent3">
                  <a:lumMod val="80000"/>
                  <a:lumOff val="20000"/>
                </a:schemeClr>
              </a:solidFill>
              <a:ln w="19050">
                <a:solidFill>
                  <a:schemeClr val="lt1"/>
                </a:solidFill>
              </a:ln>
              <a:effectLst/>
            </c:spPr>
          </c:dPt>
          <c:dPt>
            <c:idx val="123"/>
            <c:bubble3D val="0"/>
            <c:spPr>
              <a:solidFill>
                <a:schemeClr val="accent4">
                  <a:lumMod val="80000"/>
                  <a:lumOff val="20000"/>
                </a:schemeClr>
              </a:solidFill>
              <a:ln w="19050">
                <a:solidFill>
                  <a:schemeClr val="lt1"/>
                </a:solidFill>
              </a:ln>
              <a:effectLst/>
            </c:spPr>
          </c:dPt>
          <c:dPt>
            <c:idx val="124"/>
            <c:bubble3D val="0"/>
            <c:spPr>
              <a:solidFill>
                <a:schemeClr val="accent5">
                  <a:lumMod val="80000"/>
                  <a:lumOff val="20000"/>
                </a:schemeClr>
              </a:solidFill>
              <a:ln w="19050">
                <a:solidFill>
                  <a:schemeClr val="lt1"/>
                </a:solidFill>
              </a:ln>
              <a:effectLst/>
            </c:spPr>
          </c:dPt>
          <c:dPt>
            <c:idx val="125"/>
            <c:bubble3D val="0"/>
            <c:spPr>
              <a:solidFill>
                <a:schemeClr val="accent6">
                  <a:lumMod val="80000"/>
                  <a:lumOff val="20000"/>
                </a:schemeClr>
              </a:solidFill>
              <a:ln w="19050">
                <a:solidFill>
                  <a:schemeClr val="lt1"/>
                </a:solidFill>
              </a:ln>
              <a:effectLst/>
            </c:spPr>
          </c:dPt>
          <c:dPt>
            <c:idx val="126"/>
            <c:bubble3D val="0"/>
            <c:spPr>
              <a:solidFill>
                <a:schemeClr val="accent1">
                  <a:lumMod val="80000"/>
                </a:schemeClr>
              </a:solidFill>
              <a:ln w="19050">
                <a:solidFill>
                  <a:schemeClr val="lt1"/>
                </a:solidFill>
              </a:ln>
              <a:effectLst/>
            </c:spPr>
          </c:dPt>
          <c:dPt>
            <c:idx val="127"/>
            <c:bubble3D val="0"/>
            <c:spPr>
              <a:solidFill>
                <a:schemeClr val="accent2">
                  <a:lumMod val="80000"/>
                </a:schemeClr>
              </a:solidFill>
              <a:ln w="19050">
                <a:solidFill>
                  <a:schemeClr val="lt1"/>
                </a:solidFill>
              </a:ln>
              <a:effectLst/>
            </c:spPr>
          </c:dPt>
          <c:dPt>
            <c:idx val="128"/>
            <c:bubble3D val="0"/>
            <c:spPr>
              <a:solidFill>
                <a:schemeClr val="accent3">
                  <a:lumMod val="80000"/>
                </a:schemeClr>
              </a:solidFill>
              <a:ln w="19050">
                <a:solidFill>
                  <a:schemeClr val="lt1"/>
                </a:solidFill>
              </a:ln>
              <a:effectLst/>
            </c:spPr>
          </c:dPt>
          <c:dPt>
            <c:idx val="129"/>
            <c:bubble3D val="0"/>
            <c:spPr>
              <a:solidFill>
                <a:schemeClr val="accent4">
                  <a:lumMod val="80000"/>
                </a:schemeClr>
              </a:solidFill>
              <a:ln w="19050">
                <a:solidFill>
                  <a:schemeClr val="lt1"/>
                </a:solidFill>
              </a:ln>
              <a:effectLst/>
            </c:spPr>
          </c:dPt>
          <c:dPt>
            <c:idx val="130"/>
            <c:bubble3D val="0"/>
            <c:spPr>
              <a:solidFill>
                <a:schemeClr val="accent5">
                  <a:lumMod val="80000"/>
                </a:schemeClr>
              </a:solidFill>
              <a:ln w="19050">
                <a:solidFill>
                  <a:schemeClr val="lt1"/>
                </a:solidFill>
              </a:ln>
              <a:effectLst/>
            </c:spPr>
          </c:dPt>
          <c:dPt>
            <c:idx val="131"/>
            <c:bubble3D val="0"/>
            <c:spPr>
              <a:solidFill>
                <a:schemeClr val="accent6">
                  <a:lumMod val="80000"/>
                </a:schemeClr>
              </a:solidFill>
              <a:ln w="19050">
                <a:solidFill>
                  <a:schemeClr val="lt1"/>
                </a:solidFill>
              </a:ln>
              <a:effectLst/>
            </c:spPr>
          </c:dPt>
          <c:dPt>
            <c:idx val="132"/>
            <c:bubble3D val="0"/>
            <c:spPr>
              <a:solidFill>
                <a:schemeClr val="accent1">
                  <a:lumMod val="60000"/>
                  <a:lumOff val="40000"/>
                </a:schemeClr>
              </a:solidFill>
              <a:ln w="19050">
                <a:solidFill>
                  <a:schemeClr val="lt1"/>
                </a:solidFill>
              </a:ln>
              <a:effectLst/>
            </c:spPr>
          </c:dPt>
          <c:dPt>
            <c:idx val="133"/>
            <c:bubble3D val="0"/>
            <c:spPr>
              <a:solidFill>
                <a:schemeClr val="accent2">
                  <a:lumMod val="60000"/>
                  <a:lumOff val="40000"/>
                </a:schemeClr>
              </a:solidFill>
              <a:ln w="19050">
                <a:solidFill>
                  <a:schemeClr val="lt1"/>
                </a:solidFill>
              </a:ln>
              <a:effectLst/>
            </c:spPr>
          </c:dPt>
          <c:dPt>
            <c:idx val="134"/>
            <c:bubble3D val="0"/>
            <c:spPr>
              <a:solidFill>
                <a:schemeClr val="accent3">
                  <a:lumMod val="60000"/>
                  <a:lumOff val="40000"/>
                </a:schemeClr>
              </a:solidFill>
              <a:ln w="19050">
                <a:solidFill>
                  <a:schemeClr val="lt1"/>
                </a:solidFill>
              </a:ln>
              <a:effectLst/>
            </c:spPr>
          </c:dPt>
          <c:dPt>
            <c:idx val="135"/>
            <c:bubble3D val="0"/>
            <c:spPr>
              <a:solidFill>
                <a:schemeClr val="accent4">
                  <a:lumMod val="60000"/>
                  <a:lumOff val="40000"/>
                </a:schemeClr>
              </a:solidFill>
              <a:ln w="19050">
                <a:solidFill>
                  <a:schemeClr val="lt1"/>
                </a:solidFill>
              </a:ln>
              <a:effectLst/>
            </c:spPr>
          </c:dPt>
          <c:dPt>
            <c:idx val="136"/>
            <c:bubble3D val="0"/>
            <c:spPr>
              <a:solidFill>
                <a:schemeClr val="accent5">
                  <a:lumMod val="60000"/>
                  <a:lumOff val="40000"/>
                </a:schemeClr>
              </a:solidFill>
              <a:ln w="19050">
                <a:solidFill>
                  <a:schemeClr val="lt1"/>
                </a:solidFill>
              </a:ln>
              <a:effectLst/>
            </c:spPr>
          </c:dPt>
          <c:dPt>
            <c:idx val="137"/>
            <c:bubble3D val="0"/>
            <c:spPr>
              <a:solidFill>
                <a:schemeClr val="accent6">
                  <a:lumMod val="60000"/>
                  <a:lumOff val="40000"/>
                </a:schemeClr>
              </a:solidFill>
              <a:ln w="19050">
                <a:solidFill>
                  <a:schemeClr val="lt1"/>
                </a:solidFill>
              </a:ln>
              <a:effectLst/>
            </c:spPr>
          </c:dPt>
          <c:dPt>
            <c:idx val="138"/>
            <c:bubble3D val="0"/>
            <c:spPr>
              <a:solidFill>
                <a:schemeClr val="accent1">
                  <a:lumMod val="50000"/>
                </a:schemeClr>
              </a:solidFill>
              <a:ln w="19050">
                <a:solidFill>
                  <a:schemeClr val="lt1"/>
                </a:solidFill>
              </a:ln>
              <a:effectLst/>
            </c:spPr>
          </c:dPt>
          <c:dPt>
            <c:idx val="139"/>
            <c:bubble3D val="0"/>
            <c:spPr>
              <a:solidFill>
                <a:schemeClr val="accent2">
                  <a:lumMod val="50000"/>
                </a:schemeClr>
              </a:solidFill>
              <a:ln w="19050">
                <a:solidFill>
                  <a:schemeClr val="lt1"/>
                </a:solidFill>
              </a:ln>
              <a:effectLst/>
            </c:spPr>
          </c:dPt>
          <c:dPt>
            <c:idx val="140"/>
            <c:bubble3D val="0"/>
            <c:spPr>
              <a:solidFill>
                <a:schemeClr val="accent3">
                  <a:lumMod val="50000"/>
                </a:schemeClr>
              </a:solidFill>
              <a:ln w="19050">
                <a:solidFill>
                  <a:schemeClr val="lt1"/>
                </a:solidFill>
              </a:ln>
              <a:effectLst/>
            </c:spPr>
          </c:dPt>
          <c:dPt>
            <c:idx val="141"/>
            <c:bubble3D val="0"/>
            <c:spPr>
              <a:solidFill>
                <a:schemeClr val="accent4">
                  <a:lumMod val="50000"/>
                </a:schemeClr>
              </a:solidFill>
              <a:ln w="19050">
                <a:solidFill>
                  <a:schemeClr val="lt1"/>
                </a:solidFill>
              </a:ln>
              <a:effectLst/>
            </c:spPr>
          </c:dPt>
          <c:dPt>
            <c:idx val="142"/>
            <c:bubble3D val="0"/>
            <c:spPr>
              <a:solidFill>
                <a:schemeClr val="accent5">
                  <a:lumMod val="50000"/>
                </a:schemeClr>
              </a:solidFill>
              <a:ln w="19050">
                <a:solidFill>
                  <a:schemeClr val="lt1"/>
                </a:solidFill>
              </a:ln>
              <a:effectLst/>
            </c:spPr>
          </c:dPt>
          <c:dPt>
            <c:idx val="143"/>
            <c:bubble3D val="0"/>
            <c:spPr>
              <a:solidFill>
                <a:schemeClr val="accent6">
                  <a:lumMod val="50000"/>
                </a:schemeClr>
              </a:solidFill>
              <a:ln w="19050">
                <a:solidFill>
                  <a:schemeClr val="lt1"/>
                </a:solidFill>
              </a:ln>
              <a:effectLst/>
            </c:spPr>
          </c:dPt>
          <c:dPt>
            <c:idx val="144"/>
            <c:bubble3D val="0"/>
            <c:spPr>
              <a:solidFill>
                <a:schemeClr val="accent1">
                  <a:lumMod val="70000"/>
                  <a:lumOff val="30000"/>
                </a:schemeClr>
              </a:solidFill>
              <a:ln w="19050">
                <a:solidFill>
                  <a:schemeClr val="lt1"/>
                </a:solidFill>
              </a:ln>
              <a:effectLst/>
            </c:spPr>
          </c:dPt>
          <c:dPt>
            <c:idx val="145"/>
            <c:bubble3D val="0"/>
            <c:spPr>
              <a:solidFill>
                <a:schemeClr val="accent2">
                  <a:lumMod val="70000"/>
                  <a:lumOff val="30000"/>
                </a:schemeClr>
              </a:solidFill>
              <a:ln w="19050">
                <a:solidFill>
                  <a:schemeClr val="lt1"/>
                </a:solidFill>
              </a:ln>
              <a:effectLst/>
            </c:spPr>
          </c:dPt>
          <c:dPt>
            <c:idx val="146"/>
            <c:bubble3D val="0"/>
            <c:spPr>
              <a:solidFill>
                <a:schemeClr val="accent3">
                  <a:lumMod val="70000"/>
                  <a:lumOff val="30000"/>
                </a:schemeClr>
              </a:solidFill>
              <a:ln w="19050">
                <a:solidFill>
                  <a:schemeClr val="lt1"/>
                </a:solidFill>
              </a:ln>
              <a:effectLst/>
            </c:spPr>
          </c:dPt>
          <c:dPt>
            <c:idx val="147"/>
            <c:bubble3D val="0"/>
            <c:spPr>
              <a:solidFill>
                <a:schemeClr val="accent4">
                  <a:lumMod val="70000"/>
                  <a:lumOff val="30000"/>
                </a:schemeClr>
              </a:solidFill>
              <a:ln w="19050">
                <a:solidFill>
                  <a:schemeClr val="lt1"/>
                </a:solidFill>
              </a:ln>
              <a:effectLst/>
            </c:spPr>
          </c:dPt>
          <c:dPt>
            <c:idx val="148"/>
            <c:bubble3D val="0"/>
            <c:spPr>
              <a:solidFill>
                <a:schemeClr val="accent5">
                  <a:lumMod val="70000"/>
                  <a:lumOff val="30000"/>
                </a:schemeClr>
              </a:solidFill>
              <a:ln w="19050">
                <a:solidFill>
                  <a:schemeClr val="lt1"/>
                </a:solidFill>
              </a:ln>
              <a:effectLst/>
            </c:spPr>
          </c:dPt>
          <c:dPt>
            <c:idx val="149"/>
            <c:bubble3D val="0"/>
            <c:spPr>
              <a:solidFill>
                <a:schemeClr val="accent6">
                  <a:lumMod val="70000"/>
                  <a:lumOff val="30000"/>
                </a:schemeClr>
              </a:solidFill>
              <a:ln w="19050">
                <a:solidFill>
                  <a:schemeClr val="lt1"/>
                </a:solidFill>
              </a:ln>
              <a:effectLst/>
            </c:spPr>
          </c:dPt>
          <c:dPt>
            <c:idx val="150"/>
            <c:bubble3D val="0"/>
            <c:spPr>
              <a:solidFill>
                <a:schemeClr val="accent1">
                  <a:lumMod val="70000"/>
                </a:schemeClr>
              </a:solidFill>
              <a:ln w="19050">
                <a:solidFill>
                  <a:schemeClr val="lt1"/>
                </a:solidFill>
              </a:ln>
              <a:effectLst/>
            </c:spPr>
          </c:dPt>
          <c:dPt>
            <c:idx val="151"/>
            <c:bubble3D val="0"/>
            <c:spPr>
              <a:solidFill>
                <a:schemeClr val="accent2">
                  <a:lumMod val="70000"/>
                </a:schemeClr>
              </a:solidFill>
              <a:ln w="19050">
                <a:solidFill>
                  <a:schemeClr val="lt1"/>
                </a:solidFill>
              </a:ln>
              <a:effectLst/>
            </c:spPr>
          </c:dPt>
          <c:dPt>
            <c:idx val="152"/>
            <c:bubble3D val="0"/>
            <c:spPr>
              <a:solidFill>
                <a:schemeClr val="accent3">
                  <a:lumMod val="70000"/>
                </a:schemeClr>
              </a:solidFill>
              <a:ln w="19050">
                <a:solidFill>
                  <a:schemeClr val="lt1"/>
                </a:solidFill>
              </a:ln>
              <a:effectLst/>
            </c:spPr>
          </c:dPt>
          <c:dPt>
            <c:idx val="153"/>
            <c:bubble3D val="0"/>
            <c:spPr>
              <a:solidFill>
                <a:schemeClr val="accent4">
                  <a:lumMod val="70000"/>
                </a:schemeClr>
              </a:solidFill>
              <a:ln w="19050">
                <a:solidFill>
                  <a:schemeClr val="lt1"/>
                </a:solidFill>
              </a:ln>
              <a:effectLst/>
            </c:spPr>
          </c:dPt>
          <c:dPt>
            <c:idx val="154"/>
            <c:bubble3D val="0"/>
            <c:spPr>
              <a:solidFill>
                <a:schemeClr val="accent5">
                  <a:lumMod val="70000"/>
                </a:schemeClr>
              </a:solidFill>
              <a:ln w="19050">
                <a:solidFill>
                  <a:schemeClr val="lt1"/>
                </a:solidFill>
              </a:ln>
              <a:effectLst/>
            </c:spPr>
          </c:dPt>
          <c:dPt>
            <c:idx val="155"/>
            <c:bubble3D val="0"/>
            <c:spPr>
              <a:solidFill>
                <a:schemeClr val="accent6">
                  <a:lumMod val="70000"/>
                </a:schemeClr>
              </a:solidFill>
              <a:ln w="19050">
                <a:solidFill>
                  <a:schemeClr val="lt1"/>
                </a:solidFill>
              </a:ln>
              <a:effectLst/>
            </c:spPr>
          </c:dPt>
          <c:dPt>
            <c:idx val="156"/>
            <c:bubble3D val="0"/>
            <c:spPr>
              <a:solidFill>
                <a:schemeClr val="accent1">
                  <a:lumMod val="50000"/>
                  <a:lumOff val="50000"/>
                </a:schemeClr>
              </a:solidFill>
              <a:ln w="19050">
                <a:solidFill>
                  <a:schemeClr val="lt1"/>
                </a:solidFill>
              </a:ln>
              <a:effectLst/>
            </c:spPr>
          </c:dPt>
          <c:dPt>
            <c:idx val="157"/>
            <c:bubble3D val="0"/>
            <c:spPr>
              <a:solidFill>
                <a:schemeClr val="accent2">
                  <a:lumMod val="50000"/>
                  <a:lumOff val="50000"/>
                </a:schemeClr>
              </a:solidFill>
              <a:ln w="19050">
                <a:solidFill>
                  <a:schemeClr val="lt1"/>
                </a:solidFill>
              </a:ln>
              <a:effectLst/>
            </c:spPr>
          </c:dPt>
          <c:dPt>
            <c:idx val="158"/>
            <c:bubble3D val="0"/>
            <c:spPr>
              <a:solidFill>
                <a:schemeClr val="accent3">
                  <a:lumMod val="50000"/>
                  <a:lumOff val="50000"/>
                </a:schemeClr>
              </a:solidFill>
              <a:ln w="19050">
                <a:solidFill>
                  <a:schemeClr val="lt1"/>
                </a:solidFill>
              </a:ln>
              <a:effectLst/>
            </c:spPr>
          </c:dPt>
          <c:dPt>
            <c:idx val="159"/>
            <c:bubble3D val="0"/>
            <c:spPr>
              <a:solidFill>
                <a:schemeClr val="accent4">
                  <a:lumMod val="50000"/>
                  <a:lumOff val="50000"/>
                </a:schemeClr>
              </a:solidFill>
              <a:ln w="19050">
                <a:solidFill>
                  <a:schemeClr val="lt1"/>
                </a:solidFill>
              </a:ln>
              <a:effectLst/>
            </c:spPr>
          </c:dPt>
          <c:dPt>
            <c:idx val="160"/>
            <c:bubble3D val="0"/>
            <c:spPr>
              <a:solidFill>
                <a:schemeClr val="accent5">
                  <a:lumMod val="50000"/>
                  <a:lumOff val="50000"/>
                </a:schemeClr>
              </a:solidFill>
              <a:ln w="19050">
                <a:solidFill>
                  <a:schemeClr val="lt1"/>
                </a:solidFill>
              </a:ln>
              <a:effectLst/>
            </c:spPr>
          </c:dPt>
          <c:dPt>
            <c:idx val="161"/>
            <c:bubble3D val="0"/>
            <c:spPr>
              <a:solidFill>
                <a:schemeClr val="accent6">
                  <a:lumMod val="50000"/>
                  <a:lumOff val="50000"/>
                </a:schemeClr>
              </a:solidFill>
              <a:ln w="19050">
                <a:solidFill>
                  <a:schemeClr val="lt1"/>
                </a:solidFill>
              </a:ln>
              <a:effectLst/>
            </c:spPr>
          </c:dPt>
          <c:dPt>
            <c:idx val="162"/>
            <c:bubble3D val="0"/>
            <c:spPr>
              <a:solidFill>
                <a:schemeClr val="accent1"/>
              </a:solidFill>
              <a:ln w="19050">
                <a:solidFill>
                  <a:schemeClr val="lt1"/>
                </a:solidFill>
              </a:ln>
              <a:effectLst/>
            </c:spPr>
          </c:dPt>
          <c:dPt>
            <c:idx val="163"/>
            <c:bubble3D val="0"/>
            <c:spPr>
              <a:solidFill>
                <a:schemeClr val="accent2"/>
              </a:solidFill>
              <a:ln w="19050">
                <a:solidFill>
                  <a:schemeClr val="lt1"/>
                </a:solidFill>
              </a:ln>
              <a:effectLst/>
            </c:spPr>
          </c:dPt>
          <c:dPt>
            <c:idx val="164"/>
            <c:bubble3D val="0"/>
            <c:spPr>
              <a:solidFill>
                <a:schemeClr val="accent3"/>
              </a:solidFill>
              <a:ln w="19050">
                <a:solidFill>
                  <a:schemeClr val="lt1"/>
                </a:solidFill>
              </a:ln>
              <a:effectLst/>
            </c:spPr>
          </c:dPt>
          <c:dPt>
            <c:idx val="165"/>
            <c:bubble3D val="0"/>
            <c:spPr>
              <a:solidFill>
                <a:schemeClr val="accent4"/>
              </a:solidFill>
              <a:ln w="19050">
                <a:solidFill>
                  <a:schemeClr val="lt1"/>
                </a:solidFill>
              </a:ln>
              <a:effectLst/>
            </c:spPr>
          </c:dPt>
          <c:dPt>
            <c:idx val="166"/>
            <c:bubble3D val="0"/>
            <c:spPr>
              <a:solidFill>
                <a:schemeClr val="accent5"/>
              </a:solidFill>
              <a:ln w="19050">
                <a:solidFill>
                  <a:schemeClr val="lt1"/>
                </a:solidFill>
              </a:ln>
              <a:effectLst/>
            </c:spPr>
          </c:dPt>
          <c:dPt>
            <c:idx val="167"/>
            <c:bubble3D val="0"/>
            <c:spPr>
              <a:solidFill>
                <a:schemeClr val="accent6"/>
              </a:solidFill>
              <a:ln w="19050">
                <a:solidFill>
                  <a:schemeClr val="lt1"/>
                </a:solidFill>
              </a:ln>
              <a:effectLst/>
            </c:spPr>
          </c:dPt>
          <c:dPt>
            <c:idx val="168"/>
            <c:bubble3D val="0"/>
            <c:spPr>
              <a:solidFill>
                <a:schemeClr val="accent1">
                  <a:lumMod val="60000"/>
                </a:schemeClr>
              </a:solidFill>
              <a:ln w="19050">
                <a:solidFill>
                  <a:schemeClr val="lt1"/>
                </a:solidFill>
              </a:ln>
              <a:effectLst/>
            </c:spPr>
          </c:dPt>
          <c:dPt>
            <c:idx val="169"/>
            <c:bubble3D val="0"/>
            <c:spPr>
              <a:solidFill>
                <a:schemeClr val="accent2">
                  <a:lumMod val="60000"/>
                </a:schemeClr>
              </a:solidFill>
              <a:ln w="19050">
                <a:solidFill>
                  <a:schemeClr val="lt1"/>
                </a:solidFill>
              </a:ln>
              <a:effectLst/>
            </c:spPr>
          </c:dPt>
          <c:dPt>
            <c:idx val="170"/>
            <c:bubble3D val="0"/>
            <c:spPr>
              <a:solidFill>
                <a:schemeClr val="accent3">
                  <a:lumMod val="60000"/>
                </a:schemeClr>
              </a:solidFill>
              <a:ln w="19050">
                <a:solidFill>
                  <a:schemeClr val="lt1"/>
                </a:solidFill>
              </a:ln>
              <a:effectLst/>
            </c:spPr>
          </c:dPt>
          <c:dPt>
            <c:idx val="171"/>
            <c:bubble3D val="0"/>
            <c:spPr>
              <a:solidFill>
                <a:schemeClr val="accent4">
                  <a:lumMod val="60000"/>
                </a:schemeClr>
              </a:solidFill>
              <a:ln w="19050">
                <a:solidFill>
                  <a:schemeClr val="lt1"/>
                </a:solidFill>
              </a:ln>
              <a:effectLst/>
            </c:spPr>
          </c:dPt>
          <c:dPt>
            <c:idx val="172"/>
            <c:bubble3D val="0"/>
            <c:spPr>
              <a:solidFill>
                <a:schemeClr val="accent5">
                  <a:lumMod val="60000"/>
                </a:schemeClr>
              </a:solidFill>
              <a:ln w="19050">
                <a:solidFill>
                  <a:schemeClr val="lt1"/>
                </a:solidFill>
              </a:ln>
              <a:effectLst/>
            </c:spPr>
          </c:dPt>
          <c:dPt>
            <c:idx val="173"/>
            <c:bubble3D val="0"/>
            <c:spPr>
              <a:solidFill>
                <a:schemeClr val="accent6">
                  <a:lumMod val="60000"/>
                </a:schemeClr>
              </a:solidFill>
              <a:ln w="19050">
                <a:solidFill>
                  <a:schemeClr val="lt1"/>
                </a:solidFill>
              </a:ln>
              <a:effectLst/>
            </c:spPr>
          </c:dPt>
          <c:dPt>
            <c:idx val="174"/>
            <c:bubble3D val="0"/>
            <c:spPr>
              <a:solidFill>
                <a:schemeClr val="accent1">
                  <a:lumMod val="80000"/>
                  <a:lumOff val="20000"/>
                </a:schemeClr>
              </a:solidFill>
              <a:ln w="19050">
                <a:solidFill>
                  <a:schemeClr val="lt1"/>
                </a:solidFill>
              </a:ln>
              <a:effectLst/>
            </c:spPr>
          </c:dPt>
          <c:dPt>
            <c:idx val="175"/>
            <c:bubble3D val="0"/>
            <c:spPr>
              <a:solidFill>
                <a:schemeClr val="accent2">
                  <a:lumMod val="80000"/>
                  <a:lumOff val="20000"/>
                </a:schemeClr>
              </a:solidFill>
              <a:ln w="19050">
                <a:solidFill>
                  <a:schemeClr val="lt1"/>
                </a:solidFill>
              </a:ln>
              <a:effectLst/>
            </c:spPr>
          </c:dPt>
          <c:dPt>
            <c:idx val="176"/>
            <c:bubble3D val="0"/>
            <c:spPr>
              <a:solidFill>
                <a:schemeClr val="accent3">
                  <a:lumMod val="80000"/>
                  <a:lumOff val="20000"/>
                </a:schemeClr>
              </a:solidFill>
              <a:ln w="19050">
                <a:solidFill>
                  <a:schemeClr val="lt1"/>
                </a:solidFill>
              </a:ln>
              <a:effectLst/>
            </c:spPr>
          </c:dPt>
          <c:cat>
            <c:strRef>
              <c:f>Sheet2!$A$5:$A$182</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Grand Total</c:v>
                </c:pt>
              </c:strCache>
            </c:strRef>
          </c:cat>
          <c:val>
            <c:numRef>
              <c:f>Sheet2!$I$5:$I$182</c:f>
              <c:numCache>
                <c:formatCode>General</c:formatCode>
                <c:ptCount val="178"/>
                <c:pt idx="21">
                  <c:v>1.0</c:v>
                </c:pt>
                <c:pt idx="26">
                  <c:v>2.0</c:v>
                </c:pt>
                <c:pt idx="31">
                  <c:v>2.0</c:v>
                </c:pt>
                <c:pt idx="39">
                  <c:v>1.0</c:v>
                </c:pt>
                <c:pt idx="61">
                  <c:v>1.0</c:v>
                </c:pt>
                <c:pt idx="68">
                  <c:v>1.0</c:v>
                </c:pt>
                <c:pt idx="76">
                  <c:v>1.0</c:v>
                </c:pt>
                <c:pt idx="77">
                  <c:v>2.0</c:v>
                </c:pt>
                <c:pt idx="107">
                  <c:v>1.0</c:v>
                </c:pt>
                <c:pt idx="117">
                  <c:v>1.0</c:v>
                </c:pt>
                <c:pt idx="135">
                  <c:v>1.0</c:v>
                </c:pt>
                <c:pt idx="136">
                  <c:v>1.0</c:v>
                </c:pt>
                <c:pt idx="150">
                  <c:v>1.0</c:v>
                </c:pt>
                <c:pt idx="153">
                  <c:v>1.0</c:v>
                </c:pt>
                <c:pt idx="165">
                  <c:v>1.0</c:v>
                </c:pt>
                <c:pt idx="177">
                  <c:v>18.0</c:v>
                </c:pt>
              </c:numCache>
            </c:numRef>
          </c:val>
        </c:ser>
        <c:ser>
          <c:idx val="8"/>
          <c:order val="8"/>
          <c:tx>
            <c:strRef>
              <c:f>Sheet2!$J$3:$J$4</c:f>
              <c:strCache>
                <c:ptCount val="2"/>
                <c:pt idx="0">
                  <c:v>Column Labels</c:v>
                </c:pt>
                <c:pt idx="1">
                  <c:v>Research and Development</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dPt>
            <c:idx val="22"/>
            <c:bubble3D val="0"/>
            <c:spPr>
              <a:solidFill>
                <a:schemeClr val="accent5">
                  <a:lumMod val="80000"/>
                </a:schemeClr>
              </a:solidFill>
              <a:ln w="19050">
                <a:solidFill>
                  <a:schemeClr val="lt1"/>
                </a:solidFill>
              </a:ln>
              <a:effectLst/>
            </c:spPr>
          </c:dPt>
          <c:dPt>
            <c:idx val="23"/>
            <c:bubble3D val="0"/>
            <c:spPr>
              <a:solidFill>
                <a:schemeClr val="accent6">
                  <a:lumMod val="80000"/>
                </a:schemeClr>
              </a:solidFill>
              <a:ln w="19050">
                <a:solidFill>
                  <a:schemeClr val="lt1"/>
                </a:solidFill>
              </a:ln>
              <a:effectLst/>
            </c:spPr>
          </c:dPt>
          <c:dPt>
            <c:idx val="24"/>
            <c:bubble3D val="0"/>
            <c:spPr>
              <a:solidFill>
                <a:schemeClr val="accent1">
                  <a:lumMod val="60000"/>
                  <a:lumOff val="40000"/>
                </a:schemeClr>
              </a:solidFill>
              <a:ln w="19050">
                <a:solidFill>
                  <a:schemeClr val="lt1"/>
                </a:solidFill>
              </a:ln>
              <a:effectLst/>
            </c:spPr>
          </c:dPt>
          <c:dPt>
            <c:idx val="25"/>
            <c:bubble3D val="0"/>
            <c:spPr>
              <a:solidFill>
                <a:schemeClr val="accent2">
                  <a:lumMod val="60000"/>
                  <a:lumOff val="40000"/>
                </a:schemeClr>
              </a:solidFill>
              <a:ln w="19050">
                <a:solidFill>
                  <a:schemeClr val="lt1"/>
                </a:solidFill>
              </a:ln>
              <a:effectLst/>
            </c:spPr>
          </c:dPt>
          <c:dPt>
            <c:idx val="26"/>
            <c:bubble3D val="0"/>
            <c:spPr>
              <a:solidFill>
                <a:schemeClr val="accent3">
                  <a:lumMod val="60000"/>
                  <a:lumOff val="40000"/>
                </a:schemeClr>
              </a:solidFill>
              <a:ln w="19050">
                <a:solidFill>
                  <a:schemeClr val="lt1"/>
                </a:solidFill>
              </a:ln>
              <a:effectLst/>
            </c:spPr>
          </c:dPt>
          <c:dPt>
            <c:idx val="27"/>
            <c:bubble3D val="0"/>
            <c:spPr>
              <a:solidFill>
                <a:schemeClr val="accent4">
                  <a:lumMod val="60000"/>
                  <a:lumOff val="40000"/>
                </a:schemeClr>
              </a:solidFill>
              <a:ln w="19050">
                <a:solidFill>
                  <a:schemeClr val="lt1"/>
                </a:solidFill>
              </a:ln>
              <a:effectLst/>
            </c:spPr>
          </c:dPt>
          <c:dPt>
            <c:idx val="28"/>
            <c:bubble3D val="0"/>
            <c:spPr>
              <a:solidFill>
                <a:schemeClr val="accent5">
                  <a:lumMod val="60000"/>
                  <a:lumOff val="40000"/>
                </a:schemeClr>
              </a:solidFill>
              <a:ln w="19050">
                <a:solidFill>
                  <a:schemeClr val="lt1"/>
                </a:solidFill>
              </a:ln>
              <a:effectLst/>
            </c:spPr>
          </c:dPt>
          <c:dPt>
            <c:idx val="29"/>
            <c:bubble3D val="0"/>
            <c:spPr>
              <a:solidFill>
                <a:schemeClr val="accent6">
                  <a:lumMod val="60000"/>
                  <a:lumOff val="40000"/>
                </a:schemeClr>
              </a:solidFill>
              <a:ln w="19050">
                <a:solidFill>
                  <a:schemeClr val="lt1"/>
                </a:solidFill>
              </a:ln>
              <a:effectLst/>
            </c:spPr>
          </c:dPt>
          <c:dPt>
            <c:idx val="30"/>
            <c:bubble3D val="0"/>
            <c:spPr>
              <a:solidFill>
                <a:schemeClr val="accent1">
                  <a:lumMod val="50000"/>
                </a:schemeClr>
              </a:solidFill>
              <a:ln w="19050">
                <a:solidFill>
                  <a:schemeClr val="lt1"/>
                </a:solidFill>
              </a:ln>
              <a:effectLst/>
            </c:spPr>
          </c:dPt>
          <c:dPt>
            <c:idx val="31"/>
            <c:bubble3D val="0"/>
            <c:spPr>
              <a:solidFill>
                <a:schemeClr val="accent2">
                  <a:lumMod val="50000"/>
                </a:schemeClr>
              </a:solidFill>
              <a:ln w="19050">
                <a:solidFill>
                  <a:schemeClr val="lt1"/>
                </a:solidFill>
              </a:ln>
              <a:effectLst/>
            </c:spPr>
          </c:dPt>
          <c:dPt>
            <c:idx val="32"/>
            <c:bubble3D val="0"/>
            <c:spPr>
              <a:solidFill>
                <a:schemeClr val="accent3">
                  <a:lumMod val="50000"/>
                </a:schemeClr>
              </a:solidFill>
              <a:ln w="19050">
                <a:solidFill>
                  <a:schemeClr val="lt1"/>
                </a:solidFill>
              </a:ln>
              <a:effectLst/>
            </c:spPr>
          </c:dPt>
          <c:dPt>
            <c:idx val="33"/>
            <c:bubble3D val="0"/>
            <c:spPr>
              <a:solidFill>
                <a:schemeClr val="accent4">
                  <a:lumMod val="50000"/>
                </a:schemeClr>
              </a:solidFill>
              <a:ln w="19050">
                <a:solidFill>
                  <a:schemeClr val="lt1"/>
                </a:solidFill>
              </a:ln>
              <a:effectLst/>
            </c:spPr>
          </c:dPt>
          <c:dPt>
            <c:idx val="34"/>
            <c:bubble3D val="0"/>
            <c:spPr>
              <a:solidFill>
                <a:schemeClr val="accent5">
                  <a:lumMod val="50000"/>
                </a:schemeClr>
              </a:solidFill>
              <a:ln w="19050">
                <a:solidFill>
                  <a:schemeClr val="lt1"/>
                </a:solidFill>
              </a:ln>
              <a:effectLst/>
            </c:spPr>
          </c:dPt>
          <c:dPt>
            <c:idx val="35"/>
            <c:bubble3D val="0"/>
            <c:spPr>
              <a:solidFill>
                <a:schemeClr val="accent6">
                  <a:lumMod val="50000"/>
                </a:schemeClr>
              </a:solidFill>
              <a:ln w="19050">
                <a:solidFill>
                  <a:schemeClr val="lt1"/>
                </a:solidFill>
              </a:ln>
              <a:effectLst/>
            </c:spPr>
          </c:dPt>
          <c:dPt>
            <c:idx val="36"/>
            <c:bubble3D val="0"/>
            <c:spPr>
              <a:solidFill>
                <a:schemeClr val="accent1">
                  <a:lumMod val="70000"/>
                  <a:lumOff val="30000"/>
                </a:schemeClr>
              </a:solidFill>
              <a:ln w="19050">
                <a:solidFill>
                  <a:schemeClr val="lt1"/>
                </a:solidFill>
              </a:ln>
              <a:effectLst/>
            </c:spPr>
          </c:dPt>
          <c:dPt>
            <c:idx val="37"/>
            <c:bubble3D val="0"/>
            <c:spPr>
              <a:solidFill>
                <a:schemeClr val="accent2">
                  <a:lumMod val="70000"/>
                  <a:lumOff val="30000"/>
                </a:schemeClr>
              </a:solidFill>
              <a:ln w="19050">
                <a:solidFill>
                  <a:schemeClr val="lt1"/>
                </a:solidFill>
              </a:ln>
              <a:effectLst/>
            </c:spPr>
          </c:dPt>
          <c:dPt>
            <c:idx val="38"/>
            <c:bubble3D val="0"/>
            <c:spPr>
              <a:solidFill>
                <a:schemeClr val="accent3">
                  <a:lumMod val="70000"/>
                  <a:lumOff val="30000"/>
                </a:schemeClr>
              </a:solidFill>
              <a:ln w="19050">
                <a:solidFill>
                  <a:schemeClr val="lt1"/>
                </a:solidFill>
              </a:ln>
              <a:effectLst/>
            </c:spPr>
          </c:dPt>
          <c:dPt>
            <c:idx val="39"/>
            <c:bubble3D val="0"/>
            <c:spPr>
              <a:solidFill>
                <a:schemeClr val="accent4">
                  <a:lumMod val="70000"/>
                  <a:lumOff val="30000"/>
                </a:schemeClr>
              </a:solidFill>
              <a:ln w="19050">
                <a:solidFill>
                  <a:schemeClr val="lt1"/>
                </a:solidFill>
              </a:ln>
              <a:effectLst/>
            </c:spPr>
          </c:dPt>
          <c:dPt>
            <c:idx val="40"/>
            <c:bubble3D val="0"/>
            <c:spPr>
              <a:solidFill>
                <a:schemeClr val="accent5">
                  <a:lumMod val="70000"/>
                  <a:lumOff val="30000"/>
                </a:schemeClr>
              </a:solidFill>
              <a:ln w="19050">
                <a:solidFill>
                  <a:schemeClr val="lt1"/>
                </a:solidFill>
              </a:ln>
              <a:effectLst/>
            </c:spPr>
          </c:dPt>
          <c:dPt>
            <c:idx val="41"/>
            <c:bubble3D val="0"/>
            <c:spPr>
              <a:solidFill>
                <a:schemeClr val="accent6">
                  <a:lumMod val="70000"/>
                  <a:lumOff val="30000"/>
                </a:schemeClr>
              </a:solidFill>
              <a:ln w="19050">
                <a:solidFill>
                  <a:schemeClr val="lt1"/>
                </a:solidFill>
              </a:ln>
              <a:effectLst/>
            </c:spPr>
          </c:dPt>
          <c:dPt>
            <c:idx val="42"/>
            <c:bubble3D val="0"/>
            <c:spPr>
              <a:solidFill>
                <a:schemeClr val="accent1">
                  <a:lumMod val="70000"/>
                </a:schemeClr>
              </a:solidFill>
              <a:ln w="19050">
                <a:solidFill>
                  <a:schemeClr val="lt1"/>
                </a:solidFill>
              </a:ln>
              <a:effectLst/>
            </c:spPr>
          </c:dPt>
          <c:dPt>
            <c:idx val="43"/>
            <c:bubble3D val="0"/>
            <c:spPr>
              <a:solidFill>
                <a:schemeClr val="accent2">
                  <a:lumMod val="70000"/>
                </a:schemeClr>
              </a:solidFill>
              <a:ln w="19050">
                <a:solidFill>
                  <a:schemeClr val="lt1"/>
                </a:solidFill>
              </a:ln>
              <a:effectLst/>
            </c:spPr>
          </c:dPt>
          <c:dPt>
            <c:idx val="44"/>
            <c:bubble3D val="0"/>
            <c:spPr>
              <a:solidFill>
                <a:schemeClr val="accent3">
                  <a:lumMod val="70000"/>
                </a:schemeClr>
              </a:solidFill>
              <a:ln w="19050">
                <a:solidFill>
                  <a:schemeClr val="lt1"/>
                </a:solidFill>
              </a:ln>
              <a:effectLst/>
            </c:spPr>
          </c:dPt>
          <c:dPt>
            <c:idx val="45"/>
            <c:bubble3D val="0"/>
            <c:spPr>
              <a:solidFill>
                <a:schemeClr val="accent4">
                  <a:lumMod val="70000"/>
                </a:schemeClr>
              </a:solidFill>
              <a:ln w="19050">
                <a:solidFill>
                  <a:schemeClr val="lt1"/>
                </a:solidFill>
              </a:ln>
              <a:effectLst/>
            </c:spPr>
          </c:dPt>
          <c:dPt>
            <c:idx val="46"/>
            <c:bubble3D val="0"/>
            <c:spPr>
              <a:solidFill>
                <a:schemeClr val="accent5">
                  <a:lumMod val="70000"/>
                </a:schemeClr>
              </a:solidFill>
              <a:ln w="19050">
                <a:solidFill>
                  <a:schemeClr val="lt1"/>
                </a:solidFill>
              </a:ln>
              <a:effectLst/>
            </c:spPr>
          </c:dPt>
          <c:dPt>
            <c:idx val="47"/>
            <c:bubble3D val="0"/>
            <c:spPr>
              <a:solidFill>
                <a:schemeClr val="accent6">
                  <a:lumMod val="70000"/>
                </a:schemeClr>
              </a:solidFill>
              <a:ln w="19050">
                <a:solidFill>
                  <a:schemeClr val="lt1"/>
                </a:solidFill>
              </a:ln>
              <a:effectLst/>
            </c:spPr>
          </c:dPt>
          <c:dPt>
            <c:idx val="48"/>
            <c:bubble3D val="0"/>
            <c:spPr>
              <a:solidFill>
                <a:schemeClr val="accent1">
                  <a:lumMod val="50000"/>
                  <a:lumOff val="50000"/>
                </a:schemeClr>
              </a:solidFill>
              <a:ln w="19050">
                <a:solidFill>
                  <a:schemeClr val="lt1"/>
                </a:solidFill>
              </a:ln>
              <a:effectLst/>
            </c:spPr>
          </c:dPt>
          <c:dPt>
            <c:idx val="49"/>
            <c:bubble3D val="0"/>
            <c:spPr>
              <a:solidFill>
                <a:schemeClr val="accent2">
                  <a:lumMod val="50000"/>
                  <a:lumOff val="50000"/>
                </a:schemeClr>
              </a:solidFill>
              <a:ln w="19050">
                <a:solidFill>
                  <a:schemeClr val="lt1"/>
                </a:solidFill>
              </a:ln>
              <a:effectLst/>
            </c:spPr>
          </c:dPt>
          <c:dPt>
            <c:idx val="50"/>
            <c:bubble3D val="0"/>
            <c:spPr>
              <a:solidFill>
                <a:schemeClr val="accent3">
                  <a:lumMod val="50000"/>
                  <a:lumOff val="50000"/>
                </a:schemeClr>
              </a:solidFill>
              <a:ln w="19050">
                <a:solidFill>
                  <a:schemeClr val="lt1"/>
                </a:solidFill>
              </a:ln>
              <a:effectLst/>
            </c:spPr>
          </c:dPt>
          <c:dPt>
            <c:idx val="51"/>
            <c:bubble3D val="0"/>
            <c:spPr>
              <a:solidFill>
                <a:schemeClr val="accent4">
                  <a:lumMod val="50000"/>
                  <a:lumOff val="50000"/>
                </a:schemeClr>
              </a:solidFill>
              <a:ln w="19050">
                <a:solidFill>
                  <a:schemeClr val="lt1"/>
                </a:solidFill>
              </a:ln>
              <a:effectLst/>
            </c:spPr>
          </c:dPt>
          <c:dPt>
            <c:idx val="52"/>
            <c:bubble3D val="0"/>
            <c:spPr>
              <a:solidFill>
                <a:schemeClr val="accent5">
                  <a:lumMod val="50000"/>
                  <a:lumOff val="50000"/>
                </a:schemeClr>
              </a:solidFill>
              <a:ln w="19050">
                <a:solidFill>
                  <a:schemeClr val="lt1"/>
                </a:solidFill>
              </a:ln>
              <a:effectLst/>
            </c:spPr>
          </c:dPt>
          <c:dPt>
            <c:idx val="53"/>
            <c:bubble3D val="0"/>
            <c:spPr>
              <a:solidFill>
                <a:schemeClr val="accent6">
                  <a:lumMod val="50000"/>
                  <a:lumOff val="50000"/>
                </a:schemeClr>
              </a:solidFill>
              <a:ln w="19050">
                <a:solidFill>
                  <a:schemeClr val="lt1"/>
                </a:solidFill>
              </a:ln>
              <a:effectLst/>
            </c:spPr>
          </c:dPt>
          <c:dPt>
            <c:idx val="54"/>
            <c:bubble3D val="0"/>
            <c:spPr>
              <a:solidFill>
                <a:schemeClr val="accent1"/>
              </a:solidFill>
              <a:ln w="19050">
                <a:solidFill>
                  <a:schemeClr val="lt1"/>
                </a:solidFill>
              </a:ln>
              <a:effectLst/>
            </c:spPr>
          </c:dPt>
          <c:dPt>
            <c:idx val="55"/>
            <c:bubble3D val="0"/>
            <c:spPr>
              <a:solidFill>
                <a:schemeClr val="accent2"/>
              </a:solidFill>
              <a:ln w="19050">
                <a:solidFill>
                  <a:schemeClr val="lt1"/>
                </a:solidFill>
              </a:ln>
              <a:effectLst/>
            </c:spPr>
          </c:dPt>
          <c:dPt>
            <c:idx val="56"/>
            <c:bubble3D val="0"/>
            <c:spPr>
              <a:solidFill>
                <a:schemeClr val="accent3"/>
              </a:solidFill>
              <a:ln w="19050">
                <a:solidFill>
                  <a:schemeClr val="lt1"/>
                </a:solidFill>
              </a:ln>
              <a:effectLst/>
            </c:spPr>
          </c:dPt>
          <c:dPt>
            <c:idx val="57"/>
            <c:bubble3D val="0"/>
            <c:spPr>
              <a:solidFill>
                <a:schemeClr val="accent4"/>
              </a:solidFill>
              <a:ln w="19050">
                <a:solidFill>
                  <a:schemeClr val="lt1"/>
                </a:solidFill>
              </a:ln>
              <a:effectLst/>
            </c:spPr>
          </c:dPt>
          <c:dPt>
            <c:idx val="58"/>
            <c:bubble3D val="0"/>
            <c:spPr>
              <a:solidFill>
                <a:schemeClr val="accent5"/>
              </a:solidFill>
              <a:ln w="19050">
                <a:solidFill>
                  <a:schemeClr val="lt1"/>
                </a:solidFill>
              </a:ln>
              <a:effectLst/>
            </c:spPr>
          </c:dPt>
          <c:dPt>
            <c:idx val="59"/>
            <c:bubble3D val="0"/>
            <c:spPr>
              <a:solidFill>
                <a:schemeClr val="accent6"/>
              </a:solidFill>
              <a:ln w="19050">
                <a:solidFill>
                  <a:schemeClr val="lt1"/>
                </a:solidFill>
              </a:ln>
              <a:effectLst/>
            </c:spPr>
          </c:dPt>
          <c:dPt>
            <c:idx val="60"/>
            <c:bubble3D val="0"/>
            <c:spPr>
              <a:solidFill>
                <a:schemeClr val="accent1">
                  <a:lumMod val="60000"/>
                </a:schemeClr>
              </a:solidFill>
              <a:ln w="19050">
                <a:solidFill>
                  <a:schemeClr val="lt1"/>
                </a:solidFill>
              </a:ln>
              <a:effectLst/>
            </c:spPr>
          </c:dPt>
          <c:dPt>
            <c:idx val="61"/>
            <c:bubble3D val="0"/>
            <c:spPr>
              <a:solidFill>
                <a:schemeClr val="accent2">
                  <a:lumMod val="60000"/>
                </a:schemeClr>
              </a:solidFill>
              <a:ln w="19050">
                <a:solidFill>
                  <a:schemeClr val="lt1"/>
                </a:solidFill>
              </a:ln>
              <a:effectLst/>
            </c:spPr>
          </c:dPt>
          <c:dPt>
            <c:idx val="62"/>
            <c:bubble3D val="0"/>
            <c:spPr>
              <a:solidFill>
                <a:schemeClr val="accent3">
                  <a:lumMod val="60000"/>
                </a:schemeClr>
              </a:solidFill>
              <a:ln w="19050">
                <a:solidFill>
                  <a:schemeClr val="lt1"/>
                </a:solidFill>
              </a:ln>
              <a:effectLst/>
            </c:spPr>
          </c:dPt>
          <c:dPt>
            <c:idx val="63"/>
            <c:bubble3D val="0"/>
            <c:spPr>
              <a:solidFill>
                <a:schemeClr val="accent4">
                  <a:lumMod val="60000"/>
                </a:schemeClr>
              </a:solidFill>
              <a:ln w="19050">
                <a:solidFill>
                  <a:schemeClr val="lt1"/>
                </a:solidFill>
              </a:ln>
              <a:effectLst/>
            </c:spPr>
          </c:dPt>
          <c:dPt>
            <c:idx val="64"/>
            <c:bubble3D val="0"/>
            <c:spPr>
              <a:solidFill>
                <a:schemeClr val="accent5">
                  <a:lumMod val="60000"/>
                </a:schemeClr>
              </a:solidFill>
              <a:ln w="19050">
                <a:solidFill>
                  <a:schemeClr val="lt1"/>
                </a:solidFill>
              </a:ln>
              <a:effectLst/>
            </c:spPr>
          </c:dPt>
          <c:dPt>
            <c:idx val="65"/>
            <c:bubble3D val="0"/>
            <c:spPr>
              <a:solidFill>
                <a:schemeClr val="accent6">
                  <a:lumMod val="60000"/>
                </a:schemeClr>
              </a:solidFill>
              <a:ln w="19050">
                <a:solidFill>
                  <a:schemeClr val="lt1"/>
                </a:solidFill>
              </a:ln>
              <a:effectLst/>
            </c:spPr>
          </c:dPt>
          <c:dPt>
            <c:idx val="66"/>
            <c:bubble3D val="0"/>
            <c:spPr>
              <a:solidFill>
                <a:schemeClr val="accent1">
                  <a:lumMod val="80000"/>
                  <a:lumOff val="20000"/>
                </a:schemeClr>
              </a:solidFill>
              <a:ln w="19050">
                <a:solidFill>
                  <a:schemeClr val="lt1"/>
                </a:solidFill>
              </a:ln>
              <a:effectLst/>
            </c:spPr>
          </c:dPt>
          <c:dPt>
            <c:idx val="67"/>
            <c:bubble3D val="0"/>
            <c:spPr>
              <a:solidFill>
                <a:schemeClr val="accent2">
                  <a:lumMod val="80000"/>
                  <a:lumOff val="20000"/>
                </a:schemeClr>
              </a:solidFill>
              <a:ln w="19050">
                <a:solidFill>
                  <a:schemeClr val="lt1"/>
                </a:solidFill>
              </a:ln>
              <a:effectLst/>
            </c:spPr>
          </c:dPt>
          <c:dPt>
            <c:idx val="68"/>
            <c:bubble3D val="0"/>
            <c:spPr>
              <a:solidFill>
                <a:schemeClr val="accent3">
                  <a:lumMod val="80000"/>
                  <a:lumOff val="20000"/>
                </a:schemeClr>
              </a:solidFill>
              <a:ln w="19050">
                <a:solidFill>
                  <a:schemeClr val="lt1"/>
                </a:solidFill>
              </a:ln>
              <a:effectLst/>
            </c:spPr>
          </c:dPt>
          <c:dPt>
            <c:idx val="69"/>
            <c:bubble3D val="0"/>
            <c:spPr>
              <a:solidFill>
                <a:schemeClr val="accent4">
                  <a:lumMod val="80000"/>
                  <a:lumOff val="20000"/>
                </a:schemeClr>
              </a:solidFill>
              <a:ln w="19050">
                <a:solidFill>
                  <a:schemeClr val="lt1"/>
                </a:solidFill>
              </a:ln>
              <a:effectLst/>
            </c:spPr>
          </c:dPt>
          <c:dPt>
            <c:idx val="70"/>
            <c:bubble3D val="0"/>
            <c:spPr>
              <a:solidFill>
                <a:schemeClr val="accent5">
                  <a:lumMod val="80000"/>
                  <a:lumOff val="20000"/>
                </a:schemeClr>
              </a:solidFill>
              <a:ln w="19050">
                <a:solidFill>
                  <a:schemeClr val="lt1"/>
                </a:solidFill>
              </a:ln>
              <a:effectLst/>
            </c:spPr>
          </c:dPt>
          <c:dPt>
            <c:idx val="71"/>
            <c:bubble3D val="0"/>
            <c:spPr>
              <a:solidFill>
                <a:schemeClr val="accent6">
                  <a:lumMod val="80000"/>
                  <a:lumOff val="20000"/>
                </a:schemeClr>
              </a:solidFill>
              <a:ln w="19050">
                <a:solidFill>
                  <a:schemeClr val="lt1"/>
                </a:solidFill>
              </a:ln>
              <a:effectLst/>
            </c:spPr>
          </c:dPt>
          <c:dPt>
            <c:idx val="72"/>
            <c:bubble3D val="0"/>
            <c:spPr>
              <a:solidFill>
                <a:schemeClr val="accent1">
                  <a:lumMod val="80000"/>
                </a:schemeClr>
              </a:solidFill>
              <a:ln w="19050">
                <a:solidFill>
                  <a:schemeClr val="lt1"/>
                </a:solidFill>
              </a:ln>
              <a:effectLst/>
            </c:spPr>
          </c:dPt>
          <c:dPt>
            <c:idx val="73"/>
            <c:bubble3D val="0"/>
            <c:spPr>
              <a:solidFill>
                <a:schemeClr val="accent2">
                  <a:lumMod val="80000"/>
                </a:schemeClr>
              </a:solidFill>
              <a:ln w="19050">
                <a:solidFill>
                  <a:schemeClr val="lt1"/>
                </a:solidFill>
              </a:ln>
              <a:effectLst/>
            </c:spPr>
          </c:dPt>
          <c:dPt>
            <c:idx val="74"/>
            <c:bubble3D val="0"/>
            <c:spPr>
              <a:solidFill>
                <a:schemeClr val="accent3">
                  <a:lumMod val="80000"/>
                </a:schemeClr>
              </a:solidFill>
              <a:ln w="19050">
                <a:solidFill>
                  <a:schemeClr val="lt1"/>
                </a:solidFill>
              </a:ln>
              <a:effectLst/>
            </c:spPr>
          </c:dPt>
          <c:dPt>
            <c:idx val="75"/>
            <c:bubble3D val="0"/>
            <c:spPr>
              <a:solidFill>
                <a:schemeClr val="accent4">
                  <a:lumMod val="80000"/>
                </a:schemeClr>
              </a:solidFill>
              <a:ln w="19050">
                <a:solidFill>
                  <a:schemeClr val="lt1"/>
                </a:solidFill>
              </a:ln>
              <a:effectLst/>
            </c:spPr>
          </c:dPt>
          <c:dPt>
            <c:idx val="76"/>
            <c:bubble3D val="0"/>
            <c:spPr>
              <a:solidFill>
                <a:schemeClr val="accent5">
                  <a:lumMod val="80000"/>
                </a:schemeClr>
              </a:solidFill>
              <a:ln w="19050">
                <a:solidFill>
                  <a:schemeClr val="lt1"/>
                </a:solidFill>
              </a:ln>
              <a:effectLst/>
            </c:spPr>
          </c:dPt>
          <c:dPt>
            <c:idx val="77"/>
            <c:bubble3D val="0"/>
            <c:spPr>
              <a:solidFill>
                <a:schemeClr val="accent6">
                  <a:lumMod val="80000"/>
                </a:schemeClr>
              </a:solidFill>
              <a:ln w="19050">
                <a:solidFill>
                  <a:schemeClr val="lt1"/>
                </a:solidFill>
              </a:ln>
              <a:effectLst/>
            </c:spPr>
          </c:dPt>
          <c:dPt>
            <c:idx val="78"/>
            <c:bubble3D val="0"/>
            <c:spPr>
              <a:solidFill>
                <a:schemeClr val="accent1">
                  <a:lumMod val="60000"/>
                  <a:lumOff val="40000"/>
                </a:schemeClr>
              </a:solidFill>
              <a:ln w="19050">
                <a:solidFill>
                  <a:schemeClr val="lt1"/>
                </a:solidFill>
              </a:ln>
              <a:effectLst/>
            </c:spPr>
          </c:dPt>
          <c:dPt>
            <c:idx val="79"/>
            <c:bubble3D val="0"/>
            <c:spPr>
              <a:solidFill>
                <a:schemeClr val="accent2">
                  <a:lumMod val="60000"/>
                  <a:lumOff val="40000"/>
                </a:schemeClr>
              </a:solidFill>
              <a:ln w="19050">
                <a:solidFill>
                  <a:schemeClr val="lt1"/>
                </a:solidFill>
              </a:ln>
              <a:effectLst/>
            </c:spPr>
          </c:dPt>
          <c:dPt>
            <c:idx val="80"/>
            <c:bubble3D val="0"/>
            <c:spPr>
              <a:solidFill>
                <a:schemeClr val="accent3">
                  <a:lumMod val="60000"/>
                  <a:lumOff val="40000"/>
                </a:schemeClr>
              </a:solidFill>
              <a:ln w="19050">
                <a:solidFill>
                  <a:schemeClr val="lt1"/>
                </a:solidFill>
              </a:ln>
              <a:effectLst/>
            </c:spPr>
          </c:dPt>
          <c:dPt>
            <c:idx val="81"/>
            <c:bubble3D val="0"/>
            <c:spPr>
              <a:solidFill>
                <a:schemeClr val="accent4">
                  <a:lumMod val="60000"/>
                  <a:lumOff val="40000"/>
                </a:schemeClr>
              </a:solidFill>
              <a:ln w="19050">
                <a:solidFill>
                  <a:schemeClr val="lt1"/>
                </a:solidFill>
              </a:ln>
              <a:effectLst/>
            </c:spPr>
          </c:dPt>
          <c:dPt>
            <c:idx val="82"/>
            <c:bubble3D val="0"/>
            <c:spPr>
              <a:solidFill>
                <a:schemeClr val="accent5">
                  <a:lumMod val="60000"/>
                  <a:lumOff val="40000"/>
                </a:schemeClr>
              </a:solidFill>
              <a:ln w="19050">
                <a:solidFill>
                  <a:schemeClr val="lt1"/>
                </a:solidFill>
              </a:ln>
              <a:effectLst/>
            </c:spPr>
          </c:dPt>
          <c:dPt>
            <c:idx val="83"/>
            <c:bubble3D val="0"/>
            <c:spPr>
              <a:solidFill>
                <a:schemeClr val="accent6">
                  <a:lumMod val="60000"/>
                  <a:lumOff val="40000"/>
                </a:schemeClr>
              </a:solidFill>
              <a:ln w="19050">
                <a:solidFill>
                  <a:schemeClr val="lt1"/>
                </a:solidFill>
              </a:ln>
              <a:effectLst/>
            </c:spPr>
          </c:dPt>
          <c:dPt>
            <c:idx val="84"/>
            <c:bubble3D val="0"/>
            <c:spPr>
              <a:solidFill>
                <a:schemeClr val="accent1">
                  <a:lumMod val="50000"/>
                </a:schemeClr>
              </a:solidFill>
              <a:ln w="19050">
                <a:solidFill>
                  <a:schemeClr val="lt1"/>
                </a:solidFill>
              </a:ln>
              <a:effectLst/>
            </c:spPr>
          </c:dPt>
          <c:dPt>
            <c:idx val="85"/>
            <c:bubble3D val="0"/>
            <c:spPr>
              <a:solidFill>
                <a:schemeClr val="accent2">
                  <a:lumMod val="50000"/>
                </a:schemeClr>
              </a:solidFill>
              <a:ln w="19050">
                <a:solidFill>
                  <a:schemeClr val="lt1"/>
                </a:solidFill>
              </a:ln>
              <a:effectLst/>
            </c:spPr>
          </c:dPt>
          <c:dPt>
            <c:idx val="86"/>
            <c:bubble3D val="0"/>
            <c:spPr>
              <a:solidFill>
                <a:schemeClr val="accent3">
                  <a:lumMod val="50000"/>
                </a:schemeClr>
              </a:solidFill>
              <a:ln w="19050">
                <a:solidFill>
                  <a:schemeClr val="lt1"/>
                </a:solidFill>
              </a:ln>
              <a:effectLst/>
            </c:spPr>
          </c:dPt>
          <c:dPt>
            <c:idx val="87"/>
            <c:bubble3D val="0"/>
            <c:spPr>
              <a:solidFill>
                <a:schemeClr val="accent4">
                  <a:lumMod val="50000"/>
                </a:schemeClr>
              </a:solidFill>
              <a:ln w="19050">
                <a:solidFill>
                  <a:schemeClr val="lt1"/>
                </a:solidFill>
              </a:ln>
              <a:effectLst/>
            </c:spPr>
          </c:dPt>
          <c:dPt>
            <c:idx val="88"/>
            <c:bubble3D val="0"/>
            <c:spPr>
              <a:solidFill>
                <a:schemeClr val="accent5">
                  <a:lumMod val="50000"/>
                </a:schemeClr>
              </a:solidFill>
              <a:ln w="19050">
                <a:solidFill>
                  <a:schemeClr val="lt1"/>
                </a:solidFill>
              </a:ln>
              <a:effectLst/>
            </c:spPr>
          </c:dPt>
          <c:dPt>
            <c:idx val="89"/>
            <c:bubble3D val="0"/>
            <c:spPr>
              <a:solidFill>
                <a:schemeClr val="accent6">
                  <a:lumMod val="50000"/>
                </a:schemeClr>
              </a:solidFill>
              <a:ln w="19050">
                <a:solidFill>
                  <a:schemeClr val="lt1"/>
                </a:solidFill>
              </a:ln>
              <a:effectLst/>
            </c:spPr>
          </c:dPt>
          <c:dPt>
            <c:idx val="90"/>
            <c:bubble3D val="0"/>
            <c:spPr>
              <a:solidFill>
                <a:schemeClr val="accent1">
                  <a:lumMod val="70000"/>
                  <a:lumOff val="30000"/>
                </a:schemeClr>
              </a:solidFill>
              <a:ln w="19050">
                <a:solidFill>
                  <a:schemeClr val="lt1"/>
                </a:solidFill>
              </a:ln>
              <a:effectLst/>
            </c:spPr>
          </c:dPt>
          <c:dPt>
            <c:idx val="91"/>
            <c:bubble3D val="0"/>
            <c:spPr>
              <a:solidFill>
                <a:schemeClr val="accent2">
                  <a:lumMod val="70000"/>
                  <a:lumOff val="30000"/>
                </a:schemeClr>
              </a:solidFill>
              <a:ln w="19050">
                <a:solidFill>
                  <a:schemeClr val="lt1"/>
                </a:solidFill>
              </a:ln>
              <a:effectLst/>
            </c:spPr>
          </c:dPt>
          <c:dPt>
            <c:idx val="92"/>
            <c:bubble3D val="0"/>
            <c:spPr>
              <a:solidFill>
                <a:schemeClr val="accent3">
                  <a:lumMod val="70000"/>
                  <a:lumOff val="30000"/>
                </a:schemeClr>
              </a:solidFill>
              <a:ln w="19050">
                <a:solidFill>
                  <a:schemeClr val="lt1"/>
                </a:solidFill>
              </a:ln>
              <a:effectLst/>
            </c:spPr>
          </c:dPt>
          <c:dPt>
            <c:idx val="93"/>
            <c:bubble3D val="0"/>
            <c:spPr>
              <a:solidFill>
                <a:schemeClr val="accent4">
                  <a:lumMod val="70000"/>
                  <a:lumOff val="30000"/>
                </a:schemeClr>
              </a:solidFill>
              <a:ln w="19050">
                <a:solidFill>
                  <a:schemeClr val="lt1"/>
                </a:solidFill>
              </a:ln>
              <a:effectLst/>
            </c:spPr>
          </c:dPt>
          <c:dPt>
            <c:idx val="94"/>
            <c:bubble3D val="0"/>
            <c:spPr>
              <a:solidFill>
                <a:schemeClr val="accent5">
                  <a:lumMod val="70000"/>
                  <a:lumOff val="30000"/>
                </a:schemeClr>
              </a:solidFill>
              <a:ln w="19050">
                <a:solidFill>
                  <a:schemeClr val="lt1"/>
                </a:solidFill>
              </a:ln>
              <a:effectLst/>
            </c:spPr>
          </c:dPt>
          <c:dPt>
            <c:idx val="95"/>
            <c:bubble3D val="0"/>
            <c:spPr>
              <a:solidFill>
                <a:schemeClr val="accent6">
                  <a:lumMod val="70000"/>
                  <a:lumOff val="30000"/>
                </a:schemeClr>
              </a:solidFill>
              <a:ln w="19050">
                <a:solidFill>
                  <a:schemeClr val="lt1"/>
                </a:solidFill>
              </a:ln>
              <a:effectLst/>
            </c:spPr>
          </c:dPt>
          <c:dPt>
            <c:idx val="96"/>
            <c:bubble3D val="0"/>
            <c:spPr>
              <a:solidFill>
                <a:schemeClr val="accent1">
                  <a:lumMod val="70000"/>
                </a:schemeClr>
              </a:solidFill>
              <a:ln w="19050">
                <a:solidFill>
                  <a:schemeClr val="lt1"/>
                </a:solidFill>
              </a:ln>
              <a:effectLst/>
            </c:spPr>
          </c:dPt>
          <c:dPt>
            <c:idx val="97"/>
            <c:bubble3D val="0"/>
            <c:spPr>
              <a:solidFill>
                <a:schemeClr val="accent2">
                  <a:lumMod val="70000"/>
                </a:schemeClr>
              </a:solidFill>
              <a:ln w="19050">
                <a:solidFill>
                  <a:schemeClr val="lt1"/>
                </a:solidFill>
              </a:ln>
              <a:effectLst/>
            </c:spPr>
          </c:dPt>
          <c:dPt>
            <c:idx val="98"/>
            <c:bubble3D val="0"/>
            <c:spPr>
              <a:solidFill>
                <a:schemeClr val="accent3">
                  <a:lumMod val="70000"/>
                </a:schemeClr>
              </a:solidFill>
              <a:ln w="19050">
                <a:solidFill>
                  <a:schemeClr val="lt1"/>
                </a:solidFill>
              </a:ln>
              <a:effectLst/>
            </c:spPr>
          </c:dPt>
          <c:dPt>
            <c:idx val="99"/>
            <c:bubble3D val="0"/>
            <c:spPr>
              <a:solidFill>
                <a:schemeClr val="accent4">
                  <a:lumMod val="70000"/>
                </a:schemeClr>
              </a:solidFill>
              <a:ln w="19050">
                <a:solidFill>
                  <a:schemeClr val="lt1"/>
                </a:solidFill>
              </a:ln>
              <a:effectLst/>
            </c:spPr>
          </c:dPt>
          <c:dPt>
            <c:idx val="100"/>
            <c:bubble3D val="0"/>
            <c:spPr>
              <a:solidFill>
                <a:schemeClr val="accent5">
                  <a:lumMod val="70000"/>
                </a:schemeClr>
              </a:solidFill>
              <a:ln w="19050">
                <a:solidFill>
                  <a:schemeClr val="lt1"/>
                </a:solidFill>
              </a:ln>
              <a:effectLst/>
            </c:spPr>
          </c:dPt>
          <c:dPt>
            <c:idx val="101"/>
            <c:bubble3D val="0"/>
            <c:spPr>
              <a:solidFill>
                <a:schemeClr val="accent6">
                  <a:lumMod val="70000"/>
                </a:schemeClr>
              </a:solidFill>
              <a:ln w="19050">
                <a:solidFill>
                  <a:schemeClr val="lt1"/>
                </a:solidFill>
              </a:ln>
              <a:effectLst/>
            </c:spPr>
          </c:dPt>
          <c:dPt>
            <c:idx val="102"/>
            <c:bubble3D val="0"/>
            <c:spPr>
              <a:solidFill>
                <a:schemeClr val="accent1">
                  <a:lumMod val="50000"/>
                  <a:lumOff val="50000"/>
                </a:schemeClr>
              </a:solidFill>
              <a:ln w="19050">
                <a:solidFill>
                  <a:schemeClr val="lt1"/>
                </a:solidFill>
              </a:ln>
              <a:effectLst/>
            </c:spPr>
          </c:dPt>
          <c:dPt>
            <c:idx val="103"/>
            <c:bubble3D val="0"/>
            <c:spPr>
              <a:solidFill>
                <a:schemeClr val="accent2">
                  <a:lumMod val="50000"/>
                  <a:lumOff val="50000"/>
                </a:schemeClr>
              </a:solidFill>
              <a:ln w="19050">
                <a:solidFill>
                  <a:schemeClr val="lt1"/>
                </a:solidFill>
              </a:ln>
              <a:effectLst/>
            </c:spPr>
          </c:dPt>
          <c:dPt>
            <c:idx val="104"/>
            <c:bubble3D val="0"/>
            <c:spPr>
              <a:solidFill>
                <a:schemeClr val="accent3">
                  <a:lumMod val="50000"/>
                  <a:lumOff val="50000"/>
                </a:schemeClr>
              </a:solidFill>
              <a:ln w="19050">
                <a:solidFill>
                  <a:schemeClr val="lt1"/>
                </a:solidFill>
              </a:ln>
              <a:effectLst/>
            </c:spPr>
          </c:dPt>
          <c:dPt>
            <c:idx val="105"/>
            <c:bubble3D val="0"/>
            <c:spPr>
              <a:solidFill>
                <a:schemeClr val="accent4">
                  <a:lumMod val="50000"/>
                  <a:lumOff val="50000"/>
                </a:schemeClr>
              </a:solidFill>
              <a:ln w="19050">
                <a:solidFill>
                  <a:schemeClr val="lt1"/>
                </a:solidFill>
              </a:ln>
              <a:effectLst/>
            </c:spPr>
          </c:dPt>
          <c:dPt>
            <c:idx val="106"/>
            <c:bubble3D val="0"/>
            <c:spPr>
              <a:solidFill>
                <a:schemeClr val="accent5">
                  <a:lumMod val="50000"/>
                  <a:lumOff val="50000"/>
                </a:schemeClr>
              </a:solidFill>
              <a:ln w="19050">
                <a:solidFill>
                  <a:schemeClr val="lt1"/>
                </a:solidFill>
              </a:ln>
              <a:effectLst/>
            </c:spPr>
          </c:dPt>
          <c:dPt>
            <c:idx val="107"/>
            <c:bubble3D val="0"/>
            <c:spPr>
              <a:solidFill>
                <a:schemeClr val="accent6">
                  <a:lumMod val="50000"/>
                  <a:lumOff val="50000"/>
                </a:schemeClr>
              </a:solidFill>
              <a:ln w="19050">
                <a:solidFill>
                  <a:schemeClr val="lt1"/>
                </a:solidFill>
              </a:ln>
              <a:effectLst/>
            </c:spPr>
          </c:dPt>
          <c:dPt>
            <c:idx val="108"/>
            <c:bubble3D val="0"/>
            <c:spPr>
              <a:solidFill>
                <a:schemeClr val="accent1"/>
              </a:solidFill>
              <a:ln w="19050">
                <a:solidFill>
                  <a:schemeClr val="lt1"/>
                </a:solidFill>
              </a:ln>
              <a:effectLst/>
            </c:spPr>
          </c:dPt>
          <c:dPt>
            <c:idx val="109"/>
            <c:bubble3D val="0"/>
            <c:spPr>
              <a:solidFill>
                <a:schemeClr val="accent2"/>
              </a:solidFill>
              <a:ln w="19050">
                <a:solidFill>
                  <a:schemeClr val="lt1"/>
                </a:solidFill>
              </a:ln>
              <a:effectLst/>
            </c:spPr>
          </c:dPt>
          <c:dPt>
            <c:idx val="110"/>
            <c:bubble3D val="0"/>
            <c:spPr>
              <a:solidFill>
                <a:schemeClr val="accent3"/>
              </a:solidFill>
              <a:ln w="19050">
                <a:solidFill>
                  <a:schemeClr val="lt1"/>
                </a:solidFill>
              </a:ln>
              <a:effectLst/>
            </c:spPr>
          </c:dPt>
          <c:dPt>
            <c:idx val="111"/>
            <c:bubble3D val="0"/>
            <c:spPr>
              <a:solidFill>
                <a:schemeClr val="accent4"/>
              </a:solidFill>
              <a:ln w="19050">
                <a:solidFill>
                  <a:schemeClr val="lt1"/>
                </a:solidFill>
              </a:ln>
              <a:effectLst/>
            </c:spPr>
          </c:dPt>
          <c:dPt>
            <c:idx val="112"/>
            <c:bubble3D val="0"/>
            <c:spPr>
              <a:solidFill>
                <a:schemeClr val="accent5"/>
              </a:solidFill>
              <a:ln w="19050">
                <a:solidFill>
                  <a:schemeClr val="lt1"/>
                </a:solidFill>
              </a:ln>
              <a:effectLst/>
            </c:spPr>
          </c:dPt>
          <c:dPt>
            <c:idx val="113"/>
            <c:bubble3D val="0"/>
            <c:spPr>
              <a:solidFill>
                <a:schemeClr val="accent6"/>
              </a:solidFill>
              <a:ln w="19050">
                <a:solidFill>
                  <a:schemeClr val="lt1"/>
                </a:solidFill>
              </a:ln>
              <a:effectLst/>
            </c:spPr>
          </c:dPt>
          <c:dPt>
            <c:idx val="114"/>
            <c:bubble3D val="0"/>
            <c:spPr>
              <a:solidFill>
                <a:schemeClr val="accent1">
                  <a:lumMod val="60000"/>
                </a:schemeClr>
              </a:solidFill>
              <a:ln w="19050">
                <a:solidFill>
                  <a:schemeClr val="lt1"/>
                </a:solidFill>
              </a:ln>
              <a:effectLst/>
            </c:spPr>
          </c:dPt>
          <c:dPt>
            <c:idx val="115"/>
            <c:bubble3D val="0"/>
            <c:spPr>
              <a:solidFill>
                <a:schemeClr val="accent2">
                  <a:lumMod val="60000"/>
                </a:schemeClr>
              </a:solidFill>
              <a:ln w="19050">
                <a:solidFill>
                  <a:schemeClr val="lt1"/>
                </a:solidFill>
              </a:ln>
              <a:effectLst/>
            </c:spPr>
          </c:dPt>
          <c:dPt>
            <c:idx val="116"/>
            <c:bubble3D val="0"/>
            <c:spPr>
              <a:solidFill>
                <a:schemeClr val="accent3">
                  <a:lumMod val="60000"/>
                </a:schemeClr>
              </a:solidFill>
              <a:ln w="19050">
                <a:solidFill>
                  <a:schemeClr val="lt1"/>
                </a:solidFill>
              </a:ln>
              <a:effectLst/>
            </c:spPr>
          </c:dPt>
          <c:dPt>
            <c:idx val="117"/>
            <c:bubble3D val="0"/>
            <c:spPr>
              <a:solidFill>
                <a:schemeClr val="accent4">
                  <a:lumMod val="60000"/>
                </a:schemeClr>
              </a:solidFill>
              <a:ln w="19050">
                <a:solidFill>
                  <a:schemeClr val="lt1"/>
                </a:solidFill>
              </a:ln>
              <a:effectLst/>
            </c:spPr>
          </c:dPt>
          <c:dPt>
            <c:idx val="118"/>
            <c:bubble3D val="0"/>
            <c:spPr>
              <a:solidFill>
                <a:schemeClr val="accent5">
                  <a:lumMod val="60000"/>
                </a:schemeClr>
              </a:solidFill>
              <a:ln w="19050">
                <a:solidFill>
                  <a:schemeClr val="lt1"/>
                </a:solidFill>
              </a:ln>
              <a:effectLst/>
            </c:spPr>
          </c:dPt>
          <c:dPt>
            <c:idx val="119"/>
            <c:bubble3D val="0"/>
            <c:spPr>
              <a:solidFill>
                <a:schemeClr val="accent6">
                  <a:lumMod val="60000"/>
                </a:schemeClr>
              </a:solidFill>
              <a:ln w="19050">
                <a:solidFill>
                  <a:schemeClr val="lt1"/>
                </a:solidFill>
              </a:ln>
              <a:effectLst/>
            </c:spPr>
          </c:dPt>
          <c:dPt>
            <c:idx val="120"/>
            <c:bubble3D val="0"/>
            <c:spPr>
              <a:solidFill>
                <a:schemeClr val="accent1">
                  <a:lumMod val="80000"/>
                  <a:lumOff val="20000"/>
                </a:schemeClr>
              </a:solidFill>
              <a:ln w="19050">
                <a:solidFill>
                  <a:schemeClr val="lt1"/>
                </a:solidFill>
              </a:ln>
              <a:effectLst/>
            </c:spPr>
          </c:dPt>
          <c:dPt>
            <c:idx val="121"/>
            <c:bubble3D val="0"/>
            <c:spPr>
              <a:solidFill>
                <a:schemeClr val="accent2">
                  <a:lumMod val="80000"/>
                  <a:lumOff val="20000"/>
                </a:schemeClr>
              </a:solidFill>
              <a:ln w="19050">
                <a:solidFill>
                  <a:schemeClr val="lt1"/>
                </a:solidFill>
              </a:ln>
              <a:effectLst/>
            </c:spPr>
          </c:dPt>
          <c:dPt>
            <c:idx val="122"/>
            <c:bubble3D val="0"/>
            <c:spPr>
              <a:solidFill>
                <a:schemeClr val="accent3">
                  <a:lumMod val="80000"/>
                  <a:lumOff val="20000"/>
                </a:schemeClr>
              </a:solidFill>
              <a:ln w="19050">
                <a:solidFill>
                  <a:schemeClr val="lt1"/>
                </a:solidFill>
              </a:ln>
              <a:effectLst/>
            </c:spPr>
          </c:dPt>
          <c:dPt>
            <c:idx val="123"/>
            <c:bubble3D val="0"/>
            <c:spPr>
              <a:solidFill>
                <a:schemeClr val="accent4">
                  <a:lumMod val="80000"/>
                  <a:lumOff val="20000"/>
                </a:schemeClr>
              </a:solidFill>
              <a:ln w="19050">
                <a:solidFill>
                  <a:schemeClr val="lt1"/>
                </a:solidFill>
              </a:ln>
              <a:effectLst/>
            </c:spPr>
          </c:dPt>
          <c:dPt>
            <c:idx val="124"/>
            <c:bubble3D val="0"/>
            <c:spPr>
              <a:solidFill>
                <a:schemeClr val="accent5">
                  <a:lumMod val="80000"/>
                  <a:lumOff val="20000"/>
                </a:schemeClr>
              </a:solidFill>
              <a:ln w="19050">
                <a:solidFill>
                  <a:schemeClr val="lt1"/>
                </a:solidFill>
              </a:ln>
              <a:effectLst/>
            </c:spPr>
          </c:dPt>
          <c:dPt>
            <c:idx val="125"/>
            <c:bubble3D val="0"/>
            <c:spPr>
              <a:solidFill>
                <a:schemeClr val="accent6">
                  <a:lumMod val="80000"/>
                  <a:lumOff val="20000"/>
                </a:schemeClr>
              </a:solidFill>
              <a:ln w="19050">
                <a:solidFill>
                  <a:schemeClr val="lt1"/>
                </a:solidFill>
              </a:ln>
              <a:effectLst/>
            </c:spPr>
          </c:dPt>
          <c:dPt>
            <c:idx val="126"/>
            <c:bubble3D val="0"/>
            <c:spPr>
              <a:solidFill>
                <a:schemeClr val="accent1">
                  <a:lumMod val="80000"/>
                </a:schemeClr>
              </a:solidFill>
              <a:ln w="19050">
                <a:solidFill>
                  <a:schemeClr val="lt1"/>
                </a:solidFill>
              </a:ln>
              <a:effectLst/>
            </c:spPr>
          </c:dPt>
          <c:dPt>
            <c:idx val="127"/>
            <c:bubble3D val="0"/>
            <c:spPr>
              <a:solidFill>
                <a:schemeClr val="accent2">
                  <a:lumMod val="80000"/>
                </a:schemeClr>
              </a:solidFill>
              <a:ln w="19050">
                <a:solidFill>
                  <a:schemeClr val="lt1"/>
                </a:solidFill>
              </a:ln>
              <a:effectLst/>
            </c:spPr>
          </c:dPt>
          <c:dPt>
            <c:idx val="128"/>
            <c:bubble3D val="0"/>
            <c:spPr>
              <a:solidFill>
                <a:schemeClr val="accent3">
                  <a:lumMod val="80000"/>
                </a:schemeClr>
              </a:solidFill>
              <a:ln w="19050">
                <a:solidFill>
                  <a:schemeClr val="lt1"/>
                </a:solidFill>
              </a:ln>
              <a:effectLst/>
            </c:spPr>
          </c:dPt>
          <c:dPt>
            <c:idx val="129"/>
            <c:bubble3D val="0"/>
            <c:spPr>
              <a:solidFill>
                <a:schemeClr val="accent4">
                  <a:lumMod val="80000"/>
                </a:schemeClr>
              </a:solidFill>
              <a:ln w="19050">
                <a:solidFill>
                  <a:schemeClr val="lt1"/>
                </a:solidFill>
              </a:ln>
              <a:effectLst/>
            </c:spPr>
          </c:dPt>
          <c:dPt>
            <c:idx val="130"/>
            <c:bubble3D val="0"/>
            <c:spPr>
              <a:solidFill>
                <a:schemeClr val="accent5">
                  <a:lumMod val="80000"/>
                </a:schemeClr>
              </a:solidFill>
              <a:ln w="19050">
                <a:solidFill>
                  <a:schemeClr val="lt1"/>
                </a:solidFill>
              </a:ln>
              <a:effectLst/>
            </c:spPr>
          </c:dPt>
          <c:dPt>
            <c:idx val="131"/>
            <c:bubble3D val="0"/>
            <c:spPr>
              <a:solidFill>
                <a:schemeClr val="accent6">
                  <a:lumMod val="80000"/>
                </a:schemeClr>
              </a:solidFill>
              <a:ln w="19050">
                <a:solidFill>
                  <a:schemeClr val="lt1"/>
                </a:solidFill>
              </a:ln>
              <a:effectLst/>
            </c:spPr>
          </c:dPt>
          <c:dPt>
            <c:idx val="132"/>
            <c:bubble3D val="0"/>
            <c:spPr>
              <a:solidFill>
                <a:schemeClr val="accent1">
                  <a:lumMod val="60000"/>
                  <a:lumOff val="40000"/>
                </a:schemeClr>
              </a:solidFill>
              <a:ln w="19050">
                <a:solidFill>
                  <a:schemeClr val="lt1"/>
                </a:solidFill>
              </a:ln>
              <a:effectLst/>
            </c:spPr>
          </c:dPt>
          <c:dPt>
            <c:idx val="133"/>
            <c:bubble3D val="0"/>
            <c:spPr>
              <a:solidFill>
                <a:schemeClr val="accent2">
                  <a:lumMod val="60000"/>
                  <a:lumOff val="40000"/>
                </a:schemeClr>
              </a:solidFill>
              <a:ln w="19050">
                <a:solidFill>
                  <a:schemeClr val="lt1"/>
                </a:solidFill>
              </a:ln>
              <a:effectLst/>
            </c:spPr>
          </c:dPt>
          <c:dPt>
            <c:idx val="134"/>
            <c:bubble3D val="0"/>
            <c:spPr>
              <a:solidFill>
                <a:schemeClr val="accent3">
                  <a:lumMod val="60000"/>
                  <a:lumOff val="40000"/>
                </a:schemeClr>
              </a:solidFill>
              <a:ln w="19050">
                <a:solidFill>
                  <a:schemeClr val="lt1"/>
                </a:solidFill>
              </a:ln>
              <a:effectLst/>
            </c:spPr>
          </c:dPt>
          <c:dPt>
            <c:idx val="135"/>
            <c:bubble3D val="0"/>
            <c:spPr>
              <a:solidFill>
                <a:schemeClr val="accent4">
                  <a:lumMod val="60000"/>
                  <a:lumOff val="40000"/>
                </a:schemeClr>
              </a:solidFill>
              <a:ln w="19050">
                <a:solidFill>
                  <a:schemeClr val="lt1"/>
                </a:solidFill>
              </a:ln>
              <a:effectLst/>
            </c:spPr>
          </c:dPt>
          <c:dPt>
            <c:idx val="136"/>
            <c:bubble3D val="0"/>
            <c:spPr>
              <a:solidFill>
                <a:schemeClr val="accent5">
                  <a:lumMod val="60000"/>
                  <a:lumOff val="40000"/>
                </a:schemeClr>
              </a:solidFill>
              <a:ln w="19050">
                <a:solidFill>
                  <a:schemeClr val="lt1"/>
                </a:solidFill>
              </a:ln>
              <a:effectLst/>
            </c:spPr>
          </c:dPt>
          <c:dPt>
            <c:idx val="137"/>
            <c:bubble3D val="0"/>
            <c:spPr>
              <a:solidFill>
                <a:schemeClr val="accent6">
                  <a:lumMod val="60000"/>
                  <a:lumOff val="40000"/>
                </a:schemeClr>
              </a:solidFill>
              <a:ln w="19050">
                <a:solidFill>
                  <a:schemeClr val="lt1"/>
                </a:solidFill>
              </a:ln>
              <a:effectLst/>
            </c:spPr>
          </c:dPt>
          <c:dPt>
            <c:idx val="138"/>
            <c:bubble3D val="0"/>
            <c:spPr>
              <a:solidFill>
                <a:schemeClr val="accent1">
                  <a:lumMod val="50000"/>
                </a:schemeClr>
              </a:solidFill>
              <a:ln w="19050">
                <a:solidFill>
                  <a:schemeClr val="lt1"/>
                </a:solidFill>
              </a:ln>
              <a:effectLst/>
            </c:spPr>
          </c:dPt>
          <c:dPt>
            <c:idx val="139"/>
            <c:bubble3D val="0"/>
            <c:spPr>
              <a:solidFill>
                <a:schemeClr val="accent2">
                  <a:lumMod val="50000"/>
                </a:schemeClr>
              </a:solidFill>
              <a:ln w="19050">
                <a:solidFill>
                  <a:schemeClr val="lt1"/>
                </a:solidFill>
              </a:ln>
              <a:effectLst/>
            </c:spPr>
          </c:dPt>
          <c:dPt>
            <c:idx val="140"/>
            <c:bubble3D val="0"/>
            <c:spPr>
              <a:solidFill>
                <a:schemeClr val="accent3">
                  <a:lumMod val="50000"/>
                </a:schemeClr>
              </a:solidFill>
              <a:ln w="19050">
                <a:solidFill>
                  <a:schemeClr val="lt1"/>
                </a:solidFill>
              </a:ln>
              <a:effectLst/>
            </c:spPr>
          </c:dPt>
          <c:dPt>
            <c:idx val="141"/>
            <c:bubble3D val="0"/>
            <c:spPr>
              <a:solidFill>
                <a:schemeClr val="accent4">
                  <a:lumMod val="50000"/>
                </a:schemeClr>
              </a:solidFill>
              <a:ln w="19050">
                <a:solidFill>
                  <a:schemeClr val="lt1"/>
                </a:solidFill>
              </a:ln>
              <a:effectLst/>
            </c:spPr>
          </c:dPt>
          <c:dPt>
            <c:idx val="142"/>
            <c:bubble3D val="0"/>
            <c:spPr>
              <a:solidFill>
                <a:schemeClr val="accent5">
                  <a:lumMod val="50000"/>
                </a:schemeClr>
              </a:solidFill>
              <a:ln w="19050">
                <a:solidFill>
                  <a:schemeClr val="lt1"/>
                </a:solidFill>
              </a:ln>
              <a:effectLst/>
            </c:spPr>
          </c:dPt>
          <c:dPt>
            <c:idx val="143"/>
            <c:bubble3D val="0"/>
            <c:spPr>
              <a:solidFill>
                <a:schemeClr val="accent6">
                  <a:lumMod val="50000"/>
                </a:schemeClr>
              </a:solidFill>
              <a:ln w="19050">
                <a:solidFill>
                  <a:schemeClr val="lt1"/>
                </a:solidFill>
              </a:ln>
              <a:effectLst/>
            </c:spPr>
          </c:dPt>
          <c:dPt>
            <c:idx val="144"/>
            <c:bubble3D val="0"/>
            <c:spPr>
              <a:solidFill>
                <a:schemeClr val="accent1">
                  <a:lumMod val="70000"/>
                  <a:lumOff val="30000"/>
                </a:schemeClr>
              </a:solidFill>
              <a:ln w="19050">
                <a:solidFill>
                  <a:schemeClr val="lt1"/>
                </a:solidFill>
              </a:ln>
              <a:effectLst/>
            </c:spPr>
          </c:dPt>
          <c:dPt>
            <c:idx val="145"/>
            <c:bubble3D val="0"/>
            <c:spPr>
              <a:solidFill>
                <a:schemeClr val="accent2">
                  <a:lumMod val="70000"/>
                  <a:lumOff val="30000"/>
                </a:schemeClr>
              </a:solidFill>
              <a:ln w="19050">
                <a:solidFill>
                  <a:schemeClr val="lt1"/>
                </a:solidFill>
              </a:ln>
              <a:effectLst/>
            </c:spPr>
          </c:dPt>
          <c:dPt>
            <c:idx val="146"/>
            <c:bubble3D val="0"/>
            <c:spPr>
              <a:solidFill>
                <a:schemeClr val="accent3">
                  <a:lumMod val="70000"/>
                  <a:lumOff val="30000"/>
                </a:schemeClr>
              </a:solidFill>
              <a:ln w="19050">
                <a:solidFill>
                  <a:schemeClr val="lt1"/>
                </a:solidFill>
              </a:ln>
              <a:effectLst/>
            </c:spPr>
          </c:dPt>
          <c:dPt>
            <c:idx val="147"/>
            <c:bubble3D val="0"/>
            <c:spPr>
              <a:solidFill>
                <a:schemeClr val="accent4">
                  <a:lumMod val="70000"/>
                  <a:lumOff val="30000"/>
                </a:schemeClr>
              </a:solidFill>
              <a:ln w="19050">
                <a:solidFill>
                  <a:schemeClr val="lt1"/>
                </a:solidFill>
              </a:ln>
              <a:effectLst/>
            </c:spPr>
          </c:dPt>
          <c:dPt>
            <c:idx val="148"/>
            <c:bubble3D val="0"/>
            <c:spPr>
              <a:solidFill>
                <a:schemeClr val="accent5">
                  <a:lumMod val="70000"/>
                  <a:lumOff val="30000"/>
                </a:schemeClr>
              </a:solidFill>
              <a:ln w="19050">
                <a:solidFill>
                  <a:schemeClr val="lt1"/>
                </a:solidFill>
              </a:ln>
              <a:effectLst/>
            </c:spPr>
          </c:dPt>
          <c:dPt>
            <c:idx val="149"/>
            <c:bubble3D val="0"/>
            <c:spPr>
              <a:solidFill>
                <a:schemeClr val="accent6">
                  <a:lumMod val="70000"/>
                  <a:lumOff val="30000"/>
                </a:schemeClr>
              </a:solidFill>
              <a:ln w="19050">
                <a:solidFill>
                  <a:schemeClr val="lt1"/>
                </a:solidFill>
              </a:ln>
              <a:effectLst/>
            </c:spPr>
          </c:dPt>
          <c:dPt>
            <c:idx val="150"/>
            <c:bubble3D val="0"/>
            <c:spPr>
              <a:solidFill>
                <a:schemeClr val="accent1">
                  <a:lumMod val="70000"/>
                </a:schemeClr>
              </a:solidFill>
              <a:ln w="19050">
                <a:solidFill>
                  <a:schemeClr val="lt1"/>
                </a:solidFill>
              </a:ln>
              <a:effectLst/>
            </c:spPr>
          </c:dPt>
          <c:dPt>
            <c:idx val="151"/>
            <c:bubble3D val="0"/>
            <c:spPr>
              <a:solidFill>
                <a:schemeClr val="accent2">
                  <a:lumMod val="70000"/>
                </a:schemeClr>
              </a:solidFill>
              <a:ln w="19050">
                <a:solidFill>
                  <a:schemeClr val="lt1"/>
                </a:solidFill>
              </a:ln>
              <a:effectLst/>
            </c:spPr>
          </c:dPt>
          <c:dPt>
            <c:idx val="152"/>
            <c:bubble3D val="0"/>
            <c:spPr>
              <a:solidFill>
                <a:schemeClr val="accent3">
                  <a:lumMod val="70000"/>
                </a:schemeClr>
              </a:solidFill>
              <a:ln w="19050">
                <a:solidFill>
                  <a:schemeClr val="lt1"/>
                </a:solidFill>
              </a:ln>
              <a:effectLst/>
            </c:spPr>
          </c:dPt>
          <c:dPt>
            <c:idx val="153"/>
            <c:bubble3D val="0"/>
            <c:spPr>
              <a:solidFill>
                <a:schemeClr val="accent4">
                  <a:lumMod val="70000"/>
                </a:schemeClr>
              </a:solidFill>
              <a:ln w="19050">
                <a:solidFill>
                  <a:schemeClr val="lt1"/>
                </a:solidFill>
              </a:ln>
              <a:effectLst/>
            </c:spPr>
          </c:dPt>
          <c:dPt>
            <c:idx val="154"/>
            <c:bubble3D val="0"/>
            <c:spPr>
              <a:solidFill>
                <a:schemeClr val="accent5">
                  <a:lumMod val="70000"/>
                </a:schemeClr>
              </a:solidFill>
              <a:ln w="19050">
                <a:solidFill>
                  <a:schemeClr val="lt1"/>
                </a:solidFill>
              </a:ln>
              <a:effectLst/>
            </c:spPr>
          </c:dPt>
          <c:dPt>
            <c:idx val="155"/>
            <c:bubble3D val="0"/>
            <c:spPr>
              <a:solidFill>
                <a:schemeClr val="accent6">
                  <a:lumMod val="70000"/>
                </a:schemeClr>
              </a:solidFill>
              <a:ln w="19050">
                <a:solidFill>
                  <a:schemeClr val="lt1"/>
                </a:solidFill>
              </a:ln>
              <a:effectLst/>
            </c:spPr>
          </c:dPt>
          <c:dPt>
            <c:idx val="156"/>
            <c:bubble3D val="0"/>
            <c:spPr>
              <a:solidFill>
                <a:schemeClr val="accent1">
                  <a:lumMod val="50000"/>
                  <a:lumOff val="50000"/>
                </a:schemeClr>
              </a:solidFill>
              <a:ln w="19050">
                <a:solidFill>
                  <a:schemeClr val="lt1"/>
                </a:solidFill>
              </a:ln>
              <a:effectLst/>
            </c:spPr>
          </c:dPt>
          <c:dPt>
            <c:idx val="157"/>
            <c:bubble3D val="0"/>
            <c:spPr>
              <a:solidFill>
                <a:schemeClr val="accent2">
                  <a:lumMod val="50000"/>
                  <a:lumOff val="50000"/>
                </a:schemeClr>
              </a:solidFill>
              <a:ln w="19050">
                <a:solidFill>
                  <a:schemeClr val="lt1"/>
                </a:solidFill>
              </a:ln>
              <a:effectLst/>
            </c:spPr>
          </c:dPt>
          <c:dPt>
            <c:idx val="158"/>
            <c:bubble3D val="0"/>
            <c:spPr>
              <a:solidFill>
                <a:schemeClr val="accent3">
                  <a:lumMod val="50000"/>
                  <a:lumOff val="50000"/>
                </a:schemeClr>
              </a:solidFill>
              <a:ln w="19050">
                <a:solidFill>
                  <a:schemeClr val="lt1"/>
                </a:solidFill>
              </a:ln>
              <a:effectLst/>
            </c:spPr>
          </c:dPt>
          <c:dPt>
            <c:idx val="159"/>
            <c:bubble3D val="0"/>
            <c:spPr>
              <a:solidFill>
                <a:schemeClr val="accent4">
                  <a:lumMod val="50000"/>
                  <a:lumOff val="50000"/>
                </a:schemeClr>
              </a:solidFill>
              <a:ln w="19050">
                <a:solidFill>
                  <a:schemeClr val="lt1"/>
                </a:solidFill>
              </a:ln>
              <a:effectLst/>
            </c:spPr>
          </c:dPt>
          <c:dPt>
            <c:idx val="160"/>
            <c:bubble3D val="0"/>
            <c:spPr>
              <a:solidFill>
                <a:schemeClr val="accent5">
                  <a:lumMod val="50000"/>
                  <a:lumOff val="50000"/>
                </a:schemeClr>
              </a:solidFill>
              <a:ln w="19050">
                <a:solidFill>
                  <a:schemeClr val="lt1"/>
                </a:solidFill>
              </a:ln>
              <a:effectLst/>
            </c:spPr>
          </c:dPt>
          <c:dPt>
            <c:idx val="161"/>
            <c:bubble3D val="0"/>
            <c:spPr>
              <a:solidFill>
                <a:schemeClr val="accent6">
                  <a:lumMod val="50000"/>
                  <a:lumOff val="50000"/>
                </a:schemeClr>
              </a:solidFill>
              <a:ln w="19050">
                <a:solidFill>
                  <a:schemeClr val="lt1"/>
                </a:solidFill>
              </a:ln>
              <a:effectLst/>
            </c:spPr>
          </c:dPt>
          <c:dPt>
            <c:idx val="162"/>
            <c:bubble3D val="0"/>
            <c:spPr>
              <a:solidFill>
                <a:schemeClr val="accent1"/>
              </a:solidFill>
              <a:ln w="19050">
                <a:solidFill>
                  <a:schemeClr val="lt1"/>
                </a:solidFill>
              </a:ln>
              <a:effectLst/>
            </c:spPr>
          </c:dPt>
          <c:dPt>
            <c:idx val="163"/>
            <c:bubble3D val="0"/>
            <c:spPr>
              <a:solidFill>
                <a:schemeClr val="accent2"/>
              </a:solidFill>
              <a:ln w="19050">
                <a:solidFill>
                  <a:schemeClr val="lt1"/>
                </a:solidFill>
              </a:ln>
              <a:effectLst/>
            </c:spPr>
          </c:dPt>
          <c:dPt>
            <c:idx val="164"/>
            <c:bubble3D val="0"/>
            <c:spPr>
              <a:solidFill>
                <a:schemeClr val="accent3"/>
              </a:solidFill>
              <a:ln w="19050">
                <a:solidFill>
                  <a:schemeClr val="lt1"/>
                </a:solidFill>
              </a:ln>
              <a:effectLst/>
            </c:spPr>
          </c:dPt>
          <c:dPt>
            <c:idx val="165"/>
            <c:bubble3D val="0"/>
            <c:spPr>
              <a:solidFill>
                <a:schemeClr val="accent4"/>
              </a:solidFill>
              <a:ln w="19050">
                <a:solidFill>
                  <a:schemeClr val="lt1"/>
                </a:solidFill>
              </a:ln>
              <a:effectLst/>
            </c:spPr>
          </c:dPt>
          <c:dPt>
            <c:idx val="166"/>
            <c:bubble3D val="0"/>
            <c:spPr>
              <a:solidFill>
                <a:schemeClr val="accent5"/>
              </a:solidFill>
              <a:ln w="19050">
                <a:solidFill>
                  <a:schemeClr val="lt1"/>
                </a:solidFill>
              </a:ln>
              <a:effectLst/>
            </c:spPr>
          </c:dPt>
          <c:dPt>
            <c:idx val="167"/>
            <c:bubble3D val="0"/>
            <c:spPr>
              <a:solidFill>
                <a:schemeClr val="accent6"/>
              </a:solidFill>
              <a:ln w="19050">
                <a:solidFill>
                  <a:schemeClr val="lt1"/>
                </a:solidFill>
              </a:ln>
              <a:effectLst/>
            </c:spPr>
          </c:dPt>
          <c:dPt>
            <c:idx val="168"/>
            <c:bubble3D val="0"/>
            <c:spPr>
              <a:solidFill>
                <a:schemeClr val="accent1">
                  <a:lumMod val="60000"/>
                </a:schemeClr>
              </a:solidFill>
              <a:ln w="19050">
                <a:solidFill>
                  <a:schemeClr val="lt1"/>
                </a:solidFill>
              </a:ln>
              <a:effectLst/>
            </c:spPr>
          </c:dPt>
          <c:dPt>
            <c:idx val="169"/>
            <c:bubble3D val="0"/>
            <c:spPr>
              <a:solidFill>
                <a:schemeClr val="accent2">
                  <a:lumMod val="60000"/>
                </a:schemeClr>
              </a:solidFill>
              <a:ln w="19050">
                <a:solidFill>
                  <a:schemeClr val="lt1"/>
                </a:solidFill>
              </a:ln>
              <a:effectLst/>
            </c:spPr>
          </c:dPt>
          <c:dPt>
            <c:idx val="170"/>
            <c:bubble3D val="0"/>
            <c:spPr>
              <a:solidFill>
                <a:schemeClr val="accent3">
                  <a:lumMod val="60000"/>
                </a:schemeClr>
              </a:solidFill>
              <a:ln w="19050">
                <a:solidFill>
                  <a:schemeClr val="lt1"/>
                </a:solidFill>
              </a:ln>
              <a:effectLst/>
            </c:spPr>
          </c:dPt>
          <c:dPt>
            <c:idx val="171"/>
            <c:bubble3D val="0"/>
            <c:spPr>
              <a:solidFill>
                <a:schemeClr val="accent4">
                  <a:lumMod val="60000"/>
                </a:schemeClr>
              </a:solidFill>
              <a:ln w="19050">
                <a:solidFill>
                  <a:schemeClr val="lt1"/>
                </a:solidFill>
              </a:ln>
              <a:effectLst/>
            </c:spPr>
          </c:dPt>
          <c:dPt>
            <c:idx val="172"/>
            <c:bubble3D val="0"/>
            <c:spPr>
              <a:solidFill>
                <a:schemeClr val="accent5">
                  <a:lumMod val="60000"/>
                </a:schemeClr>
              </a:solidFill>
              <a:ln w="19050">
                <a:solidFill>
                  <a:schemeClr val="lt1"/>
                </a:solidFill>
              </a:ln>
              <a:effectLst/>
            </c:spPr>
          </c:dPt>
          <c:dPt>
            <c:idx val="173"/>
            <c:bubble3D val="0"/>
            <c:spPr>
              <a:solidFill>
                <a:schemeClr val="accent6">
                  <a:lumMod val="60000"/>
                </a:schemeClr>
              </a:solidFill>
              <a:ln w="19050">
                <a:solidFill>
                  <a:schemeClr val="lt1"/>
                </a:solidFill>
              </a:ln>
              <a:effectLst/>
            </c:spPr>
          </c:dPt>
          <c:dPt>
            <c:idx val="174"/>
            <c:bubble3D val="0"/>
            <c:spPr>
              <a:solidFill>
                <a:schemeClr val="accent1">
                  <a:lumMod val="80000"/>
                  <a:lumOff val="20000"/>
                </a:schemeClr>
              </a:solidFill>
              <a:ln w="19050">
                <a:solidFill>
                  <a:schemeClr val="lt1"/>
                </a:solidFill>
              </a:ln>
              <a:effectLst/>
            </c:spPr>
          </c:dPt>
          <c:dPt>
            <c:idx val="175"/>
            <c:bubble3D val="0"/>
            <c:spPr>
              <a:solidFill>
                <a:schemeClr val="accent2">
                  <a:lumMod val="80000"/>
                  <a:lumOff val="20000"/>
                </a:schemeClr>
              </a:solidFill>
              <a:ln w="19050">
                <a:solidFill>
                  <a:schemeClr val="lt1"/>
                </a:solidFill>
              </a:ln>
              <a:effectLst/>
            </c:spPr>
          </c:dPt>
          <c:dPt>
            <c:idx val="176"/>
            <c:bubble3D val="0"/>
            <c:spPr>
              <a:solidFill>
                <a:schemeClr val="accent3">
                  <a:lumMod val="80000"/>
                  <a:lumOff val="20000"/>
                </a:schemeClr>
              </a:solidFill>
              <a:ln w="19050">
                <a:solidFill>
                  <a:schemeClr val="lt1"/>
                </a:solidFill>
              </a:ln>
              <a:effectLst/>
            </c:spPr>
          </c:dPt>
          <c:cat>
            <c:strRef>
              <c:f>Sheet2!$A$5:$A$182</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Grand Total</c:v>
                </c:pt>
              </c:strCache>
            </c:strRef>
          </c:cat>
          <c:val>
            <c:numRef>
              <c:f>Sheet2!$J$5:$J$182</c:f>
              <c:numCache>
                <c:formatCode>General</c:formatCode>
                <c:ptCount val="178"/>
                <c:pt idx="5">
                  <c:v>1.0</c:v>
                </c:pt>
                <c:pt idx="22">
                  <c:v>1.0</c:v>
                </c:pt>
                <c:pt idx="38">
                  <c:v>1.0</c:v>
                </c:pt>
                <c:pt idx="56">
                  <c:v>1.0</c:v>
                </c:pt>
                <c:pt idx="66">
                  <c:v>1.0</c:v>
                </c:pt>
                <c:pt idx="81">
                  <c:v>1.0</c:v>
                </c:pt>
                <c:pt idx="82">
                  <c:v>1.0</c:v>
                </c:pt>
                <c:pt idx="90">
                  <c:v>1.0</c:v>
                </c:pt>
                <c:pt idx="97">
                  <c:v>1.0</c:v>
                </c:pt>
                <c:pt idx="100">
                  <c:v>1.0</c:v>
                </c:pt>
                <c:pt idx="111">
                  <c:v>2.0</c:v>
                </c:pt>
                <c:pt idx="123">
                  <c:v>1.0</c:v>
                </c:pt>
                <c:pt idx="126">
                  <c:v>1.0</c:v>
                </c:pt>
                <c:pt idx="148">
                  <c:v>1.0</c:v>
                </c:pt>
                <c:pt idx="177">
                  <c:v>15.0</c:v>
                </c:pt>
              </c:numCache>
            </c:numRef>
          </c:val>
        </c:ser>
        <c:ser>
          <c:idx val="9"/>
          <c:order val="9"/>
          <c:tx>
            <c:strRef>
              <c:f>Sheet2!$K$3:$K$4</c:f>
              <c:strCache>
                <c:ptCount val="2"/>
                <c:pt idx="0">
                  <c:v>Column Labels</c:v>
                </c:pt>
                <c:pt idx="1">
                  <c:v>Sales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dPt>
            <c:idx val="22"/>
            <c:bubble3D val="0"/>
            <c:spPr>
              <a:solidFill>
                <a:schemeClr val="accent5">
                  <a:lumMod val="80000"/>
                </a:schemeClr>
              </a:solidFill>
              <a:ln w="19050">
                <a:solidFill>
                  <a:schemeClr val="lt1"/>
                </a:solidFill>
              </a:ln>
              <a:effectLst/>
            </c:spPr>
          </c:dPt>
          <c:dPt>
            <c:idx val="23"/>
            <c:bubble3D val="0"/>
            <c:spPr>
              <a:solidFill>
                <a:schemeClr val="accent6">
                  <a:lumMod val="80000"/>
                </a:schemeClr>
              </a:solidFill>
              <a:ln w="19050">
                <a:solidFill>
                  <a:schemeClr val="lt1"/>
                </a:solidFill>
              </a:ln>
              <a:effectLst/>
            </c:spPr>
          </c:dPt>
          <c:dPt>
            <c:idx val="24"/>
            <c:bubble3D val="0"/>
            <c:spPr>
              <a:solidFill>
                <a:schemeClr val="accent1">
                  <a:lumMod val="60000"/>
                  <a:lumOff val="40000"/>
                </a:schemeClr>
              </a:solidFill>
              <a:ln w="19050">
                <a:solidFill>
                  <a:schemeClr val="lt1"/>
                </a:solidFill>
              </a:ln>
              <a:effectLst/>
            </c:spPr>
          </c:dPt>
          <c:dPt>
            <c:idx val="25"/>
            <c:bubble3D val="0"/>
            <c:spPr>
              <a:solidFill>
                <a:schemeClr val="accent2">
                  <a:lumMod val="60000"/>
                  <a:lumOff val="40000"/>
                </a:schemeClr>
              </a:solidFill>
              <a:ln w="19050">
                <a:solidFill>
                  <a:schemeClr val="lt1"/>
                </a:solidFill>
              </a:ln>
              <a:effectLst/>
            </c:spPr>
          </c:dPt>
          <c:dPt>
            <c:idx val="26"/>
            <c:bubble3D val="0"/>
            <c:spPr>
              <a:solidFill>
                <a:schemeClr val="accent3">
                  <a:lumMod val="60000"/>
                  <a:lumOff val="40000"/>
                </a:schemeClr>
              </a:solidFill>
              <a:ln w="19050">
                <a:solidFill>
                  <a:schemeClr val="lt1"/>
                </a:solidFill>
              </a:ln>
              <a:effectLst/>
            </c:spPr>
          </c:dPt>
          <c:dPt>
            <c:idx val="27"/>
            <c:bubble3D val="0"/>
            <c:spPr>
              <a:solidFill>
                <a:schemeClr val="accent4">
                  <a:lumMod val="60000"/>
                  <a:lumOff val="40000"/>
                </a:schemeClr>
              </a:solidFill>
              <a:ln w="19050">
                <a:solidFill>
                  <a:schemeClr val="lt1"/>
                </a:solidFill>
              </a:ln>
              <a:effectLst/>
            </c:spPr>
          </c:dPt>
          <c:dPt>
            <c:idx val="28"/>
            <c:bubble3D val="0"/>
            <c:spPr>
              <a:solidFill>
                <a:schemeClr val="accent5">
                  <a:lumMod val="60000"/>
                  <a:lumOff val="40000"/>
                </a:schemeClr>
              </a:solidFill>
              <a:ln w="19050">
                <a:solidFill>
                  <a:schemeClr val="lt1"/>
                </a:solidFill>
              </a:ln>
              <a:effectLst/>
            </c:spPr>
          </c:dPt>
          <c:dPt>
            <c:idx val="29"/>
            <c:bubble3D val="0"/>
            <c:spPr>
              <a:solidFill>
                <a:schemeClr val="accent6">
                  <a:lumMod val="60000"/>
                  <a:lumOff val="40000"/>
                </a:schemeClr>
              </a:solidFill>
              <a:ln w="19050">
                <a:solidFill>
                  <a:schemeClr val="lt1"/>
                </a:solidFill>
              </a:ln>
              <a:effectLst/>
            </c:spPr>
          </c:dPt>
          <c:dPt>
            <c:idx val="30"/>
            <c:bubble3D val="0"/>
            <c:spPr>
              <a:solidFill>
                <a:schemeClr val="accent1">
                  <a:lumMod val="50000"/>
                </a:schemeClr>
              </a:solidFill>
              <a:ln w="19050">
                <a:solidFill>
                  <a:schemeClr val="lt1"/>
                </a:solidFill>
              </a:ln>
              <a:effectLst/>
            </c:spPr>
          </c:dPt>
          <c:dPt>
            <c:idx val="31"/>
            <c:bubble3D val="0"/>
            <c:spPr>
              <a:solidFill>
                <a:schemeClr val="accent2">
                  <a:lumMod val="50000"/>
                </a:schemeClr>
              </a:solidFill>
              <a:ln w="19050">
                <a:solidFill>
                  <a:schemeClr val="lt1"/>
                </a:solidFill>
              </a:ln>
              <a:effectLst/>
            </c:spPr>
          </c:dPt>
          <c:dPt>
            <c:idx val="32"/>
            <c:bubble3D val="0"/>
            <c:spPr>
              <a:solidFill>
                <a:schemeClr val="accent3">
                  <a:lumMod val="50000"/>
                </a:schemeClr>
              </a:solidFill>
              <a:ln w="19050">
                <a:solidFill>
                  <a:schemeClr val="lt1"/>
                </a:solidFill>
              </a:ln>
              <a:effectLst/>
            </c:spPr>
          </c:dPt>
          <c:dPt>
            <c:idx val="33"/>
            <c:bubble3D val="0"/>
            <c:spPr>
              <a:solidFill>
                <a:schemeClr val="accent4">
                  <a:lumMod val="50000"/>
                </a:schemeClr>
              </a:solidFill>
              <a:ln w="19050">
                <a:solidFill>
                  <a:schemeClr val="lt1"/>
                </a:solidFill>
              </a:ln>
              <a:effectLst/>
            </c:spPr>
          </c:dPt>
          <c:dPt>
            <c:idx val="34"/>
            <c:bubble3D val="0"/>
            <c:spPr>
              <a:solidFill>
                <a:schemeClr val="accent5">
                  <a:lumMod val="50000"/>
                </a:schemeClr>
              </a:solidFill>
              <a:ln w="19050">
                <a:solidFill>
                  <a:schemeClr val="lt1"/>
                </a:solidFill>
              </a:ln>
              <a:effectLst/>
            </c:spPr>
          </c:dPt>
          <c:dPt>
            <c:idx val="35"/>
            <c:bubble3D val="0"/>
            <c:spPr>
              <a:solidFill>
                <a:schemeClr val="accent6">
                  <a:lumMod val="50000"/>
                </a:schemeClr>
              </a:solidFill>
              <a:ln w="19050">
                <a:solidFill>
                  <a:schemeClr val="lt1"/>
                </a:solidFill>
              </a:ln>
              <a:effectLst/>
            </c:spPr>
          </c:dPt>
          <c:dPt>
            <c:idx val="36"/>
            <c:bubble3D val="0"/>
            <c:spPr>
              <a:solidFill>
                <a:schemeClr val="accent1">
                  <a:lumMod val="70000"/>
                  <a:lumOff val="30000"/>
                </a:schemeClr>
              </a:solidFill>
              <a:ln w="19050">
                <a:solidFill>
                  <a:schemeClr val="lt1"/>
                </a:solidFill>
              </a:ln>
              <a:effectLst/>
            </c:spPr>
          </c:dPt>
          <c:dPt>
            <c:idx val="37"/>
            <c:bubble3D val="0"/>
            <c:spPr>
              <a:solidFill>
                <a:schemeClr val="accent2">
                  <a:lumMod val="70000"/>
                  <a:lumOff val="30000"/>
                </a:schemeClr>
              </a:solidFill>
              <a:ln w="19050">
                <a:solidFill>
                  <a:schemeClr val="lt1"/>
                </a:solidFill>
              </a:ln>
              <a:effectLst/>
            </c:spPr>
          </c:dPt>
          <c:dPt>
            <c:idx val="38"/>
            <c:bubble3D val="0"/>
            <c:spPr>
              <a:solidFill>
                <a:schemeClr val="accent3">
                  <a:lumMod val="70000"/>
                  <a:lumOff val="30000"/>
                </a:schemeClr>
              </a:solidFill>
              <a:ln w="19050">
                <a:solidFill>
                  <a:schemeClr val="lt1"/>
                </a:solidFill>
              </a:ln>
              <a:effectLst/>
            </c:spPr>
          </c:dPt>
          <c:dPt>
            <c:idx val="39"/>
            <c:bubble3D val="0"/>
            <c:spPr>
              <a:solidFill>
                <a:schemeClr val="accent4">
                  <a:lumMod val="70000"/>
                  <a:lumOff val="30000"/>
                </a:schemeClr>
              </a:solidFill>
              <a:ln w="19050">
                <a:solidFill>
                  <a:schemeClr val="lt1"/>
                </a:solidFill>
              </a:ln>
              <a:effectLst/>
            </c:spPr>
          </c:dPt>
          <c:dPt>
            <c:idx val="40"/>
            <c:bubble3D val="0"/>
            <c:spPr>
              <a:solidFill>
                <a:schemeClr val="accent5">
                  <a:lumMod val="70000"/>
                  <a:lumOff val="30000"/>
                </a:schemeClr>
              </a:solidFill>
              <a:ln w="19050">
                <a:solidFill>
                  <a:schemeClr val="lt1"/>
                </a:solidFill>
              </a:ln>
              <a:effectLst/>
            </c:spPr>
          </c:dPt>
          <c:dPt>
            <c:idx val="41"/>
            <c:bubble3D val="0"/>
            <c:spPr>
              <a:solidFill>
                <a:schemeClr val="accent6">
                  <a:lumMod val="70000"/>
                  <a:lumOff val="30000"/>
                </a:schemeClr>
              </a:solidFill>
              <a:ln w="19050">
                <a:solidFill>
                  <a:schemeClr val="lt1"/>
                </a:solidFill>
              </a:ln>
              <a:effectLst/>
            </c:spPr>
          </c:dPt>
          <c:dPt>
            <c:idx val="42"/>
            <c:bubble3D val="0"/>
            <c:spPr>
              <a:solidFill>
                <a:schemeClr val="accent1">
                  <a:lumMod val="70000"/>
                </a:schemeClr>
              </a:solidFill>
              <a:ln w="19050">
                <a:solidFill>
                  <a:schemeClr val="lt1"/>
                </a:solidFill>
              </a:ln>
              <a:effectLst/>
            </c:spPr>
          </c:dPt>
          <c:dPt>
            <c:idx val="43"/>
            <c:bubble3D val="0"/>
            <c:spPr>
              <a:solidFill>
                <a:schemeClr val="accent2">
                  <a:lumMod val="70000"/>
                </a:schemeClr>
              </a:solidFill>
              <a:ln w="19050">
                <a:solidFill>
                  <a:schemeClr val="lt1"/>
                </a:solidFill>
              </a:ln>
              <a:effectLst/>
            </c:spPr>
          </c:dPt>
          <c:dPt>
            <c:idx val="44"/>
            <c:bubble3D val="0"/>
            <c:spPr>
              <a:solidFill>
                <a:schemeClr val="accent3">
                  <a:lumMod val="70000"/>
                </a:schemeClr>
              </a:solidFill>
              <a:ln w="19050">
                <a:solidFill>
                  <a:schemeClr val="lt1"/>
                </a:solidFill>
              </a:ln>
              <a:effectLst/>
            </c:spPr>
          </c:dPt>
          <c:dPt>
            <c:idx val="45"/>
            <c:bubble3D val="0"/>
            <c:spPr>
              <a:solidFill>
                <a:schemeClr val="accent4">
                  <a:lumMod val="70000"/>
                </a:schemeClr>
              </a:solidFill>
              <a:ln w="19050">
                <a:solidFill>
                  <a:schemeClr val="lt1"/>
                </a:solidFill>
              </a:ln>
              <a:effectLst/>
            </c:spPr>
          </c:dPt>
          <c:dPt>
            <c:idx val="46"/>
            <c:bubble3D val="0"/>
            <c:spPr>
              <a:solidFill>
                <a:schemeClr val="accent5">
                  <a:lumMod val="70000"/>
                </a:schemeClr>
              </a:solidFill>
              <a:ln w="19050">
                <a:solidFill>
                  <a:schemeClr val="lt1"/>
                </a:solidFill>
              </a:ln>
              <a:effectLst/>
            </c:spPr>
          </c:dPt>
          <c:dPt>
            <c:idx val="47"/>
            <c:bubble3D val="0"/>
            <c:spPr>
              <a:solidFill>
                <a:schemeClr val="accent6">
                  <a:lumMod val="70000"/>
                </a:schemeClr>
              </a:solidFill>
              <a:ln w="19050">
                <a:solidFill>
                  <a:schemeClr val="lt1"/>
                </a:solidFill>
              </a:ln>
              <a:effectLst/>
            </c:spPr>
          </c:dPt>
          <c:dPt>
            <c:idx val="48"/>
            <c:bubble3D val="0"/>
            <c:spPr>
              <a:solidFill>
                <a:schemeClr val="accent1">
                  <a:lumMod val="50000"/>
                  <a:lumOff val="50000"/>
                </a:schemeClr>
              </a:solidFill>
              <a:ln w="19050">
                <a:solidFill>
                  <a:schemeClr val="lt1"/>
                </a:solidFill>
              </a:ln>
              <a:effectLst/>
            </c:spPr>
          </c:dPt>
          <c:dPt>
            <c:idx val="49"/>
            <c:bubble3D val="0"/>
            <c:spPr>
              <a:solidFill>
                <a:schemeClr val="accent2">
                  <a:lumMod val="50000"/>
                  <a:lumOff val="50000"/>
                </a:schemeClr>
              </a:solidFill>
              <a:ln w="19050">
                <a:solidFill>
                  <a:schemeClr val="lt1"/>
                </a:solidFill>
              </a:ln>
              <a:effectLst/>
            </c:spPr>
          </c:dPt>
          <c:dPt>
            <c:idx val="50"/>
            <c:bubble3D val="0"/>
            <c:spPr>
              <a:solidFill>
                <a:schemeClr val="accent3">
                  <a:lumMod val="50000"/>
                  <a:lumOff val="50000"/>
                </a:schemeClr>
              </a:solidFill>
              <a:ln w="19050">
                <a:solidFill>
                  <a:schemeClr val="lt1"/>
                </a:solidFill>
              </a:ln>
              <a:effectLst/>
            </c:spPr>
          </c:dPt>
          <c:dPt>
            <c:idx val="51"/>
            <c:bubble3D val="0"/>
            <c:spPr>
              <a:solidFill>
                <a:schemeClr val="accent4">
                  <a:lumMod val="50000"/>
                  <a:lumOff val="50000"/>
                </a:schemeClr>
              </a:solidFill>
              <a:ln w="19050">
                <a:solidFill>
                  <a:schemeClr val="lt1"/>
                </a:solidFill>
              </a:ln>
              <a:effectLst/>
            </c:spPr>
          </c:dPt>
          <c:dPt>
            <c:idx val="52"/>
            <c:bubble3D val="0"/>
            <c:spPr>
              <a:solidFill>
                <a:schemeClr val="accent5">
                  <a:lumMod val="50000"/>
                  <a:lumOff val="50000"/>
                </a:schemeClr>
              </a:solidFill>
              <a:ln w="19050">
                <a:solidFill>
                  <a:schemeClr val="lt1"/>
                </a:solidFill>
              </a:ln>
              <a:effectLst/>
            </c:spPr>
          </c:dPt>
          <c:dPt>
            <c:idx val="53"/>
            <c:bubble3D val="0"/>
            <c:spPr>
              <a:solidFill>
                <a:schemeClr val="accent6">
                  <a:lumMod val="50000"/>
                  <a:lumOff val="50000"/>
                </a:schemeClr>
              </a:solidFill>
              <a:ln w="19050">
                <a:solidFill>
                  <a:schemeClr val="lt1"/>
                </a:solidFill>
              </a:ln>
              <a:effectLst/>
            </c:spPr>
          </c:dPt>
          <c:dPt>
            <c:idx val="54"/>
            <c:bubble3D val="0"/>
            <c:spPr>
              <a:solidFill>
                <a:schemeClr val="accent1"/>
              </a:solidFill>
              <a:ln w="19050">
                <a:solidFill>
                  <a:schemeClr val="lt1"/>
                </a:solidFill>
              </a:ln>
              <a:effectLst/>
            </c:spPr>
          </c:dPt>
          <c:dPt>
            <c:idx val="55"/>
            <c:bubble3D val="0"/>
            <c:spPr>
              <a:solidFill>
                <a:schemeClr val="accent2"/>
              </a:solidFill>
              <a:ln w="19050">
                <a:solidFill>
                  <a:schemeClr val="lt1"/>
                </a:solidFill>
              </a:ln>
              <a:effectLst/>
            </c:spPr>
          </c:dPt>
          <c:dPt>
            <c:idx val="56"/>
            <c:bubble3D val="0"/>
            <c:spPr>
              <a:solidFill>
                <a:schemeClr val="accent3"/>
              </a:solidFill>
              <a:ln w="19050">
                <a:solidFill>
                  <a:schemeClr val="lt1"/>
                </a:solidFill>
              </a:ln>
              <a:effectLst/>
            </c:spPr>
          </c:dPt>
          <c:dPt>
            <c:idx val="57"/>
            <c:bubble3D val="0"/>
            <c:spPr>
              <a:solidFill>
                <a:schemeClr val="accent4"/>
              </a:solidFill>
              <a:ln w="19050">
                <a:solidFill>
                  <a:schemeClr val="lt1"/>
                </a:solidFill>
              </a:ln>
              <a:effectLst/>
            </c:spPr>
          </c:dPt>
          <c:dPt>
            <c:idx val="58"/>
            <c:bubble3D val="0"/>
            <c:spPr>
              <a:solidFill>
                <a:schemeClr val="accent5"/>
              </a:solidFill>
              <a:ln w="19050">
                <a:solidFill>
                  <a:schemeClr val="lt1"/>
                </a:solidFill>
              </a:ln>
              <a:effectLst/>
            </c:spPr>
          </c:dPt>
          <c:dPt>
            <c:idx val="59"/>
            <c:bubble3D val="0"/>
            <c:spPr>
              <a:solidFill>
                <a:schemeClr val="accent6"/>
              </a:solidFill>
              <a:ln w="19050">
                <a:solidFill>
                  <a:schemeClr val="lt1"/>
                </a:solidFill>
              </a:ln>
              <a:effectLst/>
            </c:spPr>
          </c:dPt>
          <c:dPt>
            <c:idx val="60"/>
            <c:bubble3D val="0"/>
            <c:spPr>
              <a:solidFill>
                <a:schemeClr val="accent1">
                  <a:lumMod val="60000"/>
                </a:schemeClr>
              </a:solidFill>
              <a:ln w="19050">
                <a:solidFill>
                  <a:schemeClr val="lt1"/>
                </a:solidFill>
              </a:ln>
              <a:effectLst/>
            </c:spPr>
          </c:dPt>
          <c:dPt>
            <c:idx val="61"/>
            <c:bubble3D val="0"/>
            <c:spPr>
              <a:solidFill>
                <a:schemeClr val="accent2">
                  <a:lumMod val="60000"/>
                </a:schemeClr>
              </a:solidFill>
              <a:ln w="19050">
                <a:solidFill>
                  <a:schemeClr val="lt1"/>
                </a:solidFill>
              </a:ln>
              <a:effectLst/>
            </c:spPr>
          </c:dPt>
          <c:dPt>
            <c:idx val="62"/>
            <c:bubble3D val="0"/>
            <c:spPr>
              <a:solidFill>
                <a:schemeClr val="accent3">
                  <a:lumMod val="60000"/>
                </a:schemeClr>
              </a:solidFill>
              <a:ln w="19050">
                <a:solidFill>
                  <a:schemeClr val="lt1"/>
                </a:solidFill>
              </a:ln>
              <a:effectLst/>
            </c:spPr>
          </c:dPt>
          <c:dPt>
            <c:idx val="63"/>
            <c:bubble3D val="0"/>
            <c:spPr>
              <a:solidFill>
                <a:schemeClr val="accent4">
                  <a:lumMod val="60000"/>
                </a:schemeClr>
              </a:solidFill>
              <a:ln w="19050">
                <a:solidFill>
                  <a:schemeClr val="lt1"/>
                </a:solidFill>
              </a:ln>
              <a:effectLst/>
            </c:spPr>
          </c:dPt>
          <c:dPt>
            <c:idx val="64"/>
            <c:bubble3D val="0"/>
            <c:spPr>
              <a:solidFill>
                <a:schemeClr val="accent5">
                  <a:lumMod val="60000"/>
                </a:schemeClr>
              </a:solidFill>
              <a:ln w="19050">
                <a:solidFill>
                  <a:schemeClr val="lt1"/>
                </a:solidFill>
              </a:ln>
              <a:effectLst/>
            </c:spPr>
          </c:dPt>
          <c:dPt>
            <c:idx val="65"/>
            <c:bubble3D val="0"/>
            <c:spPr>
              <a:solidFill>
                <a:schemeClr val="accent6">
                  <a:lumMod val="60000"/>
                </a:schemeClr>
              </a:solidFill>
              <a:ln w="19050">
                <a:solidFill>
                  <a:schemeClr val="lt1"/>
                </a:solidFill>
              </a:ln>
              <a:effectLst/>
            </c:spPr>
          </c:dPt>
          <c:dPt>
            <c:idx val="66"/>
            <c:bubble3D val="0"/>
            <c:spPr>
              <a:solidFill>
                <a:schemeClr val="accent1">
                  <a:lumMod val="80000"/>
                  <a:lumOff val="20000"/>
                </a:schemeClr>
              </a:solidFill>
              <a:ln w="19050">
                <a:solidFill>
                  <a:schemeClr val="lt1"/>
                </a:solidFill>
              </a:ln>
              <a:effectLst/>
            </c:spPr>
          </c:dPt>
          <c:dPt>
            <c:idx val="67"/>
            <c:bubble3D val="0"/>
            <c:spPr>
              <a:solidFill>
                <a:schemeClr val="accent2">
                  <a:lumMod val="80000"/>
                  <a:lumOff val="20000"/>
                </a:schemeClr>
              </a:solidFill>
              <a:ln w="19050">
                <a:solidFill>
                  <a:schemeClr val="lt1"/>
                </a:solidFill>
              </a:ln>
              <a:effectLst/>
            </c:spPr>
          </c:dPt>
          <c:dPt>
            <c:idx val="68"/>
            <c:bubble3D val="0"/>
            <c:spPr>
              <a:solidFill>
                <a:schemeClr val="accent3">
                  <a:lumMod val="80000"/>
                  <a:lumOff val="20000"/>
                </a:schemeClr>
              </a:solidFill>
              <a:ln w="19050">
                <a:solidFill>
                  <a:schemeClr val="lt1"/>
                </a:solidFill>
              </a:ln>
              <a:effectLst/>
            </c:spPr>
          </c:dPt>
          <c:dPt>
            <c:idx val="69"/>
            <c:bubble3D val="0"/>
            <c:spPr>
              <a:solidFill>
                <a:schemeClr val="accent4">
                  <a:lumMod val="80000"/>
                  <a:lumOff val="20000"/>
                </a:schemeClr>
              </a:solidFill>
              <a:ln w="19050">
                <a:solidFill>
                  <a:schemeClr val="lt1"/>
                </a:solidFill>
              </a:ln>
              <a:effectLst/>
            </c:spPr>
          </c:dPt>
          <c:dPt>
            <c:idx val="70"/>
            <c:bubble3D val="0"/>
            <c:spPr>
              <a:solidFill>
                <a:schemeClr val="accent5">
                  <a:lumMod val="80000"/>
                  <a:lumOff val="20000"/>
                </a:schemeClr>
              </a:solidFill>
              <a:ln w="19050">
                <a:solidFill>
                  <a:schemeClr val="lt1"/>
                </a:solidFill>
              </a:ln>
              <a:effectLst/>
            </c:spPr>
          </c:dPt>
          <c:dPt>
            <c:idx val="71"/>
            <c:bubble3D val="0"/>
            <c:spPr>
              <a:solidFill>
                <a:schemeClr val="accent6">
                  <a:lumMod val="80000"/>
                  <a:lumOff val="20000"/>
                </a:schemeClr>
              </a:solidFill>
              <a:ln w="19050">
                <a:solidFill>
                  <a:schemeClr val="lt1"/>
                </a:solidFill>
              </a:ln>
              <a:effectLst/>
            </c:spPr>
          </c:dPt>
          <c:dPt>
            <c:idx val="72"/>
            <c:bubble3D val="0"/>
            <c:spPr>
              <a:solidFill>
                <a:schemeClr val="accent1">
                  <a:lumMod val="80000"/>
                </a:schemeClr>
              </a:solidFill>
              <a:ln w="19050">
                <a:solidFill>
                  <a:schemeClr val="lt1"/>
                </a:solidFill>
              </a:ln>
              <a:effectLst/>
            </c:spPr>
          </c:dPt>
          <c:dPt>
            <c:idx val="73"/>
            <c:bubble3D val="0"/>
            <c:spPr>
              <a:solidFill>
                <a:schemeClr val="accent2">
                  <a:lumMod val="80000"/>
                </a:schemeClr>
              </a:solidFill>
              <a:ln w="19050">
                <a:solidFill>
                  <a:schemeClr val="lt1"/>
                </a:solidFill>
              </a:ln>
              <a:effectLst/>
            </c:spPr>
          </c:dPt>
          <c:dPt>
            <c:idx val="74"/>
            <c:bubble3D val="0"/>
            <c:spPr>
              <a:solidFill>
                <a:schemeClr val="accent3">
                  <a:lumMod val="80000"/>
                </a:schemeClr>
              </a:solidFill>
              <a:ln w="19050">
                <a:solidFill>
                  <a:schemeClr val="lt1"/>
                </a:solidFill>
              </a:ln>
              <a:effectLst/>
            </c:spPr>
          </c:dPt>
          <c:dPt>
            <c:idx val="75"/>
            <c:bubble3D val="0"/>
            <c:spPr>
              <a:solidFill>
                <a:schemeClr val="accent4">
                  <a:lumMod val="80000"/>
                </a:schemeClr>
              </a:solidFill>
              <a:ln w="19050">
                <a:solidFill>
                  <a:schemeClr val="lt1"/>
                </a:solidFill>
              </a:ln>
              <a:effectLst/>
            </c:spPr>
          </c:dPt>
          <c:dPt>
            <c:idx val="76"/>
            <c:bubble3D val="0"/>
            <c:spPr>
              <a:solidFill>
                <a:schemeClr val="accent5">
                  <a:lumMod val="80000"/>
                </a:schemeClr>
              </a:solidFill>
              <a:ln w="19050">
                <a:solidFill>
                  <a:schemeClr val="lt1"/>
                </a:solidFill>
              </a:ln>
              <a:effectLst/>
            </c:spPr>
          </c:dPt>
          <c:dPt>
            <c:idx val="77"/>
            <c:bubble3D val="0"/>
            <c:spPr>
              <a:solidFill>
                <a:schemeClr val="accent6">
                  <a:lumMod val="80000"/>
                </a:schemeClr>
              </a:solidFill>
              <a:ln w="19050">
                <a:solidFill>
                  <a:schemeClr val="lt1"/>
                </a:solidFill>
              </a:ln>
              <a:effectLst/>
            </c:spPr>
          </c:dPt>
          <c:dPt>
            <c:idx val="78"/>
            <c:bubble3D val="0"/>
            <c:spPr>
              <a:solidFill>
                <a:schemeClr val="accent1">
                  <a:lumMod val="60000"/>
                  <a:lumOff val="40000"/>
                </a:schemeClr>
              </a:solidFill>
              <a:ln w="19050">
                <a:solidFill>
                  <a:schemeClr val="lt1"/>
                </a:solidFill>
              </a:ln>
              <a:effectLst/>
            </c:spPr>
          </c:dPt>
          <c:dPt>
            <c:idx val="79"/>
            <c:bubble3D val="0"/>
            <c:spPr>
              <a:solidFill>
                <a:schemeClr val="accent2">
                  <a:lumMod val="60000"/>
                  <a:lumOff val="40000"/>
                </a:schemeClr>
              </a:solidFill>
              <a:ln w="19050">
                <a:solidFill>
                  <a:schemeClr val="lt1"/>
                </a:solidFill>
              </a:ln>
              <a:effectLst/>
            </c:spPr>
          </c:dPt>
          <c:dPt>
            <c:idx val="80"/>
            <c:bubble3D val="0"/>
            <c:spPr>
              <a:solidFill>
                <a:schemeClr val="accent3">
                  <a:lumMod val="60000"/>
                  <a:lumOff val="40000"/>
                </a:schemeClr>
              </a:solidFill>
              <a:ln w="19050">
                <a:solidFill>
                  <a:schemeClr val="lt1"/>
                </a:solidFill>
              </a:ln>
              <a:effectLst/>
            </c:spPr>
          </c:dPt>
          <c:dPt>
            <c:idx val="81"/>
            <c:bubble3D val="0"/>
            <c:spPr>
              <a:solidFill>
                <a:schemeClr val="accent4">
                  <a:lumMod val="60000"/>
                  <a:lumOff val="40000"/>
                </a:schemeClr>
              </a:solidFill>
              <a:ln w="19050">
                <a:solidFill>
                  <a:schemeClr val="lt1"/>
                </a:solidFill>
              </a:ln>
              <a:effectLst/>
            </c:spPr>
          </c:dPt>
          <c:dPt>
            <c:idx val="82"/>
            <c:bubble3D val="0"/>
            <c:spPr>
              <a:solidFill>
                <a:schemeClr val="accent5">
                  <a:lumMod val="60000"/>
                  <a:lumOff val="40000"/>
                </a:schemeClr>
              </a:solidFill>
              <a:ln w="19050">
                <a:solidFill>
                  <a:schemeClr val="lt1"/>
                </a:solidFill>
              </a:ln>
              <a:effectLst/>
            </c:spPr>
          </c:dPt>
          <c:dPt>
            <c:idx val="83"/>
            <c:bubble3D val="0"/>
            <c:spPr>
              <a:solidFill>
                <a:schemeClr val="accent6">
                  <a:lumMod val="60000"/>
                  <a:lumOff val="40000"/>
                </a:schemeClr>
              </a:solidFill>
              <a:ln w="19050">
                <a:solidFill>
                  <a:schemeClr val="lt1"/>
                </a:solidFill>
              </a:ln>
              <a:effectLst/>
            </c:spPr>
          </c:dPt>
          <c:dPt>
            <c:idx val="84"/>
            <c:bubble3D val="0"/>
            <c:spPr>
              <a:solidFill>
                <a:schemeClr val="accent1">
                  <a:lumMod val="50000"/>
                </a:schemeClr>
              </a:solidFill>
              <a:ln w="19050">
                <a:solidFill>
                  <a:schemeClr val="lt1"/>
                </a:solidFill>
              </a:ln>
              <a:effectLst/>
            </c:spPr>
          </c:dPt>
          <c:dPt>
            <c:idx val="85"/>
            <c:bubble3D val="0"/>
            <c:spPr>
              <a:solidFill>
                <a:schemeClr val="accent2">
                  <a:lumMod val="50000"/>
                </a:schemeClr>
              </a:solidFill>
              <a:ln w="19050">
                <a:solidFill>
                  <a:schemeClr val="lt1"/>
                </a:solidFill>
              </a:ln>
              <a:effectLst/>
            </c:spPr>
          </c:dPt>
          <c:dPt>
            <c:idx val="86"/>
            <c:bubble3D val="0"/>
            <c:spPr>
              <a:solidFill>
                <a:schemeClr val="accent3">
                  <a:lumMod val="50000"/>
                </a:schemeClr>
              </a:solidFill>
              <a:ln w="19050">
                <a:solidFill>
                  <a:schemeClr val="lt1"/>
                </a:solidFill>
              </a:ln>
              <a:effectLst/>
            </c:spPr>
          </c:dPt>
          <c:dPt>
            <c:idx val="87"/>
            <c:bubble3D val="0"/>
            <c:spPr>
              <a:solidFill>
                <a:schemeClr val="accent4">
                  <a:lumMod val="50000"/>
                </a:schemeClr>
              </a:solidFill>
              <a:ln w="19050">
                <a:solidFill>
                  <a:schemeClr val="lt1"/>
                </a:solidFill>
              </a:ln>
              <a:effectLst/>
            </c:spPr>
          </c:dPt>
          <c:dPt>
            <c:idx val="88"/>
            <c:bubble3D val="0"/>
            <c:spPr>
              <a:solidFill>
                <a:schemeClr val="accent5">
                  <a:lumMod val="50000"/>
                </a:schemeClr>
              </a:solidFill>
              <a:ln w="19050">
                <a:solidFill>
                  <a:schemeClr val="lt1"/>
                </a:solidFill>
              </a:ln>
              <a:effectLst/>
            </c:spPr>
          </c:dPt>
          <c:dPt>
            <c:idx val="89"/>
            <c:bubble3D val="0"/>
            <c:spPr>
              <a:solidFill>
                <a:schemeClr val="accent6">
                  <a:lumMod val="50000"/>
                </a:schemeClr>
              </a:solidFill>
              <a:ln w="19050">
                <a:solidFill>
                  <a:schemeClr val="lt1"/>
                </a:solidFill>
              </a:ln>
              <a:effectLst/>
            </c:spPr>
          </c:dPt>
          <c:dPt>
            <c:idx val="90"/>
            <c:bubble3D val="0"/>
            <c:spPr>
              <a:solidFill>
                <a:schemeClr val="accent1">
                  <a:lumMod val="70000"/>
                  <a:lumOff val="30000"/>
                </a:schemeClr>
              </a:solidFill>
              <a:ln w="19050">
                <a:solidFill>
                  <a:schemeClr val="lt1"/>
                </a:solidFill>
              </a:ln>
              <a:effectLst/>
            </c:spPr>
          </c:dPt>
          <c:dPt>
            <c:idx val="91"/>
            <c:bubble3D val="0"/>
            <c:spPr>
              <a:solidFill>
                <a:schemeClr val="accent2">
                  <a:lumMod val="70000"/>
                  <a:lumOff val="30000"/>
                </a:schemeClr>
              </a:solidFill>
              <a:ln w="19050">
                <a:solidFill>
                  <a:schemeClr val="lt1"/>
                </a:solidFill>
              </a:ln>
              <a:effectLst/>
            </c:spPr>
          </c:dPt>
          <c:dPt>
            <c:idx val="92"/>
            <c:bubble3D val="0"/>
            <c:spPr>
              <a:solidFill>
                <a:schemeClr val="accent3">
                  <a:lumMod val="70000"/>
                  <a:lumOff val="30000"/>
                </a:schemeClr>
              </a:solidFill>
              <a:ln w="19050">
                <a:solidFill>
                  <a:schemeClr val="lt1"/>
                </a:solidFill>
              </a:ln>
              <a:effectLst/>
            </c:spPr>
          </c:dPt>
          <c:dPt>
            <c:idx val="93"/>
            <c:bubble3D val="0"/>
            <c:spPr>
              <a:solidFill>
                <a:schemeClr val="accent4">
                  <a:lumMod val="70000"/>
                  <a:lumOff val="30000"/>
                </a:schemeClr>
              </a:solidFill>
              <a:ln w="19050">
                <a:solidFill>
                  <a:schemeClr val="lt1"/>
                </a:solidFill>
              </a:ln>
              <a:effectLst/>
            </c:spPr>
          </c:dPt>
          <c:dPt>
            <c:idx val="94"/>
            <c:bubble3D val="0"/>
            <c:spPr>
              <a:solidFill>
                <a:schemeClr val="accent5">
                  <a:lumMod val="70000"/>
                  <a:lumOff val="30000"/>
                </a:schemeClr>
              </a:solidFill>
              <a:ln w="19050">
                <a:solidFill>
                  <a:schemeClr val="lt1"/>
                </a:solidFill>
              </a:ln>
              <a:effectLst/>
            </c:spPr>
          </c:dPt>
          <c:dPt>
            <c:idx val="95"/>
            <c:bubble3D val="0"/>
            <c:spPr>
              <a:solidFill>
                <a:schemeClr val="accent6">
                  <a:lumMod val="70000"/>
                  <a:lumOff val="30000"/>
                </a:schemeClr>
              </a:solidFill>
              <a:ln w="19050">
                <a:solidFill>
                  <a:schemeClr val="lt1"/>
                </a:solidFill>
              </a:ln>
              <a:effectLst/>
            </c:spPr>
          </c:dPt>
          <c:dPt>
            <c:idx val="96"/>
            <c:bubble3D val="0"/>
            <c:spPr>
              <a:solidFill>
                <a:schemeClr val="accent1">
                  <a:lumMod val="70000"/>
                </a:schemeClr>
              </a:solidFill>
              <a:ln w="19050">
                <a:solidFill>
                  <a:schemeClr val="lt1"/>
                </a:solidFill>
              </a:ln>
              <a:effectLst/>
            </c:spPr>
          </c:dPt>
          <c:dPt>
            <c:idx val="97"/>
            <c:bubble3D val="0"/>
            <c:spPr>
              <a:solidFill>
                <a:schemeClr val="accent2">
                  <a:lumMod val="70000"/>
                </a:schemeClr>
              </a:solidFill>
              <a:ln w="19050">
                <a:solidFill>
                  <a:schemeClr val="lt1"/>
                </a:solidFill>
              </a:ln>
              <a:effectLst/>
            </c:spPr>
          </c:dPt>
          <c:dPt>
            <c:idx val="98"/>
            <c:bubble3D val="0"/>
            <c:spPr>
              <a:solidFill>
                <a:schemeClr val="accent3">
                  <a:lumMod val="70000"/>
                </a:schemeClr>
              </a:solidFill>
              <a:ln w="19050">
                <a:solidFill>
                  <a:schemeClr val="lt1"/>
                </a:solidFill>
              </a:ln>
              <a:effectLst/>
            </c:spPr>
          </c:dPt>
          <c:dPt>
            <c:idx val="99"/>
            <c:bubble3D val="0"/>
            <c:spPr>
              <a:solidFill>
                <a:schemeClr val="accent4">
                  <a:lumMod val="70000"/>
                </a:schemeClr>
              </a:solidFill>
              <a:ln w="19050">
                <a:solidFill>
                  <a:schemeClr val="lt1"/>
                </a:solidFill>
              </a:ln>
              <a:effectLst/>
            </c:spPr>
          </c:dPt>
          <c:dPt>
            <c:idx val="100"/>
            <c:bubble3D val="0"/>
            <c:spPr>
              <a:solidFill>
                <a:schemeClr val="accent5">
                  <a:lumMod val="70000"/>
                </a:schemeClr>
              </a:solidFill>
              <a:ln w="19050">
                <a:solidFill>
                  <a:schemeClr val="lt1"/>
                </a:solidFill>
              </a:ln>
              <a:effectLst/>
            </c:spPr>
          </c:dPt>
          <c:dPt>
            <c:idx val="101"/>
            <c:bubble3D val="0"/>
            <c:spPr>
              <a:solidFill>
                <a:schemeClr val="accent6">
                  <a:lumMod val="70000"/>
                </a:schemeClr>
              </a:solidFill>
              <a:ln w="19050">
                <a:solidFill>
                  <a:schemeClr val="lt1"/>
                </a:solidFill>
              </a:ln>
              <a:effectLst/>
            </c:spPr>
          </c:dPt>
          <c:dPt>
            <c:idx val="102"/>
            <c:bubble3D val="0"/>
            <c:spPr>
              <a:solidFill>
                <a:schemeClr val="accent1">
                  <a:lumMod val="50000"/>
                  <a:lumOff val="50000"/>
                </a:schemeClr>
              </a:solidFill>
              <a:ln w="19050">
                <a:solidFill>
                  <a:schemeClr val="lt1"/>
                </a:solidFill>
              </a:ln>
              <a:effectLst/>
            </c:spPr>
          </c:dPt>
          <c:dPt>
            <c:idx val="103"/>
            <c:bubble3D val="0"/>
            <c:spPr>
              <a:solidFill>
                <a:schemeClr val="accent2">
                  <a:lumMod val="50000"/>
                  <a:lumOff val="50000"/>
                </a:schemeClr>
              </a:solidFill>
              <a:ln w="19050">
                <a:solidFill>
                  <a:schemeClr val="lt1"/>
                </a:solidFill>
              </a:ln>
              <a:effectLst/>
            </c:spPr>
          </c:dPt>
          <c:dPt>
            <c:idx val="104"/>
            <c:bubble3D val="0"/>
            <c:spPr>
              <a:solidFill>
                <a:schemeClr val="accent3">
                  <a:lumMod val="50000"/>
                  <a:lumOff val="50000"/>
                </a:schemeClr>
              </a:solidFill>
              <a:ln w="19050">
                <a:solidFill>
                  <a:schemeClr val="lt1"/>
                </a:solidFill>
              </a:ln>
              <a:effectLst/>
            </c:spPr>
          </c:dPt>
          <c:dPt>
            <c:idx val="105"/>
            <c:bubble3D val="0"/>
            <c:spPr>
              <a:solidFill>
                <a:schemeClr val="accent4">
                  <a:lumMod val="50000"/>
                  <a:lumOff val="50000"/>
                </a:schemeClr>
              </a:solidFill>
              <a:ln w="19050">
                <a:solidFill>
                  <a:schemeClr val="lt1"/>
                </a:solidFill>
              </a:ln>
              <a:effectLst/>
            </c:spPr>
          </c:dPt>
          <c:dPt>
            <c:idx val="106"/>
            <c:bubble3D val="0"/>
            <c:spPr>
              <a:solidFill>
                <a:schemeClr val="accent5">
                  <a:lumMod val="50000"/>
                  <a:lumOff val="50000"/>
                </a:schemeClr>
              </a:solidFill>
              <a:ln w="19050">
                <a:solidFill>
                  <a:schemeClr val="lt1"/>
                </a:solidFill>
              </a:ln>
              <a:effectLst/>
            </c:spPr>
          </c:dPt>
          <c:dPt>
            <c:idx val="107"/>
            <c:bubble3D val="0"/>
            <c:spPr>
              <a:solidFill>
                <a:schemeClr val="accent6">
                  <a:lumMod val="50000"/>
                  <a:lumOff val="50000"/>
                </a:schemeClr>
              </a:solidFill>
              <a:ln w="19050">
                <a:solidFill>
                  <a:schemeClr val="lt1"/>
                </a:solidFill>
              </a:ln>
              <a:effectLst/>
            </c:spPr>
          </c:dPt>
          <c:dPt>
            <c:idx val="108"/>
            <c:bubble3D val="0"/>
            <c:spPr>
              <a:solidFill>
                <a:schemeClr val="accent1"/>
              </a:solidFill>
              <a:ln w="19050">
                <a:solidFill>
                  <a:schemeClr val="lt1"/>
                </a:solidFill>
              </a:ln>
              <a:effectLst/>
            </c:spPr>
          </c:dPt>
          <c:dPt>
            <c:idx val="109"/>
            <c:bubble3D val="0"/>
            <c:spPr>
              <a:solidFill>
                <a:schemeClr val="accent2"/>
              </a:solidFill>
              <a:ln w="19050">
                <a:solidFill>
                  <a:schemeClr val="lt1"/>
                </a:solidFill>
              </a:ln>
              <a:effectLst/>
            </c:spPr>
          </c:dPt>
          <c:dPt>
            <c:idx val="110"/>
            <c:bubble3D val="0"/>
            <c:spPr>
              <a:solidFill>
                <a:schemeClr val="accent3"/>
              </a:solidFill>
              <a:ln w="19050">
                <a:solidFill>
                  <a:schemeClr val="lt1"/>
                </a:solidFill>
              </a:ln>
              <a:effectLst/>
            </c:spPr>
          </c:dPt>
          <c:dPt>
            <c:idx val="111"/>
            <c:bubble3D val="0"/>
            <c:spPr>
              <a:solidFill>
                <a:schemeClr val="accent4"/>
              </a:solidFill>
              <a:ln w="19050">
                <a:solidFill>
                  <a:schemeClr val="lt1"/>
                </a:solidFill>
              </a:ln>
              <a:effectLst/>
            </c:spPr>
          </c:dPt>
          <c:dPt>
            <c:idx val="112"/>
            <c:bubble3D val="0"/>
            <c:spPr>
              <a:solidFill>
                <a:schemeClr val="accent5"/>
              </a:solidFill>
              <a:ln w="19050">
                <a:solidFill>
                  <a:schemeClr val="lt1"/>
                </a:solidFill>
              </a:ln>
              <a:effectLst/>
            </c:spPr>
          </c:dPt>
          <c:dPt>
            <c:idx val="113"/>
            <c:bubble3D val="0"/>
            <c:spPr>
              <a:solidFill>
                <a:schemeClr val="accent6"/>
              </a:solidFill>
              <a:ln w="19050">
                <a:solidFill>
                  <a:schemeClr val="lt1"/>
                </a:solidFill>
              </a:ln>
              <a:effectLst/>
            </c:spPr>
          </c:dPt>
          <c:dPt>
            <c:idx val="114"/>
            <c:bubble3D val="0"/>
            <c:spPr>
              <a:solidFill>
                <a:schemeClr val="accent1">
                  <a:lumMod val="60000"/>
                </a:schemeClr>
              </a:solidFill>
              <a:ln w="19050">
                <a:solidFill>
                  <a:schemeClr val="lt1"/>
                </a:solidFill>
              </a:ln>
              <a:effectLst/>
            </c:spPr>
          </c:dPt>
          <c:dPt>
            <c:idx val="115"/>
            <c:bubble3D val="0"/>
            <c:spPr>
              <a:solidFill>
                <a:schemeClr val="accent2">
                  <a:lumMod val="60000"/>
                </a:schemeClr>
              </a:solidFill>
              <a:ln w="19050">
                <a:solidFill>
                  <a:schemeClr val="lt1"/>
                </a:solidFill>
              </a:ln>
              <a:effectLst/>
            </c:spPr>
          </c:dPt>
          <c:dPt>
            <c:idx val="116"/>
            <c:bubble3D val="0"/>
            <c:spPr>
              <a:solidFill>
                <a:schemeClr val="accent3">
                  <a:lumMod val="60000"/>
                </a:schemeClr>
              </a:solidFill>
              <a:ln w="19050">
                <a:solidFill>
                  <a:schemeClr val="lt1"/>
                </a:solidFill>
              </a:ln>
              <a:effectLst/>
            </c:spPr>
          </c:dPt>
          <c:dPt>
            <c:idx val="117"/>
            <c:bubble3D val="0"/>
            <c:spPr>
              <a:solidFill>
                <a:schemeClr val="accent4">
                  <a:lumMod val="60000"/>
                </a:schemeClr>
              </a:solidFill>
              <a:ln w="19050">
                <a:solidFill>
                  <a:schemeClr val="lt1"/>
                </a:solidFill>
              </a:ln>
              <a:effectLst/>
            </c:spPr>
          </c:dPt>
          <c:dPt>
            <c:idx val="118"/>
            <c:bubble3D val="0"/>
            <c:spPr>
              <a:solidFill>
                <a:schemeClr val="accent5">
                  <a:lumMod val="60000"/>
                </a:schemeClr>
              </a:solidFill>
              <a:ln w="19050">
                <a:solidFill>
                  <a:schemeClr val="lt1"/>
                </a:solidFill>
              </a:ln>
              <a:effectLst/>
            </c:spPr>
          </c:dPt>
          <c:dPt>
            <c:idx val="119"/>
            <c:bubble3D val="0"/>
            <c:spPr>
              <a:solidFill>
                <a:schemeClr val="accent6">
                  <a:lumMod val="60000"/>
                </a:schemeClr>
              </a:solidFill>
              <a:ln w="19050">
                <a:solidFill>
                  <a:schemeClr val="lt1"/>
                </a:solidFill>
              </a:ln>
              <a:effectLst/>
            </c:spPr>
          </c:dPt>
          <c:dPt>
            <c:idx val="120"/>
            <c:bubble3D val="0"/>
            <c:spPr>
              <a:solidFill>
                <a:schemeClr val="accent1">
                  <a:lumMod val="80000"/>
                  <a:lumOff val="20000"/>
                </a:schemeClr>
              </a:solidFill>
              <a:ln w="19050">
                <a:solidFill>
                  <a:schemeClr val="lt1"/>
                </a:solidFill>
              </a:ln>
              <a:effectLst/>
            </c:spPr>
          </c:dPt>
          <c:dPt>
            <c:idx val="121"/>
            <c:bubble3D val="0"/>
            <c:spPr>
              <a:solidFill>
                <a:schemeClr val="accent2">
                  <a:lumMod val="80000"/>
                  <a:lumOff val="20000"/>
                </a:schemeClr>
              </a:solidFill>
              <a:ln w="19050">
                <a:solidFill>
                  <a:schemeClr val="lt1"/>
                </a:solidFill>
              </a:ln>
              <a:effectLst/>
            </c:spPr>
          </c:dPt>
          <c:dPt>
            <c:idx val="122"/>
            <c:bubble3D val="0"/>
            <c:spPr>
              <a:solidFill>
                <a:schemeClr val="accent3">
                  <a:lumMod val="80000"/>
                  <a:lumOff val="20000"/>
                </a:schemeClr>
              </a:solidFill>
              <a:ln w="19050">
                <a:solidFill>
                  <a:schemeClr val="lt1"/>
                </a:solidFill>
              </a:ln>
              <a:effectLst/>
            </c:spPr>
          </c:dPt>
          <c:dPt>
            <c:idx val="123"/>
            <c:bubble3D val="0"/>
            <c:spPr>
              <a:solidFill>
                <a:schemeClr val="accent4">
                  <a:lumMod val="80000"/>
                  <a:lumOff val="20000"/>
                </a:schemeClr>
              </a:solidFill>
              <a:ln w="19050">
                <a:solidFill>
                  <a:schemeClr val="lt1"/>
                </a:solidFill>
              </a:ln>
              <a:effectLst/>
            </c:spPr>
          </c:dPt>
          <c:dPt>
            <c:idx val="124"/>
            <c:bubble3D val="0"/>
            <c:spPr>
              <a:solidFill>
                <a:schemeClr val="accent5">
                  <a:lumMod val="80000"/>
                  <a:lumOff val="20000"/>
                </a:schemeClr>
              </a:solidFill>
              <a:ln w="19050">
                <a:solidFill>
                  <a:schemeClr val="lt1"/>
                </a:solidFill>
              </a:ln>
              <a:effectLst/>
            </c:spPr>
          </c:dPt>
          <c:dPt>
            <c:idx val="125"/>
            <c:bubble3D val="0"/>
            <c:spPr>
              <a:solidFill>
                <a:schemeClr val="accent6">
                  <a:lumMod val="80000"/>
                  <a:lumOff val="20000"/>
                </a:schemeClr>
              </a:solidFill>
              <a:ln w="19050">
                <a:solidFill>
                  <a:schemeClr val="lt1"/>
                </a:solidFill>
              </a:ln>
              <a:effectLst/>
            </c:spPr>
          </c:dPt>
          <c:dPt>
            <c:idx val="126"/>
            <c:bubble3D val="0"/>
            <c:spPr>
              <a:solidFill>
                <a:schemeClr val="accent1">
                  <a:lumMod val="80000"/>
                </a:schemeClr>
              </a:solidFill>
              <a:ln w="19050">
                <a:solidFill>
                  <a:schemeClr val="lt1"/>
                </a:solidFill>
              </a:ln>
              <a:effectLst/>
            </c:spPr>
          </c:dPt>
          <c:dPt>
            <c:idx val="127"/>
            <c:bubble3D val="0"/>
            <c:spPr>
              <a:solidFill>
                <a:schemeClr val="accent2">
                  <a:lumMod val="80000"/>
                </a:schemeClr>
              </a:solidFill>
              <a:ln w="19050">
                <a:solidFill>
                  <a:schemeClr val="lt1"/>
                </a:solidFill>
              </a:ln>
              <a:effectLst/>
            </c:spPr>
          </c:dPt>
          <c:dPt>
            <c:idx val="128"/>
            <c:bubble3D val="0"/>
            <c:spPr>
              <a:solidFill>
                <a:schemeClr val="accent3">
                  <a:lumMod val="80000"/>
                </a:schemeClr>
              </a:solidFill>
              <a:ln w="19050">
                <a:solidFill>
                  <a:schemeClr val="lt1"/>
                </a:solidFill>
              </a:ln>
              <a:effectLst/>
            </c:spPr>
          </c:dPt>
          <c:dPt>
            <c:idx val="129"/>
            <c:bubble3D val="0"/>
            <c:spPr>
              <a:solidFill>
                <a:schemeClr val="accent4">
                  <a:lumMod val="80000"/>
                </a:schemeClr>
              </a:solidFill>
              <a:ln w="19050">
                <a:solidFill>
                  <a:schemeClr val="lt1"/>
                </a:solidFill>
              </a:ln>
              <a:effectLst/>
            </c:spPr>
          </c:dPt>
          <c:dPt>
            <c:idx val="130"/>
            <c:bubble3D val="0"/>
            <c:spPr>
              <a:solidFill>
                <a:schemeClr val="accent5">
                  <a:lumMod val="80000"/>
                </a:schemeClr>
              </a:solidFill>
              <a:ln w="19050">
                <a:solidFill>
                  <a:schemeClr val="lt1"/>
                </a:solidFill>
              </a:ln>
              <a:effectLst/>
            </c:spPr>
          </c:dPt>
          <c:dPt>
            <c:idx val="131"/>
            <c:bubble3D val="0"/>
            <c:spPr>
              <a:solidFill>
                <a:schemeClr val="accent6">
                  <a:lumMod val="80000"/>
                </a:schemeClr>
              </a:solidFill>
              <a:ln w="19050">
                <a:solidFill>
                  <a:schemeClr val="lt1"/>
                </a:solidFill>
              </a:ln>
              <a:effectLst/>
            </c:spPr>
          </c:dPt>
          <c:dPt>
            <c:idx val="132"/>
            <c:bubble3D val="0"/>
            <c:spPr>
              <a:solidFill>
                <a:schemeClr val="accent1">
                  <a:lumMod val="60000"/>
                  <a:lumOff val="40000"/>
                </a:schemeClr>
              </a:solidFill>
              <a:ln w="19050">
                <a:solidFill>
                  <a:schemeClr val="lt1"/>
                </a:solidFill>
              </a:ln>
              <a:effectLst/>
            </c:spPr>
          </c:dPt>
          <c:dPt>
            <c:idx val="133"/>
            <c:bubble3D val="0"/>
            <c:spPr>
              <a:solidFill>
                <a:schemeClr val="accent2">
                  <a:lumMod val="60000"/>
                  <a:lumOff val="40000"/>
                </a:schemeClr>
              </a:solidFill>
              <a:ln w="19050">
                <a:solidFill>
                  <a:schemeClr val="lt1"/>
                </a:solidFill>
              </a:ln>
              <a:effectLst/>
            </c:spPr>
          </c:dPt>
          <c:dPt>
            <c:idx val="134"/>
            <c:bubble3D val="0"/>
            <c:spPr>
              <a:solidFill>
                <a:schemeClr val="accent3">
                  <a:lumMod val="60000"/>
                  <a:lumOff val="40000"/>
                </a:schemeClr>
              </a:solidFill>
              <a:ln w="19050">
                <a:solidFill>
                  <a:schemeClr val="lt1"/>
                </a:solidFill>
              </a:ln>
              <a:effectLst/>
            </c:spPr>
          </c:dPt>
          <c:dPt>
            <c:idx val="135"/>
            <c:bubble3D val="0"/>
            <c:spPr>
              <a:solidFill>
                <a:schemeClr val="accent4">
                  <a:lumMod val="60000"/>
                  <a:lumOff val="40000"/>
                </a:schemeClr>
              </a:solidFill>
              <a:ln w="19050">
                <a:solidFill>
                  <a:schemeClr val="lt1"/>
                </a:solidFill>
              </a:ln>
              <a:effectLst/>
            </c:spPr>
          </c:dPt>
          <c:dPt>
            <c:idx val="136"/>
            <c:bubble3D val="0"/>
            <c:spPr>
              <a:solidFill>
                <a:schemeClr val="accent5">
                  <a:lumMod val="60000"/>
                  <a:lumOff val="40000"/>
                </a:schemeClr>
              </a:solidFill>
              <a:ln w="19050">
                <a:solidFill>
                  <a:schemeClr val="lt1"/>
                </a:solidFill>
              </a:ln>
              <a:effectLst/>
            </c:spPr>
          </c:dPt>
          <c:dPt>
            <c:idx val="137"/>
            <c:bubble3D val="0"/>
            <c:spPr>
              <a:solidFill>
                <a:schemeClr val="accent6">
                  <a:lumMod val="60000"/>
                  <a:lumOff val="40000"/>
                </a:schemeClr>
              </a:solidFill>
              <a:ln w="19050">
                <a:solidFill>
                  <a:schemeClr val="lt1"/>
                </a:solidFill>
              </a:ln>
              <a:effectLst/>
            </c:spPr>
          </c:dPt>
          <c:dPt>
            <c:idx val="138"/>
            <c:bubble3D val="0"/>
            <c:spPr>
              <a:solidFill>
                <a:schemeClr val="accent1">
                  <a:lumMod val="50000"/>
                </a:schemeClr>
              </a:solidFill>
              <a:ln w="19050">
                <a:solidFill>
                  <a:schemeClr val="lt1"/>
                </a:solidFill>
              </a:ln>
              <a:effectLst/>
            </c:spPr>
          </c:dPt>
          <c:dPt>
            <c:idx val="139"/>
            <c:bubble3D val="0"/>
            <c:spPr>
              <a:solidFill>
                <a:schemeClr val="accent2">
                  <a:lumMod val="50000"/>
                </a:schemeClr>
              </a:solidFill>
              <a:ln w="19050">
                <a:solidFill>
                  <a:schemeClr val="lt1"/>
                </a:solidFill>
              </a:ln>
              <a:effectLst/>
            </c:spPr>
          </c:dPt>
          <c:dPt>
            <c:idx val="140"/>
            <c:bubble3D val="0"/>
            <c:spPr>
              <a:solidFill>
                <a:schemeClr val="accent3">
                  <a:lumMod val="50000"/>
                </a:schemeClr>
              </a:solidFill>
              <a:ln w="19050">
                <a:solidFill>
                  <a:schemeClr val="lt1"/>
                </a:solidFill>
              </a:ln>
              <a:effectLst/>
            </c:spPr>
          </c:dPt>
          <c:dPt>
            <c:idx val="141"/>
            <c:bubble3D val="0"/>
            <c:spPr>
              <a:solidFill>
                <a:schemeClr val="accent4">
                  <a:lumMod val="50000"/>
                </a:schemeClr>
              </a:solidFill>
              <a:ln w="19050">
                <a:solidFill>
                  <a:schemeClr val="lt1"/>
                </a:solidFill>
              </a:ln>
              <a:effectLst/>
            </c:spPr>
          </c:dPt>
          <c:dPt>
            <c:idx val="142"/>
            <c:bubble3D val="0"/>
            <c:spPr>
              <a:solidFill>
                <a:schemeClr val="accent5">
                  <a:lumMod val="50000"/>
                </a:schemeClr>
              </a:solidFill>
              <a:ln w="19050">
                <a:solidFill>
                  <a:schemeClr val="lt1"/>
                </a:solidFill>
              </a:ln>
              <a:effectLst/>
            </c:spPr>
          </c:dPt>
          <c:dPt>
            <c:idx val="143"/>
            <c:bubble3D val="0"/>
            <c:spPr>
              <a:solidFill>
                <a:schemeClr val="accent6">
                  <a:lumMod val="50000"/>
                </a:schemeClr>
              </a:solidFill>
              <a:ln w="19050">
                <a:solidFill>
                  <a:schemeClr val="lt1"/>
                </a:solidFill>
              </a:ln>
              <a:effectLst/>
            </c:spPr>
          </c:dPt>
          <c:dPt>
            <c:idx val="144"/>
            <c:bubble3D val="0"/>
            <c:spPr>
              <a:solidFill>
                <a:schemeClr val="accent1">
                  <a:lumMod val="70000"/>
                  <a:lumOff val="30000"/>
                </a:schemeClr>
              </a:solidFill>
              <a:ln w="19050">
                <a:solidFill>
                  <a:schemeClr val="lt1"/>
                </a:solidFill>
              </a:ln>
              <a:effectLst/>
            </c:spPr>
          </c:dPt>
          <c:dPt>
            <c:idx val="145"/>
            <c:bubble3D val="0"/>
            <c:spPr>
              <a:solidFill>
                <a:schemeClr val="accent2">
                  <a:lumMod val="70000"/>
                  <a:lumOff val="30000"/>
                </a:schemeClr>
              </a:solidFill>
              <a:ln w="19050">
                <a:solidFill>
                  <a:schemeClr val="lt1"/>
                </a:solidFill>
              </a:ln>
              <a:effectLst/>
            </c:spPr>
          </c:dPt>
          <c:dPt>
            <c:idx val="146"/>
            <c:bubble3D val="0"/>
            <c:spPr>
              <a:solidFill>
                <a:schemeClr val="accent3">
                  <a:lumMod val="70000"/>
                  <a:lumOff val="30000"/>
                </a:schemeClr>
              </a:solidFill>
              <a:ln w="19050">
                <a:solidFill>
                  <a:schemeClr val="lt1"/>
                </a:solidFill>
              </a:ln>
              <a:effectLst/>
            </c:spPr>
          </c:dPt>
          <c:dPt>
            <c:idx val="147"/>
            <c:bubble3D val="0"/>
            <c:spPr>
              <a:solidFill>
                <a:schemeClr val="accent4">
                  <a:lumMod val="70000"/>
                  <a:lumOff val="30000"/>
                </a:schemeClr>
              </a:solidFill>
              <a:ln w="19050">
                <a:solidFill>
                  <a:schemeClr val="lt1"/>
                </a:solidFill>
              </a:ln>
              <a:effectLst/>
            </c:spPr>
          </c:dPt>
          <c:dPt>
            <c:idx val="148"/>
            <c:bubble3D val="0"/>
            <c:spPr>
              <a:solidFill>
                <a:schemeClr val="accent5">
                  <a:lumMod val="70000"/>
                  <a:lumOff val="30000"/>
                </a:schemeClr>
              </a:solidFill>
              <a:ln w="19050">
                <a:solidFill>
                  <a:schemeClr val="lt1"/>
                </a:solidFill>
              </a:ln>
              <a:effectLst/>
            </c:spPr>
          </c:dPt>
          <c:dPt>
            <c:idx val="149"/>
            <c:bubble3D val="0"/>
            <c:spPr>
              <a:solidFill>
                <a:schemeClr val="accent6">
                  <a:lumMod val="70000"/>
                  <a:lumOff val="30000"/>
                </a:schemeClr>
              </a:solidFill>
              <a:ln w="19050">
                <a:solidFill>
                  <a:schemeClr val="lt1"/>
                </a:solidFill>
              </a:ln>
              <a:effectLst/>
            </c:spPr>
          </c:dPt>
          <c:dPt>
            <c:idx val="150"/>
            <c:bubble3D val="0"/>
            <c:spPr>
              <a:solidFill>
                <a:schemeClr val="accent1">
                  <a:lumMod val="70000"/>
                </a:schemeClr>
              </a:solidFill>
              <a:ln w="19050">
                <a:solidFill>
                  <a:schemeClr val="lt1"/>
                </a:solidFill>
              </a:ln>
              <a:effectLst/>
            </c:spPr>
          </c:dPt>
          <c:dPt>
            <c:idx val="151"/>
            <c:bubble3D val="0"/>
            <c:spPr>
              <a:solidFill>
                <a:schemeClr val="accent2">
                  <a:lumMod val="70000"/>
                </a:schemeClr>
              </a:solidFill>
              <a:ln w="19050">
                <a:solidFill>
                  <a:schemeClr val="lt1"/>
                </a:solidFill>
              </a:ln>
              <a:effectLst/>
            </c:spPr>
          </c:dPt>
          <c:dPt>
            <c:idx val="152"/>
            <c:bubble3D val="0"/>
            <c:spPr>
              <a:solidFill>
                <a:schemeClr val="accent3">
                  <a:lumMod val="70000"/>
                </a:schemeClr>
              </a:solidFill>
              <a:ln w="19050">
                <a:solidFill>
                  <a:schemeClr val="lt1"/>
                </a:solidFill>
              </a:ln>
              <a:effectLst/>
            </c:spPr>
          </c:dPt>
          <c:dPt>
            <c:idx val="153"/>
            <c:bubble3D val="0"/>
            <c:spPr>
              <a:solidFill>
                <a:schemeClr val="accent4">
                  <a:lumMod val="70000"/>
                </a:schemeClr>
              </a:solidFill>
              <a:ln w="19050">
                <a:solidFill>
                  <a:schemeClr val="lt1"/>
                </a:solidFill>
              </a:ln>
              <a:effectLst/>
            </c:spPr>
          </c:dPt>
          <c:dPt>
            <c:idx val="154"/>
            <c:bubble3D val="0"/>
            <c:spPr>
              <a:solidFill>
                <a:schemeClr val="accent5">
                  <a:lumMod val="70000"/>
                </a:schemeClr>
              </a:solidFill>
              <a:ln w="19050">
                <a:solidFill>
                  <a:schemeClr val="lt1"/>
                </a:solidFill>
              </a:ln>
              <a:effectLst/>
            </c:spPr>
          </c:dPt>
          <c:dPt>
            <c:idx val="155"/>
            <c:bubble3D val="0"/>
            <c:spPr>
              <a:solidFill>
                <a:schemeClr val="accent6">
                  <a:lumMod val="70000"/>
                </a:schemeClr>
              </a:solidFill>
              <a:ln w="19050">
                <a:solidFill>
                  <a:schemeClr val="lt1"/>
                </a:solidFill>
              </a:ln>
              <a:effectLst/>
            </c:spPr>
          </c:dPt>
          <c:dPt>
            <c:idx val="156"/>
            <c:bubble3D val="0"/>
            <c:spPr>
              <a:solidFill>
                <a:schemeClr val="accent1">
                  <a:lumMod val="50000"/>
                  <a:lumOff val="50000"/>
                </a:schemeClr>
              </a:solidFill>
              <a:ln w="19050">
                <a:solidFill>
                  <a:schemeClr val="lt1"/>
                </a:solidFill>
              </a:ln>
              <a:effectLst/>
            </c:spPr>
          </c:dPt>
          <c:dPt>
            <c:idx val="157"/>
            <c:bubble3D val="0"/>
            <c:spPr>
              <a:solidFill>
                <a:schemeClr val="accent2">
                  <a:lumMod val="50000"/>
                  <a:lumOff val="50000"/>
                </a:schemeClr>
              </a:solidFill>
              <a:ln w="19050">
                <a:solidFill>
                  <a:schemeClr val="lt1"/>
                </a:solidFill>
              </a:ln>
              <a:effectLst/>
            </c:spPr>
          </c:dPt>
          <c:dPt>
            <c:idx val="158"/>
            <c:bubble3D val="0"/>
            <c:spPr>
              <a:solidFill>
                <a:schemeClr val="accent3">
                  <a:lumMod val="50000"/>
                  <a:lumOff val="50000"/>
                </a:schemeClr>
              </a:solidFill>
              <a:ln w="19050">
                <a:solidFill>
                  <a:schemeClr val="lt1"/>
                </a:solidFill>
              </a:ln>
              <a:effectLst/>
            </c:spPr>
          </c:dPt>
          <c:dPt>
            <c:idx val="159"/>
            <c:bubble3D val="0"/>
            <c:spPr>
              <a:solidFill>
                <a:schemeClr val="accent4">
                  <a:lumMod val="50000"/>
                  <a:lumOff val="50000"/>
                </a:schemeClr>
              </a:solidFill>
              <a:ln w="19050">
                <a:solidFill>
                  <a:schemeClr val="lt1"/>
                </a:solidFill>
              </a:ln>
              <a:effectLst/>
            </c:spPr>
          </c:dPt>
          <c:dPt>
            <c:idx val="160"/>
            <c:bubble3D val="0"/>
            <c:spPr>
              <a:solidFill>
                <a:schemeClr val="accent5">
                  <a:lumMod val="50000"/>
                  <a:lumOff val="50000"/>
                </a:schemeClr>
              </a:solidFill>
              <a:ln w="19050">
                <a:solidFill>
                  <a:schemeClr val="lt1"/>
                </a:solidFill>
              </a:ln>
              <a:effectLst/>
            </c:spPr>
          </c:dPt>
          <c:dPt>
            <c:idx val="161"/>
            <c:bubble3D val="0"/>
            <c:spPr>
              <a:solidFill>
                <a:schemeClr val="accent6">
                  <a:lumMod val="50000"/>
                  <a:lumOff val="50000"/>
                </a:schemeClr>
              </a:solidFill>
              <a:ln w="19050">
                <a:solidFill>
                  <a:schemeClr val="lt1"/>
                </a:solidFill>
              </a:ln>
              <a:effectLst/>
            </c:spPr>
          </c:dPt>
          <c:dPt>
            <c:idx val="162"/>
            <c:bubble3D val="0"/>
            <c:spPr>
              <a:solidFill>
                <a:schemeClr val="accent1"/>
              </a:solidFill>
              <a:ln w="19050">
                <a:solidFill>
                  <a:schemeClr val="lt1"/>
                </a:solidFill>
              </a:ln>
              <a:effectLst/>
            </c:spPr>
          </c:dPt>
          <c:dPt>
            <c:idx val="163"/>
            <c:bubble3D val="0"/>
            <c:spPr>
              <a:solidFill>
                <a:schemeClr val="accent2"/>
              </a:solidFill>
              <a:ln w="19050">
                <a:solidFill>
                  <a:schemeClr val="lt1"/>
                </a:solidFill>
              </a:ln>
              <a:effectLst/>
            </c:spPr>
          </c:dPt>
          <c:dPt>
            <c:idx val="164"/>
            <c:bubble3D val="0"/>
            <c:spPr>
              <a:solidFill>
                <a:schemeClr val="accent3"/>
              </a:solidFill>
              <a:ln w="19050">
                <a:solidFill>
                  <a:schemeClr val="lt1"/>
                </a:solidFill>
              </a:ln>
              <a:effectLst/>
            </c:spPr>
          </c:dPt>
          <c:dPt>
            <c:idx val="165"/>
            <c:bubble3D val="0"/>
            <c:spPr>
              <a:solidFill>
                <a:schemeClr val="accent4"/>
              </a:solidFill>
              <a:ln w="19050">
                <a:solidFill>
                  <a:schemeClr val="lt1"/>
                </a:solidFill>
              </a:ln>
              <a:effectLst/>
            </c:spPr>
          </c:dPt>
          <c:dPt>
            <c:idx val="166"/>
            <c:bubble3D val="0"/>
            <c:spPr>
              <a:solidFill>
                <a:schemeClr val="accent5"/>
              </a:solidFill>
              <a:ln w="19050">
                <a:solidFill>
                  <a:schemeClr val="lt1"/>
                </a:solidFill>
              </a:ln>
              <a:effectLst/>
            </c:spPr>
          </c:dPt>
          <c:dPt>
            <c:idx val="167"/>
            <c:bubble3D val="0"/>
            <c:spPr>
              <a:solidFill>
                <a:schemeClr val="accent6"/>
              </a:solidFill>
              <a:ln w="19050">
                <a:solidFill>
                  <a:schemeClr val="lt1"/>
                </a:solidFill>
              </a:ln>
              <a:effectLst/>
            </c:spPr>
          </c:dPt>
          <c:dPt>
            <c:idx val="168"/>
            <c:bubble3D val="0"/>
            <c:spPr>
              <a:solidFill>
                <a:schemeClr val="accent1">
                  <a:lumMod val="60000"/>
                </a:schemeClr>
              </a:solidFill>
              <a:ln w="19050">
                <a:solidFill>
                  <a:schemeClr val="lt1"/>
                </a:solidFill>
              </a:ln>
              <a:effectLst/>
            </c:spPr>
          </c:dPt>
          <c:dPt>
            <c:idx val="169"/>
            <c:bubble3D val="0"/>
            <c:spPr>
              <a:solidFill>
                <a:schemeClr val="accent2">
                  <a:lumMod val="60000"/>
                </a:schemeClr>
              </a:solidFill>
              <a:ln w="19050">
                <a:solidFill>
                  <a:schemeClr val="lt1"/>
                </a:solidFill>
              </a:ln>
              <a:effectLst/>
            </c:spPr>
          </c:dPt>
          <c:dPt>
            <c:idx val="170"/>
            <c:bubble3D val="0"/>
            <c:spPr>
              <a:solidFill>
                <a:schemeClr val="accent3">
                  <a:lumMod val="60000"/>
                </a:schemeClr>
              </a:solidFill>
              <a:ln w="19050">
                <a:solidFill>
                  <a:schemeClr val="lt1"/>
                </a:solidFill>
              </a:ln>
              <a:effectLst/>
            </c:spPr>
          </c:dPt>
          <c:dPt>
            <c:idx val="171"/>
            <c:bubble3D val="0"/>
            <c:spPr>
              <a:solidFill>
                <a:schemeClr val="accent4">
                  <a:lumMod val="60000"/>
                </a:schemeClr>
              </a:solidFill>
              <a:ln w="19050">
                <a:solidFill>
                  <a:schemeClr val="lt1"/>
                </a:solidFill>
              </a:ln>
              <a:effectLst/>
            </c:spPr>
          </c:dPt>
          <c:dPt>
            <c:idx val="172"/>
            <c:bubble3D val="0"/>
            <c:spPr>
              <a:solidFill>
                <a:schemeClr val="accent5">
                  <a:lumMod val="60000"/>
                </a:schemeClr>
              </a:solidFill>
              <a:ln w="19050">
                <a:solidFill>
                  <a:schemeClr val="lt1"/>
                </a:solidFill>
              </a:ln>
              <a:effectLst/>
            </c:spPr>
          </c:dPt>
          <c:dPt>
            <c:idx val="173"/>
            <c:bubble3D val="0"/>
            <c:spPr>
              <a:solidFill>
                <a:schemeClr val="accent6">
                  <a:lumMod val="60000"/>
                </a:schemeClr>
              </a:solidFill>
              <a:ln w="19050">
                <a:solidFill>
                  <a:schemeClr val="lt1"/>
                </a:solidFill>
              </a:ln>
              <a:effectLst/>
            </c:spPr>
          </c:dPt>
          <c:dPt>
            <c:idx val="174"/>
            <c:bubble3D val="0"/>
            <c:spPr>
              <a:solidFill>
                <a:schemeClr val="accent1">
                  <a:lumMod val="80000"/>
                  <a:lumOff val="20000"/>
                </a:schemeClr>
              </a:solidFill>
              <a:ln w="19050">
                <a:solidFill>
                  <a:schemeClr val="lt1"/>
                </a:solidFill>
              </a:ln>
              <a:effectLst/>
            </c:spPr>
          </c:dPt>
          <c:dPt>
            <c:idx val="175"/>
            <c:bubble3D val="0"/>
            <c:spPr>
              <a:solidFill>
                <a:schemeClr val="accent2">
                  <a:lumMod val="80000"/>
                  <a:lumOff val="20000"/>
                </a:schemeClr>
              </a:solidFill>
              <a:ln w="19050">
                <a:solidFill>
                  <a:schemeClr val="lt1"/>
                </a:solidFill>
              </a:ln>
              <a:effectLst/>
            </c:spPr>
          </c:dPt>
          <c:dPt>
            <c:idx val="176"/>
            <c:bubble3D val="0"/>
            <c:spPr>
              <a:solidFill>
                <a:schemeClr val="accent3">
                  <a:lumMod val="80000"/>
                  <a:lumOff val="20000"/>
                </a:schemeClr>
              </a:solidFill>
              <a:ln w="19050">
                <a:solidFill>
                  <a:schemeClr val="lt1"/>
                </a:solidFill>
              </a:ln>
              <a:effectLst/>
            </c:spPr>
          </c:dPt>
          <c:cat>
            <c:strRef>
              <c:f>Sheet2!$A$5:$A$182</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Grand Total</c:v>
                </c:pt>
              </c:strCache>
            </c:strRef>
          </c:cat>
          <c:val>
            <c:numRef>
              <c:f>Sheet2!$K$5:$K$182</c:f>
              <c:numCache>
                <c:formatCode>General</c:formatCode>
                <c:ptCount val="178"/>
                <c:pt idx="3">
                  <c:v>1.0</c:v>
                </c:pt>
                <c:pt idx="6">
                  <c:v>1.0</c:v>
                </c:pt>
                <c:pt idx="27">
                  <c:v>1.0</c:v>
                </c:pt>
                <c:pt idx="71">
                  <c:v>1.0</c:v>
                </c:pt>
                <c:pt idx="93">
                  <c:v>1.0</c:v>
                </c:pt>
                <c:pt idx="110">
                  <c:v>1.0</c:v>
                </c:pt>
                <c:pt idx="133">
                  <c:v>1.0</c:v>
                </c:pt>
                <c:pt idx="157">
                  <c:v>1.0</c:v>
                </c:pt>
                <c:pt idx="161">
                  <c:v>1.0</c:v>
                </c:pt>
                <c:pt idx="177">
                  <c:v>9.0</c:v>
                </c:pt>
              </c:numCache>
            </c:numRef>
          </c:val>
        </c:ser>
        <c:ser>
          <c:idx val="10"/>
          <c:order val="10"/>
          <c:tx>
            <c:strRef>
              <c:f>Sheet2!$L$3:$L$4</c:f>
              <c:strCache>
                <c:ptCount val="2"/>
                <c:pt idx="0">
                  <c:v>Column Labels</c:v>
                </c:pt>
                <c:pt idx="1">
                  <c:v>Services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dPt>
            <c:idx val="22"/>
            <c:bubble3D val="0"/>
            <c:spPr>
              <a:solidFill>
                <a:schemeClr val="accent5">
                  <a:lumMod val="80000"/>
                </a:schemeClr>
              </a:solidFill>
              <a:ln w="19050">
                <a:solidFill>
                  <a:schemeClr val="lt1"/>
                </a:solidFill>
              </a:ln>
              <a:effectLst/>
            </c:spPr>
          </c:dPt>
          <c:dPt>
            <c:idx val="23"/>
            <c:bubble3D val="0"/>
            <c:spPr>
              <a:solidFill>
                <a:schemeClr val="accent6">
                  <a:lumMod val="80000"/>
                </a:schemeClr>
              </a:solidFill>
              <a:ln w="19050">
                <a:solidFill>
                  <a:schemeClr val="lt1"/>
                </a:solidFill>
              </a:ln>
              <a:effectLst/>
            </c:spPr>
          </c:dPt>
          <c:dPt>
            <c:idx val="24"/>
            <c:bubble3D val="0"/>
            <c:spPr>
              <a:solidFill>
                <a:schemeClr val="accent1">
                  <a:lumMod val="60000"/>
                  <a:lumOff val="40000"/>
                </a:schemeClr>
              </a:solidFill>
              <a:ln w="19050">
                <a:solidFill>
                  <a:schemeClr val="lt1"/>
                </a:solidFill>
              </a:ln>
              <a:effectLst/>
            </c:spPr>
          </c:dPt>
          <c:dPt>
            <c:idx val="25"/>
            <c:bubble3D val="0"/>
            <c:spPr>
              <a:solidFill>
                <a:schemeClr val="accent2">
                  <a:lumMod val="60000"/>
                  <a:lumOff val="40000"/>
                </a:schemeClr>
              </a:solidFill>
              <a:ln w="19050">
                <a:solidFill>
                  <a:schemeClr val="lt1"/>
                </a:solidFill>
              </a:ln>
              <a:effectLst/>
            </c:spPr>
          </c:dPt>
          <c:dPt>
            <c:idx val="26"/>
            <c:bubble3D val="0"/>
            <c:spPr>
              <a:solidFill>
                <a:schemeClr val="accent3">
                  <a:lumMod val="60000"/>
                  <a:lumOff val="40000"/>
                </a:schemeClr>
              </a:solidFill>
              <a:ln w="19050">
                <a:solidFill>
                  <a:schemeClr val="lt1"/>
                </a:solidFill>
              </a:ln>
              <a:effectLst/>
            </c:spPr>
          </c:dPt>
          <c:dPt>
            <c:idx val="27"/>
            <c:bubble3D val="0"/>
            <c:spPr>
              <a:solidFill>
                <a:schemeClr val="accent4">
                  <a:lumMod val="60000"/>
                  <a:lumOff val="40000"/>
                </a:schemeClr>
              </a:solidFill>
              <a:ln w="19050">
                <a:solidFill>
                  <a:schemeClr val="lt1"/>
                </a:solidFill>
              </a:ln>
              <a:effectLst/>
            </c:spPr>
          </c:dPt>
          <c:dPt>
            <c:idx val="28"/>
            <c:bubble3D val="0"/>
            <c:spPr>
              <a:solidFill>
                <a:schemeClr val="accent5">
                  <a:lumMod val="60000"/>
                  <a:lumOff val="40000"/>
                </a:schemeClr>
              </a:solidFill>
              <a:ln w="19050">
                <a:solidFill>
                  <a:schemeClr val="lt1"/>
                </a:solidFill>
              </a:ln>
              <a:effectLst/>
            </c:spPr>
          </c:dPt>
          <c:dPt>
            <c:idx val="29"/>
            <c:bubble3D val="0"/>
            <c:spPr>
              <a:solidFill>
                <a:schemeClr val="accent6">
                  <a:lumMod val="60000"/>
                  <a:lumOff val="40000"/>
                </a:schemeClr>
              </a:solidFill>
              <a:ln w="19050">
                <a:solidFill>
                  <a:schemeClr val="lt1"/>
                </a:solidFill>
              </a:ln>
              <a:effectLst/>
            </c:spPr>
          </c:dPt>
          <c:dPt>
            <c:idx val="30"/>
            <c:bubble3D val="0"/>
            <c:spPr>
              <a:solidFill>
                <a:schemeClr val="accent1">
                  <a:lumMod val="50000"/>
                </a:schemeClr>
              </a:solidFill>
              <a:ln w="19050">
                <a:solidFill>
                  <a:schemeClr val="lt1"/>
                </a:solidFill>
              </a:ln>
              <a:effectLst/>
            </c:spPr>
          </c:dPt>
          <c:dPt>
            <c:idx val="31"/>
            <c:bubble3D val="0"/>
            <c:spPr>
              <a:solidFill>
                <a:schemeClr val="accent2">
                  <a:lumMod val="50000"/>
                </a:schemeClr>
              </a:solidFill>
              <a:ln w="19050">
                <a:solidFill>
                  <a:schemeClr val="lt1"/>
                </a:solidFill>
              </a:ln>
              <a:effectLst/>
            </c:spPr>
          </c:dPt>
          <c:dPt>
            <c:idx val="32"/>
            <c:bubble3D val="0"/>
            <c:spPr>
              <a:solidFill>
                <a:schemeClr val="accent3">
                  <a:lumMod val="50000"/>
                </a:schemeClr>
              </a:solidFill>
              <a:ln w="19050">
                <a:solidFill>
                  <a:schemeClr val="lt1"/>
                </a:solidFill>
              </a:ln>
              <a:effectLst/>
            </c:spPr>
          </c:dPt>
          <c:dPt>
            <c:idx val="33"/>
            <c:bubble3D val="0"/>
            <c:spPr>
              <a:solidFill>
                <a:schemeClr val="accent4">
                  <a:lumMod val="50000"/>
                </a:schemeClr>
              </a:solidFill>
              <a:ln w="19050">
                <a:solidFill>
                  <a:schemeClr val="lt1"/>
                </a:solidFill>
              </a:ln>
              <a:effectLst/>
            </c:spPr>
          </c:dPt>
          <c:dPt>
            <c:idx val="34"/>
            <c:bubble3D val="0"/>
            <c:spPr>
              <a:solidFill>
                <a:schemeClr val="accent5">
                  <a:lumMod val="50000"/>
                </a:schemeClr>
              </a:solidFill>
              <a:ln w="19050">
                <a:solidFill>
                  <a:schemeClr val="lt1"/>
                </a:solidFill>
              </a:ln>
              <a:effectLst/>
            </c:spPr>
          </c:dPt>
          <c:dPt>
            <c:idx val="35"/>
            <c:bubble3D val="0"/>
            <c:spPr>
              <a:solidFill>
                <a:schemeClr val="accent6">
                  <a:lumMod val="50000"/>
                </a:schemeClr>
              </a:solidFill>
              <a:ln w="19050">
                <a:solidFill>
                  <a:schemeClr val="lt1"/>
                </a:solidFill>
              </a:ln>
              <a:effectLst/>
            </c:spPr>
          </c:dPt>
          <c:dPt>
            <c:idx val="36"/>
            <c:bubble3D val="0"/>
            <c:spPr>
              <a:solidFill>
                <a:schemeClr val="accent1">
                  <a:lumMod val="70000"/>
                  <a:lumOff val="30000"/>
                </a:schemeClr>
              </a:solidFill>
              <a:ln w="19050">
                <a:solidFill>
                  <a:schemeClr val="lt1"/>
                </a:solidFill>
              </a:ln>
              <a:effectLst/>
            </c:spPr>
          </c:dPt>
          <c:dPt>
            <c:idx val="37"/>
            <c:bubble3D val="0"/>
            <c:spPr>
              <a:solidFill>
                <a:schemeClr val="accent2">
                  <a:lumMod val="70000"/>
                  <a:lumOff val="30000"/>
                </a:schemeClr>
              </a:solidFill>
              <a:ln w="19050">
                <a:solidFill>
                  <a:schemeClr val="lt1"/>
                </a:solidFill>
              </a:ln>
              <a:effectLst/>
            </c:spPr>
          </c:dPt>
          <c:dPt>
            <c:idx val="38"/>
            <c:bubble3D val="0"/>
            <c:spPr>
              <a:solidFill>
                <a:schemeClr val="accent3">
                  <a:lumMod val="70000"/>
                  <a:lumOff val="30000"/>
                </a:schemeClr>
              </a:solidFill>
              <a:ln w="19050">
                <a:solidFill>
                  <a:schemeClr val="lt1"/>
                </a:solidFill>
              </a:ln>
              <a:effectLst/>
            </c:spPr>
          </c:dPt>
          <c:dPt>
            <c:idx val="39"/>
            <c:bubble3D val="0"/>
            <c:spPr>
              <a:solidFill>
                <a:schemeClr val="accent4">
                  <a:lumMod val="70000"/>
                  <a:lumOff val="30000"/>
                </a:schemeClr>
              </a:solidFill>
              <a:ln w="19050">
                <a:solidFill>
                  <a:schemeClr val="lt1"/>
                </a:solidFill>
              </a:ln>
              <a:effectLst/>
            </c:spPr>
          </c:dPt>
          <c:dPt>
            <c:idx val="40"/>
            <c:bubble3D val="0"/>
            <c:spPr>
              <a:solidFill>
                <a:schemeClr val="accent5">
                  <a:lumMod val="70000"/>
                  <a:lumOff val="30000"/>
                </a:schemeClr>
              </a:solidFill>
              <a:ln w="19050">
                <a:solidFill>
                  <a:schemeClr val="lt1"/>
                </a:solidFill>
              </a:ln>
              <a:effectLst/>
            </c:spPr>
          </c:dPt>
          <c:dPt>
            <c:idx val="41"/>
            <c:bubble3D val="0"/>
            <c:spPr>
              <a:solidFill>
                <a:schemeClr val="accent6">
                  <a:lumMod val="70000"/>
                  <a:lumOff val="30000"/>
                </a:schemeClr>
              </a:solidFill>
              <a:ln w="19050">
                <a:solidFill>
                  <a:schemeClr val="lt1"/>
                </a:solidFill>
              </a:ln>
              <a:effectLst/>
            </c:spPr>
          </c:dPt>
          <c:dPt>
            <c:idx val="42"/>
            <c:bubble3D val="0"/>
            <c:spPr>
              <a:solidFill>
                <a:schemeClr val="accent1">
                  <a:lumMod val="70000"/>
                </a:schemeClr>
              </a:solidFill>
              <a:ln w="19050">
                <a:solidFill>
                  <a:schemeClr val="lt1"/>
                </a:solidFill>
              </a:ln>
              <a:effectLst/>
            </c:spPr>
          </c:dPt>
          <c:dPt>
            <c:idx val="43"/>
            <c:bubble3D val="0"/>
            <c:spPr>
              <a:solidFill>
                <a:schemeClr val="accent2">
                  <a:lumMod val="70000"/>
                </a:schemeClr>
              </a:solidFill>
              <a:ln w="19050">
                <a:solidFill>
                  <a:schemeClr val="lt1"/>
                </a:solidFill>
              </a:ln>
              <a:effectLst/>
            </c:spPr>
          </c:dPt>
          <c:dPt>
            <c:idx val="44"/>
            <c:bubble3D val="0"/>
            <c:spPr>
              <a:solidFill>
                <a:schemeClr val="accent3">
                  <a:lumMod val="70000"/>
                </a:schemeClr>
              </a:solidFill>
              <a:ln w="19050">
                <a:solidFill>
                  <a:schemeClr val="lt1"/>
                </a:solidFill>
              </a:ln>
              <a:effectLst/>
            </c:spPr>
          </c:dPt>
          <c:dPt>
            <c:idx val="45"/>
            <c:bubble3D val="0"/>
            <c:spPr>
              <a:solidFill>
                <a:schemeClr val="accent4">
                  <a:lumMod val="70000"/>
                </a:schemeClr>
              </a:solidFill>
              <a:ln w="19050">
                <a:solidFill>
                  <a:schemeClr val="lt1"/>
                </a:solidFill>
              </a:ln>
              <a:effectLst/>
            </c:spPr>
          </c:dPt>
          <c:dPt>
            <c:idx val="46"/>
            <c:bubble3D val="0"/>
            <c:spPr>
              <a:solidFill>
                <a:schemeClr val="accent5">
                  <a:lumMod val="70000"/>
                </a:schemeClr>
              </a:solidFill>
              <a:ln w="19050">
                <a:solidFill>
                  <a:schemeClr val="lt1"/>
                </a:solidFill>
              </a:ln>
              <a:effectLst/>
            </c:spPr>
          </c:dPt>
          <c:dPt>
            <c:idx val="47"/>
            <c:bubble3D val="0"/>
            <c:spPr>
              <a:solidFill>
                <a:schemeClr val="accent6">
                  <a:lumMod val="70000"/>
                </a:schemeClr>
              </a:solidFill>
              <a:ln w="19050">
                <a:solidFill>
                  <a:schemeClr val="lt1"/>
                </a:solidFill>
              </a:ln>
              <a:effectLst/>
            </c:spPr>
          </c:dPt>
          <c:dPt>
            <c:idx val="48"/>
            <c:bubble3D val="0"/>
            <c:spPr>
              <a:solidFill>
                <a:schemeClr val="accent1">
                  <a:lumMod val="50000"/>
                  <a:lumOff val="50000"/>
                </a:schemeClr>
              </a:solidFill>
              <a:ln w="19050">
                <a:solidFill>
                  <a:schemeClr val="lt1"/>
                </a:solidFill>
              </a:ln>
              <a:effectLst/>
            </c:spPr>
          </c:dPt>
          <c:dPt>
            <c:idx val="49"/>
            <c:bubble3D val="0"/>
            <c:spPr>
              <a:solidFill>
                <a:schemeClr val="accent2">
                  <a:lumMod val="50000"/>
                  <a:lumOff val="50000"/>
                </a:schemeClr>
              </a:solidFill>
              <a:ln w="19050">
                <a:solidFill>
                  <a:schemeClr val="lt1"/>
                </a:solidFill>
              </a:ln>
              <a:effectLst/>
            </c:spPr>
          </c:dPt>
          <c:dPt>
            <c:idx val="50"/>
            <c:bubble3D val="0"/>
            <c:spPr>
              <a:solidFill>
                <a:schemeClr val="accent3">
                  <a:lumMod val="50000"/>
                  <a:lumOff val="50000"/>
                </a:schemeClr>
              </a:solidFill>
              <a:ln w="19050">
                <a:solidFill>
                  <a:schemeClr val="lt1"/>
                </a:solidFill>
              </a:ln>
              <a:effectLst/>
            </c:spPr>
          </c:dPt>
          <c:dPt>
            <c:idx val="51"/>
            <c:bubble3D val="0"/>
            <c:spPr>
              <a:solidFill>
                <a:schemeClr val="accent4">
                  <a:lumMod val="50000"/>
                  <a:lumOff val="50000"/>
                </a:schemeClr>
              </a:solidFill>
              <a:ln w="19050">
                <a:solidFill>
                  <a:schemeClr val="lt1"/>
                </a:solidFill>
              </a:ln>
              <a:effectLst/>
            </c:spPr>
          </c:dPt>
          <c:dPt>
            <c:idx val="52"/>
            <c:bubble3D val="0"/>
            <c:spPr>
              <a:solidFill>
                <a:schemeClr val="accent5">
                  <a:lumMod val="50000"/>
                  <a:lumOff val="50000"/>
                </a:schemeClr>
              </a:solidFill>
              <a:ln w="19050">
                <a:solidFill>
                  <a:schemeClr val="lt1"/>
                </a:solidFill>
              </a:ln>
              <a:effectLst/>
            </c:spPr>
          </c:dPt>
          <c:dPt>
            <c:idx val="53"/>
            <c:bubble3D val="0"/>
            <c:spPr>
              <a:solidFill>
                <a:schemeClr val="accent6">
                  <a:lumMod val="50000"/>
                  <a:lumOff val="50000"/>
                </a:schemeClr>
              </a:solidFill>
              <a:ln w="19050">
                <a:solidFill>
                  <a:schemeClr val="lt1"/>
                </a:solidFill>
              </a:ln>
              <a:effectLst/>
            </c:spPr>
          </c:dPt>
          <c:dPt>
            <c:idx val="54"/>
            <c:bubble3D val="0"/>
            <c:spPr>
              <a:solidFill>
                <a:schemeClr val="accent1"/>
              </a:solidFill>
              <a:ln w="19050">
                <a:solidFill>
                  <a:schemeClr val="lt1"/>
                </a:solidFill>
              </a:ln>
              <a:effectLst/>
            </c:spPr>
          </c:dPt>
          <c:dPt>
            <c:idx val="55"/>
            <c:bubble3D val="0"/>
            <c:spPr>
              <a:solidFill>
                <a:schemeClr val="accent2"/>
              </a:solidFill>
              <a:ln w="19050">
                <a:solidFill>
                  <a:schemeClr val="lt1"/>
                </a:solidFill>
              </a:ln>
              <a:effectLst/>
            </c:spPr>
          </c:dPt>
          <c:dPt>
            <c:idx val="56"/>
            <c:bubble3D val="0"/>
            <c:spPr>
              <a:solidFill>
                <a:schemeClr val="accent3"/>
              </a:solidFill>
              <a:ln w="19050">
                <a:solidFill>
                  <a:schemeClr val="lt1"/>
                </a:solidFill>
              </a:ln>
              <a:effectLst/>
            </c:spPr>
          </c:dPt>
          <c:dPt>
            <c:idx val="57"/>
            <c:bubble3D val="0"/>
            <c:spPr>
              <a:solidFill>
                <a:schemeClr val="accent4"/>
              </a:solidFill>
              <a:ln w="19050">
                <a:solidFill>
                  <a:schemeClr val="lt1"/>
                </a:solidFill>
              </a:ln>
              <a:effectLst/>
            </c:spPr>
          </c:dPt>
          <c:dPt>
            <c:idx val="58"/>
            <c:bubble3D val="0"/>
            <c:spPr>
              <a:solidFill>
                <a:schemeClr val="accent5"/>
              </a:solidFill>
              <a:ln w="19050">
                <a:solidFill>
                  <a:schemeClr val="lt1"/>
                </a:solidFill>
              </a:ln>
              <a:effectLst/>
            </c:spPr>
          </c:dPt>
          <c:dPt>
            <c:idx val="59"/>
            <c:bubble3D val="0"/>
            <c:spPr>
              <a:solidFill>
                <a:schemeClr val="accent6"/>
              </a:solidFill>
              <a:ln w="19050">
                <a:solidFill>
                  <a:schemeClr val="lt1"/>
                </a:solidFill>
              </a:ln>
              <a:effectLst/>
            </c:spPr>
          </c:dPt>
          <c:dPt>
            <c:idx val="60"/>
            <c:bubble3D val="0"/>
            <c:spPr>
              <a:solidFill>
                <a:schemeClr val="accent1">
                  <a:lumMod val="60000"/>
                </a:schemeClr>
              </a:solidFill>
              <a:ln w="19050">
                <a:solidFill>
                  <a:schemeClr val="lt1"/>
                </a:solidFill>
              </a:ln>
              <a:effectLst/>
            </c:spPr>
          </c:dPt>
          <c:dPt>
            <c:idx val="61"/>
            <c:bubble3D val="0"/>
            <c:spPr>
              <a:solidFill>
                <a:schemeClr val="accent2">
                  <a:lumMod val="60000"/>
                </a:schemeClr>
              </a:solidFill>
              <a:ln w="19050">
                <a:solidFill>
                  <a:schemeClr val="lt1"/>
                </a:solidFill>
              </a:ln>
              <a:effectLst/>
            </c:spPr>
          </c:dPt>
          <c:dPt>
            <c:idx val="62"/>
            <c:bubble3D val="0"/>
            <c:spPr>
              <a:solidFill>
                <a:schemeClr val="accent3">
                  <a:lumMod val="60000"/>
                </a:schemeClr>
              </a:solidFill>
              <a:ln w="19050">
                <a:solidFill>
                  <a:schemeClr val="lt1"/>
                </a:solidFill>
              </a:ln>
              <a:effectLst/>
            </c:spPr>
          </c:dPt>
          <c:dPt>
            <c:idx val="63"/>
            <c:bubble3D val="0"/>
            <c:spPr>
              <a:solidFill>
                <a:schemeClr val="accent4">
                  <a:lumMod val="60000"/>
                </a:schemeClr>
              </a:solidFill>
              <a:ln w="19050">
                <a:solidFill>
                  <a:schemeClr val="lt1"/>
                </a:solidFill>
              </a:ln>
              <a:effectLst/>
            </c:spPr>
          </c:dPt>
          <c:dPt>
            <c:idx val="64"/>
            <c:bubble3D val="0"/>
            <c:spPr>
              <a:solidFill>
                <a:schemeClr val="accent5">
                  <a:lumMod val="60000"/>
                </a:schemeClr>
              </a:solidFill>
              <a:ln w="19050">
                <a:solidFill>
                  <a:schemeClr val="lt1"/>
                </a:solidFill>
              </a:ln>
              <a:effectLst/>
            </c:spPr>
          </c:dPt>
          <c:dPt>
            <c:idx val="65"/>
            <c:bubble3D val="0"/>
            <c:spPr>
              <a:solidFill>
                <a:schemeClr val="accent6">
                  <a:lumMod val="60000"/>
                </a:schemeClr>
              </a:solidFill>
              <a:ln w="19050">
                <a:solidFill>
                  <a:schemeClr val="lt1"/>
                </a:solidFill>
              </a:ln>
              <a:effectLst/>
            </c:spPr>
          </c:dPt>
          <c:dPt>
            <c:idx val="66"/>
            <c:bubble3D val="0"/>
            <c:spPr>
              <a:solidFill>
                <a:schemeClr val="accent1">
                  <a:lumMod val="80000"/>
                  <a:lumOff val="20000"/>
                </a:schemeClr>
              </a:solidFill>
              <a:ln w="19050">
                <a:solidFill>
                  <a:schemeClr val="lt1"/>
                </a:solidFill>
              </a:ln>
              <a:effectLst/>
            </c:spPr>
          </c:dPt>
          <c:dPt>
            <c:idx val="67"/>
            <c:bubble3D val="0"/>
            <c:spPr>
              <a:solidFill>
                <a:schemeClr val="accent2">
                  <a:lumMod val="80000"/>
                  <a:lumOff val="20000"/>
                </a:schemeClr>
              </a:solidFill>
              <a:ln w="19050">
                <a:solidFill>
                  <a:schemeClr val="lt1"/>
                </a:solidFill>
              </a:ln>
              <a:effectLst/>
            </c:spPr>
          </c:dPt>
          <c:dPt>
            <c:idx val="68"/>
            <c:bubble3D val="0"/>
            <c:spPr>
              <a:solidFill>
                <a:schemeClr val="accent3">
                  <a:lumMod val="80000"/>
                  <a:lumOff val="20000"/>
                </a:schemeClr>
              </a:solidFill>
              <a:ln w="19050">
                <a:solidFill>
                  <a:schemeClr val="lt1"/>
                </a:solidFill>
              </a:ln>
              <a:effectLst/>
            </c:spPr>
          </c:dPt>
          <c:dPt>
            <c:idx val="69"/>
            <c:bubble3D val="0"/>
            <c:spPr>
              <a:solidFill>
                <a:schemeClr val="accent4">
                  <a:lumMod val="80000"/>
                  <a:lumOff val="20000"/>
                </a:schemeClr>
              </a:solidFill>
              <a:ln w="19050">
                <a:solidFill>
                  <a:schemeClr val="lt1"/>
                </a:solidFill>
              </a:ln>
              <a:effectLst/>
            </c:spPr>
          </c:dPt>
          <c:dPt>
            <c:idx val="70"/>
            <c:bubble3D val="0"/>
            <c:spPr>
              <a:solidFill>
                <a:schemeClr val="accent5">
                  <a:lumMod val="80000"/>
                  <a:lumOff val="20000"/>
                </a:schemeClr>
              </a:solidFill>
              <a:ln w="19050">
                <a:solidFill>
                  <a:schemeClr val="lt1"/>
                </a:solidFill>
              </a:ln>
              <a:effectLst/>
            </c:spPr>
          </c:dPt>
          <c:dPt>
            <c:idx val="71"/>
            <c:bubble3D val="0"/>
            <c:spPr>
              <a:solidFill>
                <a:schemeClr val="accent6">
                  <a:lumMod val="80000"/>
                  <a:lumOff val="20000"/>
                </a:schemeClr>
              </a:solidFill>
              <a:ln w="19050">
                <a:solidFill>
                  <a:schemeClr val="lt1"/>
                </a:solidFill>
              </a:ln>
              <a:effectLst/>
            </c:spPr>
          </c:dPt>
          <c:dPt>
            <c:idx val="72"/>
            <c:bubble3D val="0"/>
            <c:spPr>
              <a:solidFill>
                <a:schemeClr val="accent1">
                  <a:lumMod val="80000"/>
                </a:schemeClr>
              </a:solidFill>
              <a:ln w="19050">
                <a:solidFill>
                  <a:schemeClr val="lt1"/>
                </a:solidFill>
              </a:ln>
              <a:effectLst/>
            </c:spPr>
          </c:dPt>
          <c:dPt>
            <c:idx val="73"/>
            <c:bubble3D val="0"/>
            <c:spPr>
              <a:solidFill>
                <a:schemeClr val="accent2">
                  <a:lumMod val="80000"/>
                </a:schemeClr>
              </a:solidFill>
              <a:ln w="19050">
                <a:solidFill>
                  <a:schemeClr val="lt1"/>
                </a:solidFill>
              </a:ln>
              <a:effectLst/>
            </c:spPr>
          </c:dPt>
          <c:dPt>
            <c:idx val="74"/>
            <c:bubble3D val="0"/>
            <c:spPr>
              <a:solidFill>
                <a:schemeClr val="accent3">
                  <a:lumMod val="80000"/>
                </a:schemeClr>
              </a:solidFill>
              <a:ln w="19050">
                <a:solidFill>
                  <a:schemeClr val="lt1"/>
                </a:solidFill>
              </a:ln>
              <a:effectLst/>
            </c:spPr>
          </c:dPt>
          <c:dPt>
            <c:idx val="75"/>
            <c:bubble3D val="0"/>
            <c:spPr>
              <a:solidFill>
                <a:schemeClr val="accent4">
                  <a:lumMod val="80000"/>
                </a:schemeClr>
              </a:solidFill>
              <a:ln w="19050">
                <a:solidFill>
                  <a:schemeClr val="lt1"/>
                </a:solidFill>
              </a:ln>
              <a:effectLst/>
            </c:spPr>
          </c:dPt>
          <c:dPt>
            <c:idx val="76"/>
            <c:bubble3D val="0"/>
            <c:spPr>
              <a:solidFill>
                <a:schemeClr val="accent5">
                  <a:lumMod val="80000"/>
                </a:schemeClr>
              </a:solidFill>
              <a:ln w="19050">
                <a:solidFill>
                  <a:schemeClr val="lt1"/>
                </a:solidFill>
              </a:ln>
              <a:effectLst/>
            </c:spPr>
          </c:dPt>
          <c:dPt>
            <c:idx val="77"/>
            <c:bubble3D val="0"/>
            <c:spPr>
              <a:solidFill>
                <a:schemeClr val="accent6">
                  <a:lumMod val="80000"/>
                </a:schemeClr>
              </a:solidFill>
              <a:ln w="19050">
                <a:solidFill>
                  <a:schemeClr val="lt1"/>
                </a:solidFill>
              </a:ln>
              <a:effectLst/>
            </c:spPr>
          </c:dPt>
          <c:dPt>
            <c:idx val="78"/>
            <c:bubble3D val="0"/>
            <c:spPr>
              <a:solidFill>
                <a:schemeClr val="accent1">
                  <a:lumMod val="60000"/>
                  <a:lumOff val="40000"/>
                </a:schemeClr>
              </a:solidFill>
              <a:ln w="19050">
                <a:solidFill>
                  <a:schemeClr val="lt1"/>
                </a:solidFill>
              </a:ln>
              <a:effectLst/>
            </c:spPr>
          </c:dPt>
          <c:dPt>
            <c:idx val="79"/>
            <c:bubble3D val="0"/>
            <c:spPr>
              <a:solidFill>
                <a:schemeClr val="accent2">
                  <a:lumMod val="60000"/>
                  <a:lumOff val="40000"/>
                </a:schemeClr>
              </a:solidFill>
              <a:ln w="19050">
                <a:solidFill>
                  <a:schemeClr val="lt1"/>
                </a:solidFill>
              </a:ln>
              <a:effectLst/>
            </c:spPr>
          </c:dPt>
          <c:dPt>
            <c:idx val="80"/>
            <c:bubble3D val="0"/>
            <c:spPr>
              <a:solidFill>
                <a:schemeClr val="accent3">
                  <a:lumMod val="60000"/>
                  <a:lumOff val="40000"/>
                </a:schemeClr>
              </a:solidFill>
              <a:ln w="19050">
                <a:solidFill>
                  <a:schemeClr val="lt1"/>
                </a:solidFill>
              </a:ln>
              <a:effectLst/>
            </c:spPr>
          </c:dPt>
          <c:dPt>
            <c:idx val="81"/>
            <c:bubble3D val="0"/>
            <c:spPr>
              <a:solidFill>
                <a:schemeClr val="accent4">
                  <a:lumMod val="60000"/>
                  <a:lumOff val="40000"/>
                </a:schemeClr>
              </a:solidFill>
              <a:ln w="19050">
                <a:solidFill>
                  <a:schemeClr val="lt1"/>
                </a:solidFill>
              </a:ln>
              <a:effectLst/>
            </c:spPr>
          </c:dPt>
          <c:dPt>
            <c:idx val="82"/>
            <c:bubble3D val="0"/>
            <c:spPr>
              <a:solidFill>
                <a:schemeClr val="accent5">
                  <a:lumMod val="60000"/>
                  <a:lumOff val="40000"/>
                </a:schemeClr>
              </a:solidFill>
              <a:ln w="19050">
                <a:solidFill>
                  <a:schemeClr val="lt1"/>
                </a:solidFill>
              </a:ln>
              <a:effectLst/>
            </c:spPr>
          </c:dPt>
          <c:dPt>
            <c:idx val="83"/>
            <c:bubble3D val="0"/>
            <c:spPr>
              <a:solidFill>
                <a:schemeClr val="accent6">
                  <a:lumMod val="60000"/>
                  <a:lumOff val="40000"/>
                </a:schemeClr>
              </a:solidFill>
              <a:ln w="19050">
                <a:solidFill>
                  <a:schemeClr val="lt1"/>
                </a:solidFill>
              </a:ln>
              <a:effectLst/>
            </c:spPr>
          </c:dPt>
          <c:dPt>
            <c:idx val="84"/>
            <c:bubble3D val="0"/>
            <c:spPr>
              <a:solidFill>
                <a:schemeClr val="accent1">
                  <a:lumMod val="50000"/>
                </a:schemeClr>
              </a:solidFill>
              <a:ln w="19050">
                <a:solidFill>
                  <a:schemeClr val="lt1"/>
                </a:solidFill>
              </a:ln>
              <a:effectLst/>
            </c:spPr>
          </c:dPt>
          <c:dPt>
            <c:idx val="85"/>
            <c:bubble3D val="0"/>
            <c:spPr>
              <a:solidFill>
                <a:schemeClr val="accent2">
                  <a:lumMod val="50000"/>
                </a:schemeClr>
              </a:solidFill>
              <a:ln w="19050">
                <a:solidFill>
                  <a:schemeClr val="lt1"/>
                </a:solidFill>
              </a:ln>
              <a:effectLst/>
            </c:spPr>
          </c:dPt>
          <c:dPt>
            <c:idx val="86"/>
            <c:bubble3D val="0"/>
            <c:spPr>
              <a:solidFill>
                <a:schemeClr val="accent3">
                  <a:lumMod val="50000"/>
                </a:schemeClr>
              </a:solidFill>
              <a:ln w="19050">
                <a:solidFill>
                  <a:schemeClr val="lt1"/>
                </a:solidFill>
              </a:ln>
              <a:effectLst/>
            </c:spPr>
          </c:dPt>
          <c:dPt>
            <c:idx val="87"/>
            <c:bubble3D val="0"/>
            <c:spPr>
              <a:solidFill>
                <a:schemeClr val="accent4">
                  <a:lumMod val="50000"/>
                </a:schemeClr>
              </a:solidFill>
              <a:ln w="19050">
                <a:solidFill>
                  <a:schemeClr val="lt1"/>
                </a:solidFill>
              </a:ln>
              <a:effectLst/>
            </c:spPr>
          </c:dPt>
          <c:dPt>
            <c:idx val="88"/>
            <c:bubble3D val="0"/>
            <c:spPr>
              <a:solidFill>
                <a:schemeClr val="accent5">
                  <a:lumMod val="50000"/>
                </a:schemeClr>
              </a:solidFill>
              <a:ln w="19050">
                <a:solidFill>
                  <a:schemeClr val="lt1"/>
                </a:solidFill>
              </a:ln>
              <a:effectLst/>
            </c:spPr>
          </c:dPt>
          <c:dPt>
            <c:idx val="89"/>
            <c:bubble3D val="0"/>
            <c:spPr>
              <a:solidFill>
                <a:schemeClr val="accent6">
                  <a:lumMod val="50000"/>
                </a:schemeClr>
              </a:solidFill>
              <a:ln w="19050">
                <a:solidFill>
                  <a:schemeClr val="lt1"/>
                </a:solidFill>
              </a:ln>
              <a:effectLst/>
            </c:spPr>
          </c:dPt>
          <c:dPt>
            <c:idx val="90"/>
            <c:bubble3D val="0"/>
            <c:spPr>
              <a:solidFill>
                <a:schemeClr val="accent1">
                  <a:lumMod val="70000"/>
                  <a:lumOff val="30000"/>
                </a:schemeClr>
              </a:solidFill>
              <a:ln w="19050">
                <a:solidFill>
                  <a:schemeClr val="lt1"/>
                </a:solidFill>
              </a:ln>
              <a:effectLst/>
            </c:spPr>
          </c:dPt>
          <c:dPt>
            <c:idx val="91"/>
            <c:bubble3D val="0"/>
            <c:spPr>
              <a:solidFill>
                <a:schemeClr val="accent2">
                  <a:lumMod val="70000"/>
                  <a:lumOff val="30000"/>
                </a:schemeClr>
              </a:solidFill>
              <a:ln w="19050">
                <a:solidFill>
                  <a:schemeClr val="lt1"/>
                </a:solidFill>
              </a:ln>
              <a:effectLst/>
            </c:spPr>
          </c:dPt>
          <c:dPt>
            <c:idx val="92"/>
            <c:bubble3D val="0"/>
            <c:spPr>
              <a:solidFill>
                <a:schemeClr val="accent3">
                  <a:lumMod val="70000"/>
                  <a:lumOff val="30000"/>
                </a:schemeClr>
              </a:solidFill>
              <a:ln w="19050">
                <a:solidFill>
                  <a:schemeClr val="lt1"/>
                </a:solidFill>
              </a:ln>
              <a:effectLst/>
            </c:spPr>
          </c:dPt>
          <c:dPt>
            <c:idx val="93"/>
            <c:bubble3D val="0"/>
            <c:spPr>
              <a:solidFill>
                <a:schemeClr val="accent4">
                  <a:lumMod val="70000"/>
                  <a:lumOff val="30000"/>
                </a:schemeClr>
              </a:solidFill>
              <a:ln w="19050">
                <a:solidFill>
                  <a:schemeClr val="lt1"/>
                </a:solidFill>
              </a:ln>
              <a:effectLst/>
            </c:spPr>
          </c:dPt>
          <c:dPt>
            <c:idx val="94"/>
            <c:bubble3D val="0"/>
            <c:spPr>
              <a:solidFill>
                <a:schemeClr val="accent5">
                  <a:lumMod val="70000"/>
                  <a:lumOff val="30000"/>
                </a:schemeClr>
              </a:solidFill>
              <a:ln w="19050">
                <a:solidFill>
                  <a:schemeClr val="lt1"/>
                </a:solidFill>
              </a:ln>
              <a:effectLst/>
            </c:spPr>
          </c:dPt>
          <c:dPt>
            <c:idx val="95"/>
            <c:bubble3D val="0"/>
            <c:spPr>
              <a:solidFill>
                <a:schemeClr val="accent6">
                  <a:lumMod val="70000"/>
                  <a:lumOff val="30000"/>
                </a:schemeClr>
              </a:solidFill>
              <a:ln w="19050">
                <a:solidFill>
                  <a:schemeClr val="lt1"/>
                </a:solidFill>
              </a:ln>
              <a:effectLst/>
            </c:spPr>
          </c:dPt>
          <c:dPt>
            <c:idx val="96"/>
            <c:bubble3D val="0"/>
            <c:spPr>
              <a:solidFill>
                <a:schemeClr val="accent1">
                  <a:lumMod val="70000"/>
                </a:schemeClr>
              </a:solidFill>
              <a:ln w="19050">
                <a:solidFill>
                  <a:schemeClr val="lt1"/>
                </a:solidFill>
              </a:ln>
              <a:effectLst/>
            </c:spPr>
          </c:dPt>
          <c:dPt>
            <c:idx val="97"/>
            <c:bubble3D val="0"/>
            <c:spPr>
              <a:solidFill>
                <a:schemeClr val="accent2">
                  <a:lumMod val="70000"/>
                </a:schemeClr>
              </a:solidFill>
              <a:ln w="19050">
                <a:solidFill>
                  <a:schemeClr val="lt1"/>
                </a:solidFill>
              </a:ln>
              <a:effectLst/>
            </c:spPr>
          </c:dPt>
          <c:dPt>
            <c:idx val="98"/>
            <c:bubble3D val="0"/>
            <c:spPr>
              <a:solidFill>
                <a:schemeClr val="accent3">
                  <a:lumMod val="70000"/>
                </a:schemeClr>
              </a:solidFill>
              <a:ln w="19050">
                <a:solidFill>
                  <a:schemeClr val="lt1"/>
                </a:solidFill>
              </a:ln>
              <a:effectLst/>
            </c:spPr>
          </c:dPt>
          <c:dPt>
            <c:idx val="99"/>
            <c:bubble3D val="0"/>
            <c:spPr>
              <a:solidFill>
                <a:schemeClr val="accent4">
                  <a:lumMod val="70000"/>
                </a:schemeClr>
              </a:solidFill>
              <a:ln w="19050">
                <a:solidFill>
                  <a:schemeClr val="lt1"/>
                </a:solidFill>
              </a:ln>
              <a:effectLst/>
            </c:spPr>
          </c:dPt>
          <c:dPt>
            <c:idx val="100"/>
            <c:bubble3D val="0"/>
            <c:spPr>
              <a:solidFill>
                <a:schemeClr val="accent5">
                  <a:lumMod val="70000"/>
                </a:schemeClr>
              </a:solidFill>
              <a:ln w="19050">
                <a:solidFill>
                  <a:schemeClr val="lt1"/>
                </a:solidFill>
              </a:ln>
              <a:effectLst/>
            </c:spPr>
          </c:dPt>
          <c:dPt>
            <c:idx val="101"/>
            <c:bubble3D val="0"/>
            <c:spPr>
              <a:solidFill>
                <a:schemeClr val="accent6">
                  <a:lumMod val="70000"/>
                </a:schemeClr>
              </a:solidFill>
              <a:ln w="19050">
                <a:solidFill>
                  <a:schemeClr val="lt1"/>
                </a:solidFill>
              </a:ln>
              <a:effectLst/>
            </c:spPr>
          </c:dPt>
          <c:dPt>
            <c:idx val="102"/>
            <c:bubble3D val="0"/>
            <c:spPr>
              <a:solidFill>
                <a:schemeClr val="accent1">
                  <a:lumMod val="50000"/>
                  <a:lumOff val="50000"/>
                </a:schemeClr>
              </a:solidFill>
              <a:ln w="19050">
                <a:solidFill>
                  <a:schemeClr val="lt1"/>
                </a:solidFill>
              </a:ln>
              <a:effectLst/>
            </c:spPr>
          </c:dPt>
          <c:dPt>
            <c:idx val="103"/>
            <c:bubble3D val="0"/>
            <c:spPr>
              <a:solidFill>
                <a:schemeClr val="accent2">
                  <a:lumMod val="50000"/>
                  <a:lumOff val="50000"/>
                </a:schemeClr>
              </a:solidFill>
              <a:ln w="19050">
                <a:solidFill>
                  <a:schemeClr val="lt1"/>
                </a:solidFill>
              </a:ln>
              <a:effectLst/>
            </c:spPr>
          </c:dPt>
          <c:dPt>
            <c:idx val="104"/>
            <c:bubble3D val="0"/>
            <c:spPr>
              <a:solidFill>
                <a:schemeClr val="accent3">
                  <a:lumMod val="50000"/>
                  <a:lumOff val="50000"/>
                </a:schemeClr>
              </a:solidFill>
              <a:ln w="19050">
                <a:solidFill>
                  <a:schemeClr val="lt1"/>
                </a:solidFill>
              </a:ln>
              <a:effectLst/>
            </c:spPr>
          </c:dPt>
          <c:dPt>
            <c:idx val="105"/>
            <c:bubble3D val="0"/>
            <c:spPr>
              <a:solidFill>
                <a:schemeClr val="accent4">
                  <a:lumMod val="50000"/>
                  <a:lumOff val="50000"/>
                </a:schemeClr>
              </a:solidFill>
              <a:ln w="19050">
                <a:solidFill>
                  <a:schemeClr val="lt1"/>
                </a:solidFill>
              </a:ln>
              <a:effectLst/>
            </c:spPr>
          </c:dPt>
          <c:dPt>
            <c:idx val="106"/>
            <c:bubble3D val="0"/>
            <c:spPr>
              <a:solidFill>
                <a:schemeClr val="accent5">
                  <a:lumMod val="50000"/>
                  <a:lumOff val="50000"/>
                </a:schemeClr>
              </a:solidFill>
              <a:ln w="19050">
                <a:solidFill>
                  <a:schemeClr val="lt1"/>
                </a:solidFill>
              </a:ln>
              <a:effectLst/>
            </c:spPr>
          </c:dPt>
          <c:dPt>
            <c:idx val="107"/>
            <c:bubble3D val="0"/>
            <c:spPr>
              <a:solidFill>
                <a:schemeClr val="accent6">
                  <a:lumMod val="50000"/>
                  <a:lumOff val="50000"/>
                </a:schemeClr>
              </a:solidFill>
              <a:ln w="19050">
                <a:solidFill>
                  <a:schemeClr val="lt1"/>
                </a:solidFill>
              </a:ln>
              <a:effectLst/>
            </c:spPr>
          </c:dPt>
          <c:dPt>
            <c:idx val="108"/>
            <c:bubble3D val="0"/>
            <c:spPr>
              <a:solidFill>
                <a:schemeClr val="accent1"/>
              </a:solidFill>
              <a:ln w="19050">
                <a:solidFill>
                  <a:schemeClr val="lt1"/>
                </a:solidFill>
              </a:ln>
              <a:effectLst/>
            </c:spPr>
          </c:dPt>
          <c:dPt>
            <c:idx val="109"/>
            <c:bubble3D val="0"/>
            <c:spPr>
              <a:solidFill>
                <a:schemeClr val="accent2"/>
              </a:solidFill>
              <a:ln w="19050">
                <a:solidFill>
                  <a:schemeClr val="lt1"/>
                </a:solidFill>
              </a:ln>
              <a:effectLst/>
            </c:spPr>
          </c:dPt>
          <c:dPt>
            <c:idx val="110"/>
            <c:bubble3D val="0"/>
            <c:spPr>
              <a:solidFill>
                <a:schemeClr val="accent3"/>
              </a:solidFill>
              <a:ln w="19050">
                <a:solidFill>
                  <a:schemeClr val="lt1"/>
                </a:solidFill>
              </a:ln>
              <a:effectLst/>
            </c:spPr>
          </c:dPt>
          <c:dPt>
            <c:idx val="111"/>
            <c:bubble3D val="0"/>
            <c:spPr>
              <a:solidFill>
                <a:schemeClr val="accent4"/>
              </a:solidFill>
              <a:ln w="19050">
                <a:solidFill>
                  <a:schemeClr val="lt1"/>
                </a:solidFill>
              </a:ln>
              <a:effectLst/>
            </c:spPr>
          </c:dPt>
          <c:dPt>
            <c:idx val="112"/>
            <c:bubble3D val="0"/>
            <c:spPr>
              <a:solidFill>
                <a:schemeClr val="accent5"/>
              </a:solidFill>
              <a:ln w="19050">
                <a:solidFill>
                  <a:schemeClr val="lt1"/>
                </a:solidFill>
              </a:ln>
              <a:effectLst/>
            </c:spPr>
          </c:dPt>
          <c:dPt>
            <c:idx val="113"/>
            <c:bubble3D val="0"/>
            <c:spPr>
              <a:solidFill>
                <a:schemeClr val="accent6"/>
              </a:solidFill>
              <a:ln w="19050">
                <a:solidFill>
                  <a:schemeClr val="lt1"/>
                </a:solidFill>
              </a:ln>
              <a:effectLst/>
            </c:spPr>
          </c:dPt>
          <c:dPt>
            <c:idx val="114"/>
            <c:bubble3D val="0"/>
            <c:spPr>
              <a:solidFill>
                <a:schemeClr val="accent1">
                  <a:lumMod val="60000"/>
                </a:schemeClr>
              </a:solidFill>
              <a:ln w="19050">
                <a:solidFill>
                  <a:schemeClr val="lt1"/>
                </a:solidFill>
              </a:ln>
              <a:effectLst/>
            </c:spPr>
          </c:dPt>
          <c:dPt>
            <c:idx val="115"/>
            <c:bubble3D val="0"/>
            <c:spPr>
              <a:solidFill>
                <a:schemeClr val="accent2">
                  <a:lumMod val="60000"/>
                </a:schemeClr>
              </a:solidFill>
              <a:ln w="19050">
                <a:solidFill>
                  <a:schemeClr val="lt1"/>
                </a:solidFill>
              </a:ln>
              <a:effectLst/>
            </c:spPr>
          </c:dPt>
          <c:dPt>
            <c:idx val="116"/>
            <c:bubble3D val="0"/>
            <c:spPr>
              <a:solidFill>
                <a:schemeClr val="accent3">
                  <a:lumMod val="60000"/>
                </a:schemeClr>
              </a:solidFill>
              <a:ln w="19050">
                <a:solidFill>
                  <a:schemeClr val="lt1"/>
                </a:solidFill>
              </a:ln>
              <a:effectLst/>
            </c:spPr>
          </c:dPt>
          <c:dPt>
            <c:idx val="117"/>
            <c:bubble3D val="0"/>
            <c:spPr>
              <a:solidFill>
                <a:schemeClr val="accent4">
                  <a:lumMod val="60000"/>
                </a:schemeClr>
              </a:solidFill>
              <a:ln w="19050">
                <a:solidFill>
                  <a:schemeClr val="lt1"/>
                </a:solidFill>
              </a:ln>
              <a:effectLst/>
            </c:spPr>
          </c:dPt>
          <c:dPt>
            <c:idx val="118"/>
            <c:bubble3D val="0"/>
            <c:spPr>
              <a:solidFill>
                <a:schemeClr val="accent5">
                  <a:lumMod val="60000"/>
                </a:schemeClr>
              </a:solidFill>
              <a:ln w="19050">
                <a:solidFill>
                  <a:schemeClr val="lt1"/>
                </a:solidFill>
              </a:ln>
              <a:effectLst/>
            </c:spPr>
          </c:dPt>
          <c:dPt>
            <c:idx val="119"/>
            <c:bubble3D val="0"/>
            <c:spPr>
              <a:solidFill>
                <a:schemeClr val="accent6">
                  <a:lumMod val="60000"/>
                </a:schemeClr>
              </a:solidFill>
              <a:ln w="19050">
                <a:solidFill>
                  <a:schemeClr val="lt1"/>
                </a:solidFill>
              </a:ln>
              <a:effectLst/>
            </c:spPr>
          </c:dPt>
          <c:dPt>
            <c:idx val="120"/>
            <c:bubble3D val="0"/>
            <c:spPr>
              <a:solidFill>
                <a:schemeClr val="accent1">
                  <a:lumMod val="80000"/>
                  <a:lumOff val="20000"/>
                </a:schemeClr>
              </a:solidFill>
              <a:ln w="19050">
                <a:solidFill>
                  <a:schemeClr val="lt1"/>
                </a:solidFill>
              </a:ln>
              <a:effectLst/>
            </c:spPr>
          </c:dPt>
          <c:dPt>
            <c:idx val="121"/>
            <c:bubble3D val="0"/>
            <c:spPr>
              <a:solidFill>
                <a:schemeClr val="accent2">
                  <a:lumMod val="80000"/>
                  <a:lumOff val="20000"/>
                </a:schemeClr>
              </a:solidFill>
              <a:ln w="19050">
                <a:solidFill>
                  <a:schemeClr val="lt1"/>
                </a:solidFill>
              </a:ln>
              <a:effectLst/>
            </c:spPr>
          </c:dPt>
          <c:dPt>
            <c:idx val="122"/>
            <c:bubble3D val="0"/>
            <c:spPr>
              <a:solidFill>
                <a:schemeClr val="accent3">
                  <a:lumMod val="80000"/>
                  <a:lumOff val="20000"/>
                </a:schemeClr>
              </a:solidFill>
              <a:ln w="19050">
                <a:solidFill>
                  <a:schemeClr val="lt1"/>
                </a:solidFill>
              </a:ln>
              <a:effectLst/>
            </c:spPr>
          </c:dPt>
          <c:dPt>
            <c:idx val="123"/>
            <c:bubble3D val="0"/>
            <c:spPr>
              <a:solidFill>
                <a:schemeClr val="accent4">
                  <a:lumMod val="80000"/>
                  <a:lumOff val="20000"/>
                </a:schemeClr>
              </a:solidFill>
              <a:ln w="19050">
                <a:solidFill>
                  <a:schemeClr val="lt1"/>
                </a:solidFill>
              </a:ln>
              <a:effectLst/>
            </c:spPr>
          </c:dPt>
          <c:dPt>
            <c:idx val="124"/>
            <c:bubble3D val="0"/>
            <c:spPr>
              <a:solidFill>
                <a:schemeClr val="accent5">
                  <a:lumMod val="80000"/>
                  <a:lumOff val="20000"/>
                </a:schemeClr>
              </a:solidFill>
              <a:ln w="19050">
                <a:solidFill>
                  <a:schemeClr val="lt1"/>
                </a:solidFill>
              </a:ln>
              <a:effectLst/>
            </c:spPr>
          </c:dPt>
          <c:dPt>
            <c:idx val="125"/>
            <c:bubble3D val="0"/>
            <c:spPr>
              <a:solidFill>
                <a:schemeClr val="accent6">
                  <a:lumMod val="80000"/>
                  <a:lumOff val="20000"/>
                </a:schemeClr>
              </a:solidFill>
              <a:ln w="19050">
                <a:solidFill>
                  <a:schemeClr val="lt1"/>
                </a:solidFill>
              </a:ln>
              <a:effectLst/>
            </c:spPr>
          </c:dPt>
          <c:dPt>
            <c:idx val="126"/>
            <c:bubble3D val="0"/>
            <c:spPr>
              <a:solidFill>
                <a:schemeClr val="accent1">
                  <a:lumMod val="80000"/>
                </a:schemeClr>
              </a:solidFill>
              <a:ln w="19050">
                <a:solidFill>
                  <a:schemeClr val="lt1"/>
                </a:solidFill>
              </a:ln>
              <a:effectLst/>
            </c:spPr>
          </c:dPt>
          <c:dPt>
            <c:idx val="127"/>
            <c:bubble3D val="0"/>
            <c:spPr>
              <a:solidFill>
                <a:schemeClr val="accent2">
                  <a:lumMod val="80000"/>
                </a:schemeClr>
              </a:solidFill>
              <a:ln w="19050">
                <a:solidFill>
                  <a:schemeClr val="lt1"/>
                </a:solidFill>
              </a:ln>
              <a:effectLst/>
            </c:spPr>
          </c:dPt>
          <c:dPt>
            <c:idx val="128"/>
            <c:bubble3D val="0"/>
            <c:spPr>
              <a:solidFill>
                <a:schemeClr val="accent3">
                  <a:lumMod val="80000"/>
                </a:schemeClr>
              </a:solidFill>
              <a:ln w="19050">
                <a:solidFill>
                  <a:schemeClr val="lt1"/>
                </a:solidFill>
              </a:ln>
              <a:effectLst/>
            </c:spPr>
          </c:dPt>
          <c:dPt>
            <c:idx val="129"/>
            <c:bubble3D val="0"/>
            <c:spPr>
              <a:solidFill>
                <a:schemeClr val="accent4">
                  <a:lumMod val="80000"/>
                </a:schemeClr>
              </a:solidFill>
              <a:ln w="19050">
                <a:solidFill>
                  <a:schemeClr val="lt1"/>
                </a:solidFill>
              </a:ln>
              <a:effectLst/>
            </c:spPr>
          </c:dPt>
          <c:dPt>
            <c:idx val="130"/>
            <c:bubble3D val="0"/>
            <c:spPr>
              <a:solidFill>
                <a:schemeClr val="accent5">
                  <a:lumMod val="80000"/>
                </a:schemeClr>
              </a:solidFill>
              <a:ln w="19050">
                <a:solidFill>
                  <a:schemeClr val="lt1"/>
                </a:solidFill>
              </a:ln>
              <a:effectLst/>
            </c:spPr>
          </c:dPt>
          <c:dPt>
            <c:idx val="131"/>
            <c:bubble3D val="0"/>
            <c:spPr>
              <a:solidFill>
                <a:schemeClr val="accent6">
                  <a:lumMod val="80000"/>
                </a:schemeClr>
              </a:solidFill>
              <a:ln w="19050">
                <a:solidFill>
                  <a:schemeClr val="lt1"/>
                </a:solidFill>
              </a:ln>
              <a:effectLst/>
            </c:spPr>
          </c:dPt>
          <c:dPt>
            <c:idx val="132"/>
            <c:bubble3D val="0"/>
            <c:spPr>
              <a:solidFill>
                <a:schemeClr val="accent1">
                  <a:lumMod val="60000"/>
                  <a:lumOff val="40000"/>
                </a:schemeClr>
              </a:solidFill>
              <a:ln w="19050">
                <a:solidFill>
                  <a:schemeClr val="lt1"/>
                </a:solidFill>
              </a:ln>
              <a:effectLst/>
            </c:spPr>
          </c:dPt>
          <c:dPt>
            <c:idx val="133"/>
            <c:bubble3D val="0"/>
            <c:spPr>
              <a:solidFill>
                <a:schemeClr val="accent2">
                  <a:lumMod val="60000"/>
                  <a:lumOff val="40000"/>
                </a:schemeClr>
              </a:solidFill>
              <a:ln w="19050">
                <a:solidFill>
                  <a:schemeClr val="lt1"/>
                </a:solidFill>
              </a:ln>
              <a:effectLst/>
            </c:spPr>
          </c:dPt>
          <c:dPt>
            <c:idx val="134"/>
            <c:bubble3D val="0"/>
            <c:spPr>
              <a:solidFill>
                <a:schemeClr val="accent3">
                  <a:lumMod val="60000"/>
                  <a:lumOff val="40000"/>
                </a:schemeClr>
              </a:solidFill>
              <a:ln w="19050">
                <a:solidFill>
                  <a:schemeClr val="lt1"/>
                </a:solidFill>
              </a:ln>
              <a:effectLst/>
            </c:spPr>
          </c:dPt>
          <c:dPt>
            <c:idx val="135"/>
            <c:bubble3D val="0"/>
            <c:spPr>
              <a:solidFill>
                <a:schemeClr val="accent4">
                  <a:lumMod val="60000"/>
                  <a:lumOff val="40000"/>
                </a:schemeClr>
              </a:solidFill>
              <a:ln w="19050">
                <a:solidFill>
                  <a:schemeClr val="lt1"/>
                </a:solidFill>
              </a:ln>
              <a:effectLst/>
            </c:spPr>
          </c:dPt>
          <c:dPt>
            <c:idx val="136"/>
            <c:bubble3D val="0"/>
            <c:spPr>
              <a:solidFill>
                <a:schemeClr val="accent5">
                  <a:lumMod val="60000"/>
                  <a:lumOff val="40000"/>
                </a:schemeClr>
              </a:solidFill>
              <a:ln w="19050">
                <a:solidFill>
                  <a:schemeClr val="lt1"/>
                </a:solidFill>
              </a:ln>
              <a:effectLst/>
            </c:spPr>
          </c:dPt>
          <c:dPt>
            <c:idx val="137"/>
            <c:bubble3D val="0"/>
            <c:spPr>
              <a:solidFill>
                <a:schemeClr val="accent6">
                  <a:lumMod val="60000"/>
                  <a:lumOff val="40000"/>
                </a:schemeClr>
              </a:solidFill>
              <a:ln w="19050">
                <a:solidFill>
                  <a:schemeClr val="lt1"/>
                </a:solidFill>
              </a:ln>
              <a:effectLst/>
            </c:spPr>
          </c:dPt>
          <c:dPt>
            <c:idx val="138"/>
            <c:bubble3D val="0"/>
            <c:spPr>
              <a:solidFill>
                <a:schemeClr val="accent1">
                  <a:lumMod val="50000"/>
                </a:schemeClr>
              </a:solidFill>
              <a:ln w="19050">
                <a:solidFill>
                  <a:schemeClr val="lt1"/>
                </a:solidFill>
              </a:ln>
              <a:effectLst/>
            </c:spPr>
          </c:dPt>
          <c:dPt>
            <c:idx val="139"/>
            <c:bubble3D val="0"/>
            <c:spPr>
              <a:solidFill>
                <a:schemeClr val="accent2">
                  <a:lumMod val="50000"/>
                </a:schemeClr>
              </a:solidFill>
              <a:ln w="19050">
                <a:solidFill>
                  <a:schemeClr val="lt1"/>
                </a:solidFill>
              </a:ln>
              <a:effectLst/>
            </c:spPr>
          </c:dPt>
          <c:dPt>
            <c:idx val="140"/>
            <c:bubble3D val="0"/>
            <c:spPr>
              <a:solidFill>
                <a:schemeClr val="accent3">
                  <a:lumMod val="50000"/>
                </a:schemeClr>
              </a:solidFill>
              <a:ln w="19050">
                <a:solidFill>
                  <a:schemeClr val="lt1"/>
                </a:solidFill>
              </a:ln>
              <a:effectLst/>
            </c:spPr>
          </c:dPt>
          <c:dPt>
            <c:idx val="141"/>
            <c:bubble3D val="0"/>
            <c:spPr>
              <a:solidFill>
                <a:schemeClr val="accent4">
                  <a:lumMod val="50000"/>
                </a:schemeClr>
              </a:solidFill>
              <a:ln w="19050">
                <a:solidFill>
                  <a:schemeClr val="lt1"/>
                </a:solidFill>
              </a:ln>
              <a:effectLst/>
            </c:spPr>
          </c:dPt>
          <c:dPt>
            <c:idx val="142"/>
            <c:bubble3D val="0"/>
            <c:spPr>
              <a:solidFill>
                <a:schemeClr val="accent5">
                  <a:lumMod val="50000"/>
                </a:schemeClr>
              </a:solidFill>
              <a:ln w="19050">
                <a:solidFill>
                  <a:schemeClr val="lt1"/>
                </a:solidFill>
              </a:ln>
              <a:effectLst/>
            </c:spPr>
          </c:dPt>
          <c:dPt>
            <c:idx val="143"/>
            <c:bubble3D val="0"/>
            <c:spPr>
              <a:solidFill>
                <a:schemeClr val="accent6">
                  <a:lumMod val="50000"/>
                </a:schemeClr>
              </a:solidFill>
              <a:ln w="19050">
                <a:solidFill>
                  <a:schemeClr val="lt1"/>
                </a:solidFill>
              </a:ln>
              <a:effectLst/>
            </c:spPr>
          </c:dPt>
          <c:dPt>
            <c:idx val="144"/>
            <c:bubble3D val="0"/>
            <c:spPr>
              <a:solidFill>
                <a:schemeClr val="accent1">
                  <a:lumMod val="70000"/>
                  <a:lumOff val="30000"/>
                </a:schemeClr>
              </a:solidFill>
              <a:ln w="19050">
                <a:solidFill>
                  <a:schemeClr val="lt1"/>
                </a:solidFill>
              </a:ln>
              <a:effectLst/>
            </c:spPr>
          </c:dPt>
          <c:dPt>
            <c:idx val="145"/>
            <c:bubble3D val="0"/>
            <c:spPr>
              <a:solidFill>
                <a:schemeClr val="accent2">
                  <a:lumMod val="70000"/>
                  <a:lumOff val="30000"/>
                </a:schemeClr>
              </a:solidFill>
              <a:ln w="19050">
                <a:solidFill>
                  <a:schemeClr val="lt1"/>
                </a:solidFill>
              </a:ln>
              <a:effectLst/>
            </c:spPr>
          </c:dPt>
          <c:dPt>
            <c:idx val="146"/>
            <c:bubble3D val="0"/>
            <c:spPr>
              <a:solidFill>
                <a:schemeClr val="accent3">
                  <a:lumMod val="70000"/>
                  <a:lumOff val="30000"/>
                </a:schemeClr>
              </a:solidFill>
              <a:ln w="19050">
                <a:solidFill>
                  <a:schemeClr val="lt1"/>
                </a:solidFill>
              </a:ln>
              <a:effectLst/>
            </c:spPr>
          </c:dPt>
          <c:dPt>
            <c:idx val="147"/>
            <c:bubble3D val="0"/>
            <c:spPr>
              <a:solidFill>
                <a:schemeClr val="accent4">
                  <a:lumMod val="70000"/>
                  <a:lumOff val="30000"/>
                </a:schemeClr>
              </a:solidFill>
              <a:ln w="19050">
                <a:solidFill>
                  <a:schemeClr val="lt1"/>
                </a:solidFill>
              </a:ln>
              <a:effectLst/>
            </c:spPr>
          </c:dPt>
          <c:dPt>
            <c:idx val="148"/>
            <c:bubble3D val="0"/>
            <c:spPr>
              <a:solidFill>
                <a:schemeClr val="accent5">
                  <a:lumMod val="70000"/>
                  <a:lumOff val="30000"/>
                </a:schemeClr>
              </a:solidFill>
              <a:ln w="19050">
                <a:solidFill>
                  <a:schemeClr val="lt1"/>
                </a:solidFill>
              </a:ln>
              <a:effectLst/>
            </c:spPr>
          </c:dPt>
          <c:dPt>
            <c:idx val="149"/>
            <c:bubble3D val="0"/>
            <c:spPr>
              <a:solidFill>
                <a:schemeClr val="accent6">
                  <a:lumMod val="70000"/>
                  <a:lumOff val="30000"/>
                </a:schemeClr>
              </a:solidFill>
              <a:ln w="19050">
                <a:solidFill>
                  <a:schemeClr val="lt1"/>
                </a:solidFill>
              </a:ln>
              <a:effectLst/>
            </c:spPr>
          </c:dPt>
          <c:dPt>
            <c:idx val="150"/>
            <c:bubble3D val="0"/>
            <c:spPr>
              <a:solidFill>
                <a:schemeClr val="accent1">
                  <a:lumMod val="70000"/>
                </a:schemeClr>
              </a:solidFill>
              <a:ln w="19050">
                <a:solidFill>
                  <a:schemeClr val="lt1"/>
                </a:solidFill>
              </a:ln>
              <a:effectLst/>
            </c:spPr>
          </c:dPt>
          <c:dPt>
            <c:idx val="151"/>
            <c:bubble3D val="0"/>
            <c:spPr>
              <a:solidFill>
                <a:schemeClr val="accent2">
                  <a:lumMod val="70000"/>
                </a:schemeClr>
              </a:solidFill>
              <a:ln w="19050">
                <a:solidFill>
                  <a:schemeClr val="lt1"/>
                </a:solidFill>
              </a:ln>
              <a:effectLst/>
            </c:spPr>
          </c:dPt>
          <c:dPt>
            <c:idx val="152"/>
            <c:bubble3D val="0"/>
            <c:spPr>
              <a:solidFill>
                <a:schemeClr val="accent3">
                  <a:lumMod val="70000"/>
                </a:schemeClr>
              </a:solidFill>
              <a:ln w="19050">
                <a:solidFill>
                  <a:schemeClr val="lt1"/>
                </a:solidFill>
              </a:ln>
              <a:effectLst/>
            </c:spPr>
          </c:dPt>
          <c:dPt>
            <c:idx val="153"/>
            <c:bubble3D val="0"/>
            <c:spPr>
              <a:solidFill>
                <a:schemeClr val="accent4">
                  <a:lumMod val="70000"/>
                </a:schemeClr>
              </a:solidFill>
              <a:ln w="19050">
                <a:solidFill>
                  <a:schemeClr val="lt1"/>
                </a:solidFill>
              </a:ln>
              <a:effectLst/>
            </c:spPr>
          </c:dPt>
          <c:dPt>
            <c:idx val="154"/>
            <c:bubble3D val="0"/>
            <c:spPr>
              <a:solidFill>
                <a:schemeClr val="accent5">
                  <a:lumMod val="70000"/>
                </a:schemeClr>
              </a:solidFill>
              <a:ln w="19050">
                <a:solidFill>
                  <a:schemeClr val="lt1"/>
                </a:solidFill>
              </a:ln>
              <a:effectLst/>
            </c:spPr>
          </c:dPt>
          <c:dPt>
            <c:idx val="155"/>
            <c:bubble3D val="0"/>
            <c:spPr>
              <a:solidFill>
                <a:schemeClr val="accent6">
                  <a:lumMod val="70000"/>
                </a:schemeClr>
              </a:solidFill>
              <a:ln w="19050">
                <a:solidFill>
                  <a:schemeClr val="lt1"/>
                </a:solidFill>
              </a:ln>
              <a:effectLst/>
            </c:spPr>
          </c:dPt>
          <c:dPt>
            <c:idx val="156"/>
            <c:bubble3D val="0"/>
            <c:spPr>
              <a:solidFill>
                <a:schemeClr val="accent1">
                  <a:lumMod val="50000"/>
                  <a:lumOff val="50000"/>
                </a:schemeClr>
              </a:solidFill>
              <a:ln w="19050">
                <a:solidFill>
                  <a:schemeClr val="lt1"/>
                </a:solidFill>
              </a:ln>
              <a:effectLst/>
            </c:spPr>
          </c:dPt>
          <c:dPt>
            <c:idx val="157"/>
            <c:bubble3D val="0"/>
            <c:spPr>
              <a:solidFill>
                <a:schemeClr val="accent2">
                  <a:lumMod val="50000"/>
                  <a:lumOff val="50000"/>
                </a:schemeClr>
              </a:solidFill>
              <a:ln w="19050">
                <a:solidFill>
                  <a:schemeClr val="lt1"/>
                </a:solidFill>
              </a:ln>
              <a:effectLst/>
            </c:spPr>
          </c:dPt>
          <c:dPt>
            <c:idx val="158"/>
            <c:bubble3D val="0"/>
            <c:spPr>
              <a:solidFill>
                <a:schemeClr val="accent3">
                  <a:lumMod val="50000"/>
                  <a:lumOff val="50000"/>
                </a:schemeClr>
              </a:solidFill>
              <a:ln w="19050">
                <a:solidFill>
                  <a:schemeClr val="lt1"/>
                </a:solidFill>
              </a:ln>
              <a:effectLst/>
            </c:spPr>
          </c:dPt>
          <c:dPt>
            <c:idx val="159"/>
            <c:bubble3D val="0"/>
            <c:spPr>
              <a:solidFill>
                <a:schemeClr val="accent4">
                  <a:lumMod val="50000"/>
                  <a:lumOff val="50000"/>
                </a:schemeClr>
              </a:solidFill>
              <a:ln w="19050">
                <a:solidFill>
                  <a:schemeClr val="lt1"/>
                </a:solidFill>
              </a:ln>
              <a:effectLst/>
            </c:spPr>
          </c:dPt>
          <c:dPt>
            <c:idx val="160"/>
            <c:bubble3D val="0"/>
            <c:spPr>
              <a:solidFill>
                <a:schemeClr val="accent5">
                  <a:lumMod val="50000"/>
                  <a:lumOff val="50000"/>
                </a:schemeClr>
              </a:solidFill>
              <a:ln w="19050">
                <a:solidFill>
                  <a:schemeClr val="lt1"/>
                </a:solidFill>
              </a:ln>
              <a:effectLst/>
            </c:spPr>
          </c:dPt>
          <c:dPt>
            <c:idx val="161"/>
            <c:bubble3D val="0"/>
            <c:spPr>
              <a:solidFill>
                <a:schemeClr val="accent6">
                  <a:lumMod val="50000"/>
                  <a:lumOff val="50000"/>
                </a:schemeClr>
              </a:solidFill>
              <a:ln w="19050">
                <a:solidFill>
                  <a:schemeClr val="lt1"/>
                </a:solidFill>
              </a:ln>
              <a:effectLst/>
            </c:spPr>
          </c:dPt>
          <c:dPt>
            <c:idx val="162"/>
            <c:bubble3D val="0"/>
            <c:spPr>
              <a:solidFill>
                <a:schemeClr val="accent1"/>
              </a:solidFill>
              <a:ln w="19050">
                <a:solidFill>
                  <a:schemeClr val="lt1"/>
                </a:solidFill>
              </a:ln>
              <a:effectLst/>
            </c:spPr>
          </c:dPt>
          <c:dPt>
            <c:idx val="163"/>
            <c:bubble3D val="0"/>
            <c:spPr>
              <a:solidFill>
                <a:schemeClr val="accent2"/>
              </a:solidFill>
              <a:ln w="19050">
                <a:solidFill>
                  <a:schemeClr val="lt1"/>
                </a:solidFill>
              </a:ln>
              <a:effectLst/>
            </c:spPr>
          </c:dPt>
          <c:dPt>
            <c:idx val="164"/>
            <c:bubble3D val="0"/>
            <c:spPr>
              <a:solidFill>
                <a:schemeClr val="accent3"/>
              </a:solidFill>
              <a:ln w="19050">
                <a:solidFill>
                  <a:schemeClr val="lt1"/>
                </a:solidFill>
              </a:ln>
              <a:effectLst/>
            </c:spPr>
          </c:dPt>
          <c:dPt>
            <c:idx val="165"/>
            <c:bubble3D val="0"/>
            <c:spPr>
              <a:solidFill>
                <a:schemeClr val="accent4"/>
              </a:solidFill>
              <a:ln w="19050">
                <a:solidFill>
                  <a:schemeClr val="lt1"/>
                </a:solidFill>
              </a:ln>
              <a:effectLst/>
            </c:spPr>
          </c:dPt>
          <c:dPt>
            <c:idx val="166"/>
            <c:bubble3D val="0"/>
            <c:spPr>
              <a:solidFill>
                <a:schemeClr val="accent5"/>
              </a:solidFill>
              <a:ln w="19050">
                <a:solidFill>
                  <a:schemeClr val="lt1"/>
                </a:solidFill>
              </a:ln>
              <a:effectLst/>
            </c:spPr>
          </c:dPt>
          <c:dPt>
            <c:idx val="167"/>
            <c:bubble3D val="0"/>
            <c:spPr>
              <a:solidFill>
                <a:schemeClr val="accent6"/>
              </a:solidFill>
              <a:ln w="19050">
                <a:solidFill>
                  <a:schemeClr val="lt1"/>
                </a:solidFill>
              </a:ln>
              <a:effectLst/>
            </c:spPr>
          </c:dPt>
          <c:dPt>
            <c:idx val="168"/>
            <c:bubble3D val="0"/>
            <c:spPr>
              <a:solidFill>
                <a:schemeClr val="accent1">
                  <a:lumMod val="60000"/>
                </a:schemeClr>
              </a:solidFill>
              <a:ln w="19050">
                <a:solidFill>
                  <a:schemeClr val="lt1"/>
                </a:solidFill>
              </a:ln>
              <a:effectLst/>
            </c:spPr>
          </c:dPt>
          <c:dPt>
            <c:idx val="169"/>
            <c:bubble3D val="0"/>
            <c:spPr>
              <a:solidFill>
                <a:schemeClr val="accent2">
                  <a:lumMod val="60000"/>
                </a:schemeClr>
              </a:solidFill>
              <a:ln w="19050">
                <a:solidFill>
                  <a:schemeClr val="lt1"/>
                </a:solidFill>
              </a:ln>
              <a:effectLst/>
            </c:spPr>
          </c:dPt>
          <c:dPt>
            <c:idx val="170"/>
            <c:bubble3D val="0"/>
            <c:spPr>
              <a:solidFill>
                <a:schemeClr val="accent3">
                  <a:lumMod val="60000"/>
                </a:schemeClr>
              </a:solidFill>
              <a:ln w="19050">
                <a:solidFill>
                  <a:schemeClr val="lt1"/>
                </a:solidFill>
              </a:ln>
              <a:effectLst/>
            </c:spPr>
          </c:dPt>
          <c:dPt>
            <c:idx val="171"/>
            <c:bubble3D val="0"/>
            <c:spPr>
              <a:solidFill>
                <a:schemeClr val="accent4">
                  <a:lumMod val="60000"/>
                </a:schemeClr>
              </a:solidFill>
              <a:ln w="19050">
                <a:solidFill>
                  <a:schemeClr val="lt1"/>
                </a:solidFill>
              </a:ln>
              <a:effectLst/>
            </c:spPr>
          </c:dPt>
          <c:dPt>
            <c:idx val="172"/>
            <c:bubble3D val="0"/>
            <c:spPr>
              <a:solidFill>
                <a:schemeClr val="accent5">
                  <a:lumMod val="60000"/>
                </a:schemeClr>
              </a:solidFill>
              <a:ln w="19050">
                <a:solidFill>
                  <a:schemeClr val="lt1"/>
                </a:solidFill>
              </a:ln>
              <a:effectLst/>
            </c:spPr>
          </c:dPt>
          <c:dPt>
            <c:idx val="173"/>
            <c:bubble3D val="0"/>
            <c:spPr>
              <a:solidFill>
                <a:schemeClr val="accent6">
                  <a:lumMod val="60000"/>
                </a:schemeClr>
              </a:solidFill>
              <a:ln w="19050">
                <a:solidFill>
                  <a:schemeClr val="lt1"/>
                </a:solidFill>
              </a:ln>
              <a:effectLst/>
            </c:spPr>
          </c:dPt>
          <c:dPt>
            <c:idx val="174"/>
            <c:bubble3D val="0"/>
            <c:spPr>
              <a:solidFill>
                <a:schemeClr val="accent1">
                  <a:lumMod val="80000"/>
                  <a:lumOff val="20000"/>
                </a:schemeClr>
              </a:solidFill>
              <a:ln w="19050">
                <a:solidFill>
                  <a:schemeClr val="lt1"/>
                </a:solidFill>
              </a:ln>
              <a:effectLst/>
            </c:spPr>
          </c:dPt>
          <c:dPt>
            <c:idx val="175"/>
            <c:bubble3D val="0"/>
            <c:spPr>
              <a:solidFill>
                <a:schemeClr val="accent2">
                  <a:lumMod val="80000"/>
                  <a:lumOff val="20000"/>
                </a:schemeClr>
              </a:solidFill>
              <a:ln w="19050">
                <a:solidFill>
                  <a:schemeClr val="lt1"/>
                </a:solidFill>
              </a:ln>
              <a:effectLst/>
            </c:spPr>
          </c:dPt>
          <c:dPt>
            <c:idx val="176"/>
            <c:bubble3D val="0"/>
            <c:spPr>
              <a:solidFill>
                <a:schemeClr val="accent3">
                  <a:lumMod val="80000"/>
                  <a:lumOff val="20000"/>
                </a:schemeClr>
              </a:solidFill>
              <a:ln w="19050">
                <a:solidFill>
                  <a:schemeClr val="lt1"/>
                </a:solidFill>
              </a:ln>
              <a:effectLst/>
            </c:spPr>
          </c:dPt>
          <c:cat>
            <c:strRef>
              <c:f>Sheet2!$A$5:$A$182</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Grand Total</c:v>
                </c:pt>
              </c:strCache>
            </c:strRef>
          </c:cat>
          <c:val>
            <c:numRef>
              <c:f>Sheet2!$L$5:$L$182</c:f>
              <c:numCache>
                <c:formatCode>General</c:formatCode>
                <c:ptCount val="178"/>
                <c:pt idx="0">
                  <c:v>1.0</c:v>
                </c:pt>
                <c:pt idx="48">
                  <c:v>1.0</c:v>
                </c:pt>
                <c:pt idx="52">
                  <c:v>2.0</c:v>
                </c:pt>
                <c:pt idx="63">
                  <c:v>1.0</c:v>
                </c:pt>
                <c:pt idx="73">
                  <c:v>1.0</c:v>
                </c:pt>
                <c:pt idx="85">
                  <c:v>1.0</c:v>
                </c:pt>
                <c:pt idx="86">
                  <c:v>1.0</c:v>
                </c:pt>
                <c:pt idx="95">
                  <c:v>2.0</c:v>
                </c:pt>
                <c:pt idx="119">
                  <c:v>1.0</c:v>
                </c:pt>
                <c:pt idx="128">
                  <c:v>2.0</c:v>
                </c:pt>
                <c:pt idx="129">
                  <c:v>1.0</c:v>
                </c:pt>
                <c:pt idx="144">
                  <c:v>1.0</c:v>
                </c:pt>
                <c:pt idx="145">
                  <c:v>1.0</c:v>
                </c:pt>
                <c:pt idx="177">
                  <c:v>16.0</c:v>
                </c:pt>
              </c:numCache>
            </c:numRef>
          </c:val>
        </c:ser>
        <c:ser>
          <c:idx val="11"/>
          <c:order val="11"/>
          <c:tx>
            <c:strRef>
              <c:f>Sheet2!$M$3:$M$4</c:f>
              <c:strCache>
                <c:ptCount val="2"/>
                <c:pt idx="0">
                  <c:v>Column Labels</c:v>
                </c:pt>
                <c:pt idx="1">
                  <c:v>Support</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dPt>
            <c:idx val="22"/>
            <c:bubble3D val="0"/>
            <c:spPr>
              <a:solidFill>
                <a:schemeClr val="accent5">
                  <a:lumMod val="80000"/>
                </a:schemeClr>
              </a:solidFill>
              <a:ln w="19050">
                <a:solidFill>
                  <a:schemeClr val="lt1"/>
                </a:solidFill>
              </a:ln>
              <a:effectLst/>
            </c:spPr>
          </c:dPt>
          <c:dPt>
            <c:idx val="23"/>
            <c:bubble3D val="0"/>
            <c:spPr>
              <a:solidFill>
                <a:schemeClr val="accent6">
                  <a:lumMod val="80000"/>
                </a:schemeClr>
              </a:solidFill>
              <a:ln w="19050">
                <a:solidFill>
                  <a:schemeClr val="lt1"/>
                </a:solidFill>
              </a:ln>
              <a:effectLst/>
            </c:spPr>
          </c:dPt>
          <c:dPt>
            <c:idx val="24"/>
            <c:bubble3D val="0"/>
            <c:spPr>
              <a:solidFill>
                <a:schemeClr val="accent1">
                  <a:lumMod val="60000"/>
                  <a:lumOff val="40000"/>
                </a:schemeClr>
              </a:solidFill>
              <a:ln w="19050">
                <a:solidFill>
                  <a:schemeClr val="lt1"/>
                </a:solidFill>
              </a:ln>
              <a:effectLst/>
            </c:spPr>
          </c:dPt>
          <c:dPt>
            <c:idx val="25"/>
            <c:bubble3D val="0"/>
            <c:spPr>
              <a:solidFill>
                <a:schemeClr val="accent2">
                  <a:lumMod val="60000"/>
                  <a:lumOff val="40000"/>
                </a:schemeClr>
              </a:solidFill>
              <a:ln w="19050">
                <a:solidFill>
                  <a:schemeClr val="lt1"/>
                </a:solidFill>
              </a:ln>
              <a:effectLst/>
            </c:spPr>
          </c:dPt>
          <c:dPt>
            <c:idx val="26"/>
            <c:bubble3D val="0"/>
            <c:spPr>
              <a:solidFill>
                <a:schemeClr val="accent3">
                  <a:lumMod val="60000"/>
                  <a:lumOff val="40000"/>
                </a:schemeClr>
              </a:solidFill>
              <a:ln w="19050">
                <a:solidFill>
                  <a:schemeClr val="lt1"/>
                </a:solidFill>
              </a:ln>
              <a:effectLst/>
            </c:spPr>
          </c:dPt>
          <c:dPt>
            <c:idx val="27"/>
            <c:bubble3D val="0"/>
            <c:spPr>
              <a:solidFill>
                <a:schemeClr val="accent4">
                  <a:lumMod val="60000"/>
                  <a:lumOff val="40000"/>
                </a:schemeClr>
              </a:solidFill>
              <a:ln w="19050">
                <a:solidFill>
                  <a:schemeClr val="lt1"/>
                </a:solidFill>
              </a:ln>
              <a:effectLst/>
            </c:spPr>
          </c:dPt>
          <c:dPt>
            <c:idx val="28"/>
            <c:bubble3D val="0"/>
            <c:spPr>
              <a:solidFill>
                <a:schemeClr val="accent5">
                  <a:lumMod val="60000"/>
                  <a:lumOff val="40000"/>
                </a:schemeClr>
              </a:solidFill>
              <a:ln w="19050">
                <a:solidFill>
                  <a:schemeClr val="lt1"/>
                </a:solidFill>
              </a:ln>
              <a:effectLst/>
            </c:spPr>
          </c:dPt>
          <c:dPt>
            <c:idx val="29"/>
            <c:bubble3D val="0"/>
            <c:spPr>
              <a:solidFill>
                <a:schemeClr val="accent6">
                  <a:lumMod val="60000"/>
                  <a:lumOff val="40000"/>
                </a:schemeClr>
              </a:solidFill>
              <a:ln w="19050">
                <a:solidFill>
                  <a:schemeClr val="lt1"/>
                </a:solidFill>
              </a:ln>
              <a:effectLst/>
            </c:spPr>
          </c:dPt>
          <c:dPt>
            <c:idx val="30"/>
            <c:bubble3D val="0"/>
            <c:spPr>
              <a:solidFill>
                <a:schemeClr val="accent1">
                  <a:lumMod val="50000"/>
                </a:schemeClr>
              </a:solidFill>
              <a:ln w="19050">
                <a:solidFill>
                  <a:schemeClr val="lt1"/>
                </a:solidFill>
              </a:ln>
              <a:effectLst/>
            </c:spPr>
          </c:dPt>
          <c:dPt>
            <c:idx val="31"/>
            <c:bubble3D val="0"/>
            <c:spPr>
              <a:solidFill>
                <a:schemeClr val="accent2">
                  <a:lumMod val="50000"/>
                </a:schemeClr>
              </a:solidFill>
              <a:ln w="19050">
                <a:solidFill>
                  <a:schemeClr val="lt1"/>
                </a:solidFill>
              </a:ln>
              <a:effectLst/>
            </c:spPr>
          </c:dPt>
          <c:dPt>
            <c:idx val="32"/>
            <c:bubble3D val="0"/>
            <c:spPr>
              <a:solidFill>
                <a:schemeClr val="accent3">
                  <a:lumMod val="50000"/>
                </a:schemeClr>
              </a:solidFill>
              <a:ln w="19050">
                <a:solidFill>
                  <a:schemeClr val="lt1"/>
                </a:solidFill>
              </a:ln>
              <a:effectLst/>
            </c:spPr>
          </c:dPt>
          <c:dPt>
            <c:idx val="33"/>
            <c:bubble3D val="0"/>
            <c:spPr>
              <a:solidFill>
                <a:schemeClr val="accent4">
                  <a:lumMod val="50000"/>
                </a:schemeClr>
              </a:solidFill>
              <a:ln w="19050">
                <a:solidFill>
                  <a:schemeClr val="lt1"/>
                </a:solidFill>
              </a:ln>
              <a:effectLst/>
            </c:spPr>
          </c:dPt>
          <c:dPt>
            <c:idx val="34"/>
            <c:bubble3D val="0"/>
            <c:spPr>
              <a:solidFill>
                <a:schemeClr val="accent5">
                  <a:lumMod val="50000"/>
                </a:schemeClr>
              </a:solidFill>
              <a:ln w="19050">
                <a:solidFill>
                  <a:schemeClr val="lt1"/>
                </a:solidFill>
              </a:ln>
              <a:effectLst/>
            </c:spPr>
          </c:dPt>
          <c:dPt>
            <c:idx val="35"/>
            <c:bubble3D val="0"/>
            <c:spPr>
              <a:solidFill>
                <a:schemeClr val="accent6">
                  <a:lumMod val="50000"/>
                </a:schemeClr>
              </a:solidFill>
              <a:ln w="19050">
                <a:solidFill>
                  <a:schemeClr val="lt1"/>
                </a:solidFill>
              </a:ln>
              <a:effectLst/>
            </c:spPr>
          </c:dPt>
          <c:dPt>
            <c:idx val="36"/>
            <c:bubble3D val="0"/>
            <c:spPr>
              <a:solidFill>
                <a:schemeClr val="accent1">
                  <a:lumMod val="70000"/>
                  <a:lumOff val="30000"/>
                </a:schemeClr>
              </a:solidFill>
              <a:ln w="19050">
                <a:solidFill>
                  <a:schemeClr val="lt1"/>
                </a:solidFill>
              </a:ln>
              <a:effectLst/>
            </c:spPr>
          </c:dPt>
          <c:dPt>
            <c:idx val="37"/>
            <c:bubble3D val="0"/>
            <c:spPr>
              <a:solidFill>
                <a:schemeClr val="accent2">
                  <a:lumMod val="70000"/>
                  <a:lumOff val="30000"/>
                </a:schemeClr>
              </a:solidFill>
              <a:ln w="19050">
                <a:solidFill>
                  <a:schemeClr val="lt1"/>
                </a:solidFill>
              </a:ln>
              <a:effectLst/>
            </c:spPr>
          </c:dPt>
          <c:dPt>
            <c:idx val="38"/>
            <c:bubble3D val="0"/>
            <c:spPr>
              <a:solidFill>
                <a:schemeClr val="accent3">
                  <a:lumMod val="70000"/>
                  <a:lumOff val="30000"/>
                </a:schemeClr>
              </a:solidFill>
              <a:ln w="19050">
                <a:solidFill>
                  <a:schemeClr val="lt1"/>
                </a:solidFill>
              </a:ln>
              <a:effectLst/>
            </c:spPr>
          </c:dPt>
          <c:dPt>
            <c:idx val="39"/>
            <c:bubble3D val="0"/>
            <c:spPr>
              <a:solidFill>
                <a:schemeClr val="accent4">
                  <a:lumMod val="70000"/>
                  <a:lumOff val="30000"/>
                </a:schemeClr>
              </a:solidFill>
              <a:ln w="19050">
                <a:solidFill>
                  <a:schemeClr val="lt1"/>
                </a:solidFill>
              </a:ln>
              <a:effectLst/>
            </c:spPr>
          </c:dPt>
          <c:dPt>
            <c:idx val="40"/>
            <c:bubble3D val="0"/>
            <c:spPr>
              <a:solidFill>
                <a:schemeClr val="accent5">
                  <a:lumMod val="70000"/>
                  <a:lumOff val="30000"/>
                </a:schemeClr>
              </a:solidFill>
              <a:ln w="19050">
                <a:solidFill>
                  <a:schemeClr val="lt1"/>
                </a:solidFill>
              </a:ln>
              <a:effectLst/>
            </c:spPr>
          </c:dPt>
          <c:dPt>
            <c:idx val="41"/>
            <c:bubble3D val="0"/>
            <c:spPr>
              <a:solidFill>
                <a:schemeClr val="accent6">
                  <a:lumMod val="70000"/>
                  <a:lumOff val="30000"/>
                </a:schemeClr>
              </a:solidFill>
              <a:ln w="19050">
                <a:solidFill>
                  <a:schemeClr val="lt1"/>
                </a:solidFill>
              </a:ln>
              <a:effectLst/>
            </c:spPr>
          </c:dPt>
          <c:dPt>
            <c:idx val="42"/>
            <c:bubble3D val="0"/>
            <c:spPr>
              <a:solidFill>
                <a:schemeClr val="accent1">
                  <a:lumMod val="70000"/>
                </a:schemeClr>
              </a:solidFill>
              <a:ln w="19050">
                <a:solidFill>
                  <a:schemeClr val="lt1"/>
                </a:solidFill>
              </a:ln>
              <a:effectLst/>
            </c:spPr>
          </c:dPt>
          <c:dPt>
            <c:idx val="43"/>
            <c:bubble3D val="0"/>
            <c:spPr>
              <a:solidFill>
                <a:schemeClr val="accent2">
                  <a:lumMod val="70000"/>
                </a:schemeClr>
              </a:solidFill>
              <a:ln w="19050">
                <a:solidFill>
                  <a:schemeClr val="lt1"/>
                </a:solidFill>
              </a:ln>
              <a:effectLst/>
            </c:spPr>
          </c:dPt>
          <c:dPt>
            <c:idx val="44"/>
            <c:bubble3D val="0"/>
            <c:spPr>
              <a:solidFill>
                <a:schemeClr val="accent3">
                  <a:lumMod val="70000"/>
                </a:schemeClr>
              </a:solidFill>
              <a:ln w="19050">
                <a:solidFill>
                  <a:schemeClr val="lt1"/>
                </a:solidFill>
              </a:ln>
              <a:effectLst/>
            </c:spPr>
          </c:dPt>
          <c:dPt>
            <c:idx val="45"/>
            <c:bubble3D val="0"/>
            <c:spPr>
              <a:solidFill>
                <a:schemeClr val="accent4">
                  <a:lumMod val="70000"/>
                </a:schemeClr>
              </a:solidFill>
              <a:ln w="19050">
                <a:solidFill>
                  <a:schemeClr val="lt1"/>
                </a:solidFill>
              </a:ln>
              <a:effectLst/>
            </c:spPr>
          </c:dPt>
          <c:dPt>
            <c:idx val="46"/>
            <c:bubble3D val="0"/>
            <c:spPr>
              <a:solidFill>
                <a:schemeClr val="accent5">
                  <a:lumMod val="70000"/>
                </a:schemeClr>
              </a:solidFill>
              <a:ln w="19050">
                <a:solidFill>
                  <a:schemeClr val="lt1"/>
                </a:solidFill>
              </a:ln>
              <a:effectLst/>
            </c:spPr>
          </c:dPt>
          <c:dPt>
            <c:idx val="47"/>
            <c:bubble3D val="0"/>
            <c:spPr>
              <a:solidFill>
                <a:schemeClr val="accent6">
                  <a:lumMod val="70000"/>
                </a:schemeClr>
              </a:solidFill>
              <a:ln w="19050">
                <a:solidFill>
                  <a:schemeClr val="lt1"/>
                </a:solidFill>
              </a:ln>
              <a:effectLst/>
            </c:spPr>
          </c:dPt>
          <c:dPt>
            <c:idx val="48"/>
            <c:bubble3D val="0"/>
            <c:spPr>
              <a:solidFill>
                <a:schemeClr val="accent1">
                  <a:lumMod val="50000"/>
                  <a:lumOff val="50000"/>
                </a:schemeClr>
              </a:solidFill>
              <a:ln w="19050">
                <a:solidFill>
                  <a:schemeClr val="lt1"/>
                </a:solidFill>
              </a:ln>
              <a:effectLst/>
            </c:spPr>
          </c:dPt>
          <c:dPt>
            <c:idx val="49"/>
            <c:bubble3D val="0"/>
            <c:spPr>
              <a:solidFill>
                <a:schemeClr val="accent2">
                  <a:lumMod val="50000"/>
                  <a:lumOff val="50000"/>
                </a:schemeClr>
              </a:solidFill>
              <a:ln w="19050">
                <a:solidFill>
                  <a:schemeClr val="lt1"/>
                </a:solidFill>
              </a:ln>
              <a:effectLst/>
            </c:spPr>
          </c:dPt>
          <c:dPt>
            <c:idx val="50"/>
            <c:bubble3D val="0"/>
            <c:spPr>
              <a:solidFill>
                <a:schemeClr val="accent3">
                  <a:lumMod val="50000"/>
                  <a:lumOff val="50000"/>
                </a:schemeClr>
              </a:solidFill>
              <a:ln w="19050">
                <a:solidFill>
                  <a:schemeClr val="lt1"/>
                </a:solidFill>
              </a:ln>
              <a:effectLst/>
            </c:spPr>
          </c:dPt>
          <c:dPt>
            <c:idx val="51"/>
            <c:bubble3D val="0"/>
            <c:spPr>
              <a:solidFill>
                <a:schemeClr val="accent4">
                  <a:lumMod val="50000"/>
                  <a:lumOff val="50000"/>
                </a:schemeClr>
              </a:solidFill>
              <a:ln w="19050">
                <a:solidFill>
                  <a:schemeClr val="lt1"/>
                </a:solidFill>
              </a:ln>
              <a:effectLst/>
            </c:spPr>
          </c:dPt>
          <c:dPt>
            <c:idx val="52"/>
            <c:bubble3D val="0"/>
            <c:spPr>
              <a:solidFill>
                <a:schemeClr val="accent5">
                  <a:lumMod val="50000"/>
                  <a:lumOff val="50000"/>
                </a:schemeClr>
              </a:solidFill>
              <a:ln w="19050">
                <a:solidFill>
                  <a:schemeClr val="lt1"/>
                </a:solidFill>
              </a:ln>
              <a:effectLst/>
            </c:spPr>
          </c:dPt>
          <c:dPt>
            <c:idx val="53"/>
            <c:bubble3D val="0"/>
            <c:spPr>
              <a:solidFill>
                <a:schemeClr val="accent6">
                  <a:lumMod val="50000"/>
                  <a:lumOff val="50000"/>
                </a:schemeClr>
              </a:solidFill>
              <a:ln w="19050">
                <a:solidFill>
                  <a:schemeClr val="lt1"/>
                </a:solidFill>
              </a:ln>
              <a:effectLst/>
            </c:spPr>
          </c:dPt>
          <c:dPt>
            <c:idx val="54"/>
            <c:bubble3D val="0"/>
            <c:spPr>
              <a:solidFill>
                <a:schemeClr val="accent1"/>
              </a:solidFill>
              <a:ln w="19050">
                <a:solidFill>
                  <a:schemeClr val="lt1"/>
                </a:solidFill>
              </a:ln>
              <a:effectLst/>
            </c:spPr>
          </c:dPt>
          <c:dPt>
            <c:idx val="55"/>
            <c:bubble3D val="0"/>
            <c:spPr>
              <a:solidFill>
                <a:schemeClr val="accent2"/>
              </a:solidFill>
              <a:ln w="19050">
                <a:solidFill>
                  <a:schemeClr val="lt1"/>
                </a:solidFill>
              </a:ln>
              <a:effectLst/>
            </c:spPr>
          </c:dPt>
          <c:dPt>
            <c:idx val="56"/>
            <c:bubble3D val="0"/>
            <c:spPr>
              <a:solidFill>
                <a:schemeClr val="accent3"/>
              </a:solidFill>
              <a:ln w="19050">
                <a:solidFill>
                  <a:schemeClr val="lt1"/>
                </a:solidFill>
              </a:ln>
              <a:effectLst/>
            </c:spPr>
          </c:dPt>
          <c:dPt>
            <c:idx val="57"/>
            <c:bubble3D val="0"/>
            <c:spPr>
              <a:solidFill>
                <a:schemeClr val="accent4"/>
              </a:solidFill>
              <a:ln w="19050">
                <a:solidFill>
                  <a:schemeClr val="lt1"/>
                </a:solidFill>
              </a:ln>
              <a:effectLst/>
            </c:spPr>
          </c:dPt>
          <c:dPt>
            <c:idx val="58"/>
            <c:bubble3D val="0"/>
            <c:spPr>
              <a:solidFill>
                <a:schemeClr val="accent5"/>
              </a:solidFill>
              <a:ln w="19050">
                <a:solidFill>
                  <a:schemeClr val="lt1"/>
                </a:solidFill>
              </a:ln>
              <a:effectLst/>
            </c:spPr>
          </c:dPt>
          <c:dPt>
            <c:idx val="59"/>
            <c:bubble3D val="0"/>
            <c:spPr>
              <a:solidFill>
                <a:schemeClr val="accent6"/>
              </a:solidFill>
              <a:ln w="19050">
                <a:solidFill>
                  <a:schemeClr val="lt1"/>
                </a:solidFill>
              </a:ln>
              <a:effectLst/>
            </c:spPr>
          </c:dPt>
          <c:dPt>
            <c:idx val="60"/>
            <c:bubble3D val="0"/>
            <c:spPr>
              <a:solidFill>
                <a:schemeClr val="accent1">
                  <a:lumMod val="60000"/>
                </a:schemeClr>
              </a:solidFill>
              <a:ln w="19050">
                <a:solidFill>
                  <a:schemeClr val="lt1"/>
                </a:solidFill>
              </a:ln>
              <a:effectLst/>
            </c:spPr>
          </c:dPt>
          <c:dPt>
            <c:idx val="61"/>
            <c:bubble3D val="0"/>
            <c:spPr>
              <a:solidFill>
                <a:schemeClr val="accent2">
                  <a:lumMod val="60000"/>
                </a:schemeClr>
              </a:solidFill>
              <a:ln w="19050">
                <a:solidFill>
                  <a:schemeClr val="lt1"/>
                </a:solidFill>
              </a:ln>
              <a:effectLst/>
            </c:spPr>
          </c:dPt>
          <c:dPt>
            <c:idx val="62"/>
            <c:bubble3D val="0"/>
            <c:spPr>
              <a:solidFill>
                <a:schemeClr val="accent3">
                  <a:lumMod val="60000"/>
                </a:schemeClr>
              </a:solidFill>
              <a:ln w="19050">
                <a:solidFill>
                  <a:schemeClr val="lt1"/>
                </a:solidFill>
              </a:ln>
              <a:effectLst/>
            </c:spPr>
          </c:dPt>
          <c:dPt>
            <c:idx val="63"/>
            <c:bubble3D val="0"/>
            <c:spPr>
              <a:solidFill>
                <a:schemeClr val="accent4">
                  <a:lumMod val="60000"/>
                </a:schemeClr>
              </a:solidFill>
              <a:ln w="19050">
                <a:solidFill>
                  <a:schemeClr val="lt1"/>
                </a:solidFill>
              </a:ln>
              <a:effectLst/>
            </c:spPr>
          </c:dPt>
          <c:dPt>
            <c:idx val="64"/>
            <c:bubble3D val="0"/>
            <c:spPr>
              <a:solidFill>
                <a:schemeClr val="accent5">
                  <a:lumMod val="60000"/>
                </a:schemeClr>
              </a:solidFill>
              <a:ln w="19050">
                <a:solidFill>
                  <a:schemeClr val="lt1"/>
                </a:solidFill>
              </a:ln>
              <a:effectLst/>
            </c:spPr>
          </c:dPt>
          <c:dPt>
            <c:idx val="65"/>
            <c:bubble3D val="0"/>
            <c:spPr>
              <a:solidFill>
                <a:schemeClr val="accent6">
                  <a:lumMod val="60000"/>
                </a:schemeClr>
              </a:solidFill>
              <a:ln w="19050">
                <a:solidFill>
                  <a:schemeClr val="lt1"/>
                </a:solidFill>
              </a:ln>
              <a:effectLst/>
            </c:spPr>
          </c:dPt>
          <c:dPt>
            <c:idx val="66"/>
            <c:bubble3D val="0"/>
            <c:spPr>
              <a:solidFill>
                <a:schemeClr val="accent1">
                  <a:lumMod val="80000"/>
                  <a:lumOff val="20000"/>
                </a:schemeClr>
              </a:solidFill>
              <a:ln w="19050">
                <a:solidFill>
                  <a:schemeClr val="lt1"/>
                </a:solidFill>
              </a:ln>
              <a:effectLst/>
            </c:spPr>
          </c:dPt>
          <c:dPt>
            <c:idx val="67"/>
            <c:bubble3D val="0"/>
            <c:spPr>
              <a:solidFill>
                <a:schemeClr val="accent2">
                  <a:lumMod val="80000"/>
                  <a:lumOff val="20000"/>
                </a:schemeClr>
              </a:solidFill>
              <a:ln w="19050">
                <a:solidFill>
                  <a:schemeClr val="lt1"/>
                </a:solidFill>
              </a:ln>
              <a:effectLst/>
            </c:spPr>
          </c:dPt>
          <c:dPt>
            <c:idx val="68"/>
            <c:bubble3D val="0"/>
            <c:spPr>
              <a:solidFill>
                <a:schemeClr val="accent3">
                  <a:lumMod val="80000"/>
                  <a:lumOff val="20000"/>
                </a:schemeClr>
              </a:solidFill>
              <a:ln w="19050">
                <a:solidFill>
                  <a:schemeClr val="lt1"/>
                </a:solidFill>
              </a:ln>
              <a:effectLst/>
            </c:spPr>
          </c:dPt>
          <c:dPt>
            <c:idx val="69"/>
            <c:bubble3D val="0"/>
            <c:spPr>
              <a:solidFill>
                <a:schemeClr val="accent4">
                  <a:lumMod val="80000"/>
                  <a:lumOff val="20000"/>
                </a:schemeClr>
              </a:solidFill>
              <a:ln w="19050">
                <a:solidFill>
                  <a:schemeClr val="lt1"/>
                </a:solidFill>
              </a:ln>
              <a:effectLst/>
            </c:spPr>
          </c:dPt>
          <c:dPt>
            <c:idx val="70"/>
            <c:bubble3D val="0"/>
            <c:spPr>
              <a:solidFill>
                <a:schemeClr val="accent5">
                  <a:lumMod val="80000"/>
                  <a:lumOff val="20000"/>
                </a:schemeClr>
              </a:solidFill>
              <a:ln w="19050">
                <a:solidFill>
                  <a:schemeClr val="lt1"/>
                </a:solidFill>
              </a:ln>
              <a:effectLst/>
            </c:spPr>
          </c:dPt>
          <c:dPt>
            <c:idx val="71"/>
            <c:bubble3D val="0"/>
            <c:spPr>
              <a:solidFill>
                <a:schemeClr val="accent6">
                  <a:lumMod val="80000"/>
                  <a:lumOff val="20000"/>
                </a:schemeClr>
              </a:solidFill>
              <a:ln w="19050">
                <a:solidFill>
                  <a:schemeClr val="lt1"/>
                </a:solidFill>
              </a:ln>
              <a:effectLst/>
            </c:spPr>
          </c:dPt>
          <c:dPt>
            <c:idx val="72"/>
            <c:bubble3D val="0"/>
            <c:spPr>
              <a:solidFill>
                <a:schemeClr val="accent1">
                  <a:lumMod val="80000"/>
                </a:schemeClr>
              </a:solidFill>
              <a:ln w="19050">
                <a:solidFill>
                  <a:schemeClr val="lt1"/>
                </a:solidFill>
              </a:ln>
              <a:effectLst/>
            </c:spPr>
          </c:dPt>
          <c:dPt>
            <c:idx val="73"/>
            <c:bubble3D val="0"/>
            <c:spPr>
              <a:solidFill>
                <a:schemeClr val="accent2">
                  <a:lumMod val="80000"/>
                </a:schemeClr>
              </a:solidFill>
              <a:ln w="19050">
                <a:solidFill>
                  <a:schemeClr val="lt1"/>
                </a:solidFill>
              </a:ln>
              <a:effectLst/>
            </c:spPr>
          </c:dPt>
          <c:dPt>
            <c:idx val="74"/>
            <c:bubble3D val="0"/>
            <c:spPr>
              <a:solidFill>
                <a:schemeClr val="accent3">
                  <a:lumMod val="80000"/>
                </a:schemeClr>
              </a:solidFill>
              <a:ln w="19050">
                <a:solidFill>
                  <a:schemeClr val="lt1"/>
                </a:solidFill>
              </a:ln>
              <a:effectLst/>
            </c:spPr>
          </c:dPt>
          <c:dPt>
            <c:idx val="75"/>
            <c:bubble3D val="0"/>
            <c:spPr>
              <a:solidFill>
                <a:schemeClr val="accent4">
                  <a:lumMod val="80000"/>
                </a:schemeClr>
              </a:solidFill>
              <a:ln w="19050">
                <a:solidFill>
                  <a:schemeClr val="lt1"/>
                </a:solidFill>
              </a:ln>
              <a:effectLst/>
            </c:spPr>
          </c:dPt>
          <c:dPt>
            <c:idx val="76"/>
            <c:bubble3D val="0"/>
            <c:spPr>
              <a:solidFill>
                <a:schemeClr val="accent5">
                  <a:lumMod val="80000"/>
                </a:schemeClr>
              </a:solidFill>
              <a:ln w="19050">
                <a:solidFill>
                  <a:schemeClr val="lt1"/>
                </a:solidFill>
              </a:ln>
              <a:effectLst/>
            </c:spPr>
          </c:dPt>
          <c:dPt>
            <c:idx val="77"/>
            <c:bubble3D val="0"/>
            <c:spPr>
              <a:solidFill>
                <a:schemeClr val="accent6">
                  <a:lumMod val="80000"/>
                </a:schemeClr>
              </a:solidFill>
              <a:ln w="19050">
                <a:solidFill>
                  <a:schemeClr val="lt1"/>
                </a:solidFill>
              </a:ln>
              <a:effectLst/>
            </c:spPr>
          </c:dPt>
          <c:dPt>
            <c:idx val="78"/>
            <c:bubble3D val="0"/>
            <c:spPr>
              <a:solidFill>
                <a:schemeClr val="accent1">
                  <a:lumMod val="60000"/>
                  <a:lumOff val="40000"/>
                </a:schemeClr>
              </a:solidFill>
              <a:ln w="19050">
                <a:solidFill>
                  <a:schemeClr val="lt1"/>
                </a:solidFill>
              </a:ln>
              <a:effectLst/>
            </c:spPr>
          </c:dPt>
          <c:dPt>
            <c:idx val="79"/>
            <c:bubble3D val="0"/>
            <c:spPr>
              <a:solidFill>
                <a:schemeClr val="accent2">
                  <a:lumMod val="60000"/>
                  <a:lumOff val="40000"/>
                </a:schemeClr>
              </a:solidFill>
              <a:ln w="19050">
                <a:solidFill>
                  <a:schemeClr val="lt1"/>
                </a:solidFill>
              </a:ln>
              <a:effectLst/>
            </c:spPr>
          </c:dPt>
          <c:dPt>
            <c:idx val="80"/>
            <c:bubble3D val="0"/>
            <c:spPr>
              <a:solidFill>
                <a:schemeClr val="accent3">
                  <a:lumMod val="60000"/>
                  <a:lumOff val="40000"/>
                </a:schemeClr>
              </a:solidFill>
              <a:ln w="19050">
                <a:solidFill>
                  <a:schemeClr val="lt1"/>
                </a:solidFill>
              </a:ln>
              <a:effectLst/>
            </c:spPr>
          </c:dPt>
          <c:dPt>
            <c:idx val="81"/>
            <c:bubble3D val="0"/>
            <c:spPr>
              <a:solidFill>
                <a:schemeClr val="accent4">
                  <a:lumMod val="60000"/>
                  <a:lumOff val="40000"/>
                </a:schemeClr>
              </a:solidFill>
              <a:ln w="19050">
                <a:solidFill>
                  <a:schemeClr val="lt1"/>
                </a:solidFill>
              </a:ln>
              <a:effectLst/>
            </c:spPr>
          </c:dPt>
          <c:dPt>
            <c:idx val="82"/>
            <c:bubble3D val="0"/>
            <c:spPr>
              <a:solidFill>
                <a:schemeClr val="accent5">
                  <a:lumMod val="60000"/>
                  <a:lumOff val="40000"/>
                </a:schemeClr>
              </a:solidFill>
              <a:ln w="19050">
                <a:solidFill>
                  <a:schemeClr val="lt1"/>
                </a:solidFill>
              </a:ln>
              <a:effectLst/>
            </c:spPr>
          </c:dPt>
          <c:dPt>
            <c:idx val="83"/>
            <c:bubble3D val="0"/>
            <c:spPr>
              <a:solidFill>
                <a:schemeClr val="accent6">
                  <a:lumMod val="60000"/>
                  <a:lumOff val="40000"/>
                </a:schemeClr>
              </a:solidFill>
              <a:ln w="19050">
                <a:solidFill>
                  <a:schemeClr val="lt1"/>
                </a:solidFill>
              </a:ln>
              <a:effectLst/>
            </c:spPr>
          </c:dPt>
          <c:dPt>
            <c:idx val="84"/>
            <c:bubble3D val="0"/>
            <c:spPr>
              <a:solidFill>
                <a:schemeClr val="accent1">
                  <a:lumMod val="50000"/>
                </a:schemeClr>
              </a:solidFill>
              <a:ln w="19050">
                <a:solidFill>
                  <a:schemeClr val="lt1"/>
                </a:solidFill>
              </a:ln>
              <a:effectLst/>
            </c:spPr>
          </c:dPt>
          <c:dPt>
            <c:idx val="85"/>
            <c:bubble3D val="0"/>
            <c:spPr>
              <a:solidFill>
                <a:schemeClr val="accent2">
                  <a:lumMod val="50000"/>
                </a:schemeClr>
              </a:solidFill>
              <a:ln w="19050">
                <a:solidFill>
                  <a:schemeClr val="lt1"/>
                </a:solidFill>
              </a:ln>
              <a:effectLst/>
            </c:spPr>
          </c:dPt>
          <c:dPt>
            <c:idx val="86"/>
            <c:bubble3D val="0"/>
            <c:spPr>
              <a:solidFill>
                <a:schemeClr val="accent3">
                  <a:lumMod val="50000"/>
                </a:schemeClr>
              </a:solidFill>
              <a:ln w="19050">
                <a:solidFill>
                  <a:schemeClr val="lt1"/>
                </a:solidFill>
              </a:ln>
              <a:effectLst/>
            </c:spPr>
          </c:dPt>
          <c:dPt>
            <c:idx val="87"/>
            <c:bubble3D val="0"/>
            <c:spPr>
              <a:solidFill>
                <a:schemeClr val="accent4">
                  <a:lumMod val="50000"/>
                </a:schemeClr>
              </a:solidFill>
              <a:ln w="19050">
                <a:solidFill>
                  <a:schemeClr val="lt1"/>
                </a:solidFill>
              </a:ln>
              <a:effectLst/>
            </c:spPr>
          </c:dPt>
          <c:dPt>
            <c:idx val="88"/>
            <c:bubble3D val="0"/>
            <c:spPr>
              <a:solidFill>
                <a:schemeClr val="accent5">
                  <a:lumMod val="50000"/>
                </a:schemeClr>
              </a:solidFill>
              <a:ln w="19050">
                <a:solidFill>
                  <a:schemeClr val="lt1"/>
                </a:solidFill>
              </a:ln>
              <a:effectLst/>
            </c:spPr>
          </c:dPt>
          <c:dPt>
            <c:idx val="89"/>
            <c:bubble3D val="0"/>
            <c:spPr>
              <a:solidFill>
                <a:schemeClr val="accent6">
                  <a:lumMod val="50000"/>
                </a:schemeClr>
              </a:solidFill>
              <a:ln w="19050">
                <a:solidFill>
                  <a:schemeClr val="lt1"/>
                </a:solidFill>
              </a:ln>
              <a:effectLst/>
            </c:spPr>
          </c:dPt>
          <c:dPt>
            <c:idx val="90"/>
            <c:bubble3D val="0"/>
            <c:spPr>
              <a:solidFill>
                <a:schemeClr val="accent1">
                  <a:lumMod val="70000"/>
                  <a:lumOff val="30000"/>
                </a:schemeClr>
              </a:solidFill>
              <a:ln w="19050">
                <a:solidFill>
                  <a:schemeClr val="lt1"/>
                </a:solidFill>
              </a:ln>
              <a:effectLst/>
            </c:spPr>
          </c:dPt>
          <c:dPt>
            <c:idx val="91"/>
            <c:bubble3D val="0"/>
            <c:spPr>
              <a:solidFill>
                <a:schemeClr val="accent2">
                  <a:lumMod val="70000"/>
                  <a:lumOff val="30000"/>
                </a:schemeClr>
              </a:solidFill>
              <a:ln w="19050">
                <a:solidFill>
                  <a:schemeClr val="lt1"/>
                </a:solidFill>
              </a:ln>
              <a:effectLst/>
            </c:spPr>
          </c:dPt>
          <c:dPt>
            <c:idx val="92"/>
            <c:bubble3D val="0"/>
            <c:spPr>
              <a:solidFill>
                <a:schemeClr val="accent3">
                  <a:lumMod val="70000"/>
                  <a:lumOff val="30000"/>
                </a:schemeClr>
              </a:solidFill>
              <a:ln w="19050">
                <a:solidFill>
                  <a:schemeClr val="lt1"/>
                </a:solidFill>
              </a:ln>
              <a:effectLst/>
            </c:spPr>
          </c:dPt>
          <c:dPt>
            <c:idx val="93"/>
            <c:bubble3D val="0"/>
            <c:spPr>
              <a:solidFill>
                <a:schemeClr val="accent4">
                  <a:lumMod val="70000"/>
                  <a:lumOff val="30000"/>
                </a:schemeClr>
              </a:solidFill>
              <a:ln w="19050">
                <a:solidFill>
                  <a:schemeClr val="lt1"/>
                </a:solidFill>
              </a:ln>
              <a:effectLst/>
            </c:spPr>
          </c:dPt>
          <c:dPt>
            <c:idx val="94"/>
            <c:bubble3D val="0"/>
            <c:spPr>
              <a:solidFill>
                <a:schemeClr val="accent5">
                  <a:lumMod val="70000"/>
                  <a:lumOff val="30000"/>
                </a:schemeClr>
              </a:solidFill>
              <a:ln w="19050">
                <a:solidFill>
                  <a:schemeClr val="lt1"/>
                </a:solidFill>
              </a:ln>
              <a:effectLst/>
            </c:spPr>
          </c:dPt>
          <c:dPt>
            <c:idx val="95"/>
            <c:bubble3D val="0"/>
            <c:spPr>
              <a:solidFill>
                <a:schemeClr val="accent6">
                  <a:lumMod val="70000"/>
                  <a:lumOff val="30000"/>
                </a:schemeClr>
              </a:solidFill>
              <a:ln w="19050">
                <a:solidFill>
                  <a:schemeClr val="lt1"/>
                </a:solidFill>
              </a:ln>
              <a:effectLst/>
            </c:spPr>
          </c:dPt>
          <c:dPt>
            <c:idx val="96"/>
            <c:bubble3D val="0"/>
            <c:spPr>
              <a:solidFill>
                <a:schemeClr val="accent1">
                  <a:lumMod val="70000"/>
                </a:schemeClr>
              </a:solidFill>
              <a:ln w="19050">
                <a:solidFill>
                  <a:schemeClr val="lt1"/>
                </a:solidFill>
              </a:ln>
              <a:effectLst/>
            </c:spPr>
          </c:dPt>
          <c:dPt>
            <c:idx val="97"/>
            <c:bubble3D val="0"/>
            <c:spPr>
              <a:solidFill>
                <a:schemeClr val="accent2">
                  <a:lumMod val="70000"/>
                </a:schemeClr>
              </a:solidFill>
              <a:ln w="19050">
                <a:solidFill>
                  <a:schemeClr val="lt1"/>
                </a:solidFill>
              </a:ln>
              <a:effectLst/>
            </c:spPr>
          </c:dPt>
          <c:dPt>
            <c:idx val="98"/>
            <c:bubble3D val="0"/>
            <c:spPr>
              <a:solidFill>
                <a:schemeClr val="accent3">
                  <a:lumMod val="70000"/>
                </a:schemeClr>
              </a:solidFill>
              <a:ln w="19050">
                <a:solidFill>
                  <a:schemeClr val="lt1"/>
                </a:solidFill>
              </a:ln>
              <a:effectLst/>
            </c:spPr>
          </c:dPt>
          <c:dPt>
            <c:idx val="99"/>
            <c:bubble3D val="0"/>
            <c:spPr>
              <a:solidFill>
                <a:schemeClr val="accent4">
                  <a:lumMod val="70000"/>
                </a:schemeClr>
              </a:solidFill>
              <a:ln w="19050">
                <a:solidFill>
                  <a:schemeClr val="lt1"/>
                </a:solidFill>
              </a:ln>
              <a:effectLst/>
            </c:spPr>
          </c:dPt>
          <c:dPt>
            <c:idx val="100"/>
            <c:bubble3D val="0"/>
            <c:spPr>
              <a:solidFill>
                <a:schemeClr val="accent5">
                  <a:lumMod val="70000"/>
                </a:schemeClr>
              </a:solidFill>
              <a:ln w="19050">
                <a:solidFill>
                  <a:schemeClr val="lt1"/>
                </a:solidFill>
              </a:ln>
              <a:effectLst/>
            </c:spPr>
          </c:dPt>
          <c:dPt>
            <c:idx val="101"/>
            <c:bubble3D val="0"/>
            <c:spPr>
              <a:solidFill>
                <a:schemeClr val="accent6">
                  <a:lumMod val="70000"/>
                </a:schemeClr>
              </a:solidFill>
              <a:ln w="19050">
                <a:solidFill>
                  <a:schemeClr val="lt1"/>
                </a:solidFill>
              </a:ln>
              <a:effectLst/>
            </c:spPr>
          </c:dPt>
          <c:dPt>
            <c:idx val="102"/>
            <c:bubble3D val="0"/>
            <c:spPr>
              <a:solidFill>
                <a:schemeClr val="accent1">
                  <a:lumMod val="50000"/>
                  <a:lumOff val="50000"/>
                </a:schemeClr>
              </a:solidFill>
              <a:ln w="19050">
                <a:solidFill>
                  <a:schemeClr val="lt1"/>
                </a:solidFill>
              </a:ln>
              <a:effectLst/>
            </c:spPr>
          </c:dPt>
          <c:dPt>
            <c:idx val="103"/>
            <c:bubble3D val="0"/>
            <c:spPr>
              <a:solidFill>
                <a:schemeClr val="accent2">
                  <a:lumMod val="50000"/>
                  <a:lumOff val="50000"/>
                </a:schemeClr>
              </a:solidFill>
              <a:ln w="19050">
                <a:solidFill>
                  <a:schemeClr val="lt1"/>
                </a:solidFill>
              </a:ln>
              <a:effectLst/>
            </c:spPr>
          </c:dPt>
          <c:dPt>
            <c:idx val="104"/>
            <c:bubble3D val="0"/>
            <c:spPr>
              <a:solidFill>
                <a:schemeClr val="accent3">
                  <a:lumMod val="50000"/>
                  <a:lumOff val="50000"/>
                </a:schemeClr>
              </a:solidFill>
              <a:ln w="19050">
                <a:solidFill>
                  <a:schemeClr val="lt1"/>
                </a:solidFill>
              </a:ln>
              <a:effectLst/>
            </c:spPr>
          </c:dPt>
          <c:dPt>
            <c:idx val="105"/>
            <c:bubble3D val="0"/>
            <c:spPr>
              <a:solidFill>
                <a:schemeClr val="accent4">
                  <a:lumMod val="50000"/>
                  <a:lumOff val="50000"/>
                </a:schemeClr>
              </a:solidFill>
              <a:ln w="19050">
                <a:solidFill>
                  <a:schemeClr val="lt1"/>
                </a:solidFill>
              </a:ln>
              <a:effectLst/>
            </c:spPr>
          </c:dPt>
          <c:dPt>
            <c:idx val="106"/>
            <c:bubble3D val="0"/>
            <c:spPr>
              <a:solidFill>
                <a:schemeClr val="accent5">
                  <a:lumMod val="50000"/>
                  <a:lumOff val="50000"/>
                </a:schemeClr>
              </a:solidFill>
              <a:ln w="19050">
                <a:solidFill>
                  <a:schemeClr val="lt1"/>
                </a:solidFill>
              </a:ln>
              <a:effectLst/>
            </c:spPr>
          </c:dPt>
          <c:dPt>
            <c:idx val="107"/>
            <c:bubble3D val="0"/>
            <c:spPr>
              <a:solidFill>
                <a:schemeClr val="accent6">
                  <a:lumMod val="50000"/>
                  <a:lumOff val="50000"/>
                </a:schemeClr>
              </a:solidFill>
              <a:ln w="19050">
                <a:solidFill>
                  <a:schemeClr val="lt1"/>
                </a:solidFill>
              </a:ln>
              <a:effectLst/>
            </c:spPr>
          </c:dPt>
          <c:dPt>
            <c:idx val="108"/>
            <c:bubble3D val="0"/>
            <c:spPr>
              <a:solidFill>
                <a:schemeClr val="accent1"/>
              </a:solidFill>
              <a:ln w="19050">
                <a:solidFill>
                  <a:schemeClr val="lt1"/>
                </a:solidFill>
              </a:ln>
              <a:effectLst/>
            </c:spPr>
          </c:dPt>
          <c:dPt>
            <c:idx val="109"/>
            <c:bubble3D val="0"/>
            <c:spPr>
              <a:solidFill>
                <a:schemeClr val="accent2"/>
              </a:solidFill>
              <a:ln w="19050">
                <a:solidFill>
                  <a:schemeClr val="lt1"/>
                </a:solidFill>
              </a:ln>
              <a:effectLst/>
            </c:spPr>
          </c:dPt>
          <c:dPt>
            <c:idx val="110"/>
            <c:bubble3D val="0"/>
            <c:spPr>
              <a:solidFill>
                <a:schemeClr val="accent3"/>
              </a:solidFill>
              <a:ln w="19050">
                <a:solidFill>
                  <a:schemeClr val="lt1"/>
                </a:solidFill>
              </a:ln>
              <a:effectLst/>
            </c:spPr>
          </c:dPt>
          <c:dPt>
            <c:idx val="111"/>
            <c:bubble3D val="0"/>
            <c:spPr>
              <a:solidFill>
                <a:schemeClr val="accent4"/>
              </a:solidFill>
              <a:ln w="19050">
                <a:solidFill>
                  <a:schemeClr val="lt1"/>
                </a:solidFill>
              </a:ln>
              <a:effectLst/>
            </c:spPr>
          </c:dPt>
          <c:dPt>
            <c:idx val="112"/>
            <c:bubble3D val="0"/>
            <c:spPr>
              <a:solidFill>
                <a:schemeClr val="accent5"/>
              </a:solidFill>
              <a:ln w="19050">
                <a:solidFill>
                  <a:schemeClr val="lt1"/>
                </a:solidFill>
              </a:ln>
              <a:effectLst/>
            </c:spPr>
          </c:dPt>
          <c:dPt>
            <c:idx val="113"/>
            <c:bubble3D val="0"/>
            <c:spPr>
              <a:solidFill>
                <a:schemeClr val="accent6"/>
              </a:solidFill>
              <a:ln w="19050">
                <a:solidFill>
                  <a:schemeClr val="lt1"/>
                </a:solidFill>
              </a:ln>
              <a:effectLst/>
            </c:spPr>
          </c:dPt>
          <c:dPt>
            <c:idx val="114"/>
            <c:bubble3D val="0"/>
            <c:spPr>
              <a:solidFill>
                <a:schemeClr val="accent1">
                  <a:lumMod val="60000"/>
                </a:schemeClr>
              </a:solidFill>
              <a:ln w="19050">
                <a:solidFill>
                  <a:schemeClr val="lt1"/>
                </a:solidFill>
              </a:ln>
              <a:effectLst/>
            </c:spPr>
          </c:dPt>
          <c:dPt>
            <c:idx val="115"/>
            <c:bubble3D val="0"/>
            <c:spPr>
              <a:solidFill>
                <a:schemeClr val="accent2">
                  <a:lumMod val="60000"/>
                </a:schemeClr>
              </a:solidFill>
              <a:ln w="19050">
                <a:solidFill>
                  <a:schemeClr val="lt1"/>
                </a:solidFill>
              </a:ln>
              <a:effectLst/>
            </c:spPr>
          </c:dPt>
          <c:dPt>
            <c:idx val="116"/>
            <c:bubble3D val="0"/>
            <c:spPr>
              <a:solidFill>
                <a:schemeClr val="accent3">
                  <a:lumMod val="60000"/>
                </a:schemeClr>
              </a:solidFill>
              <a:ln w="19050">
                <a:solidFill>
                  <a:schemeClr val="lt1"/>
                </a:solidFill>
              </a:ln>
              <a:effectLst/>
            </c:spPr>
          </c:dPt>
          <c:dPt>
            <c:idx val="117"/>
            <c:bubble3D val="0"/>
            <c:spPr>
              <a:solidFill>
                <a:schemeClr val="accent4">
                  <a:lumMod val="60000"/>
                </a:schemeClr>
              </a:solidFill>
              <a:ln w="19050">
                <a:solidFill>
                  <a:schemeClr val="lt1"/>
                </a:solidFill>
              </a:ln>
              <a:effectLst/>
            </c:spPr>
          </c:dPt>
          <c:dPt>
            <c:idx val="118"/>
            <c:bubble3D val="0"/>
            <c:spPr>
              <a:solidFill>
                <a:schemeClr val="accent5">
                  <a:lumMod val="60000"/>
                </a:schemeClr>
              </a:solidFill>
              <a:ln w="19050">
                <a:solidFill>
                  <a:schemeClr val="lt1"/>
                </a:solidFill>
              </a:ln>
              <a:effectLst/>
            </c:spPr>
          </c:dPt>
          <c:dPt>
            <c:idx val="119"/>
            <c:bubble3D val="0"/>
            <c:spPr>
              <a:solidFill>
                <a:schemeClr val="accent6">
                  <a:lumMod val="60000"/>
                </a:schemeClr>
              </a:solidFill>
              <a:ln w="19050">
                <a:solidFill>
                  <a:schemeClr val="lt1"/>
                </a:solidFill>
              </a:ln>
              <a:effectLst/>
            </c:spPr>
          </c:dPt>
          <c:dPt>
            <c:idx val="120"/>
            <c:bubble3D val="0"/>
            <c:spPr>
              <a:solidFill>
                <a:schemeClr val="accent1">
                  <a:lumMod val="80000"/>
                  <a:lumOff val="20000"/>
                </a:schemeClr>
              </a:solidFill>
              <a:ln w="19050">
                <a:solidFill>
                  <a:schemeClr val="lt1"/>
                </a:solidFill>
              </a:ln>
              <a:effectLst/>
            </c:spPr>
          </c:dPt>
          <c:dPt>
            <c:idx val="121"/>
            <c:bubble3D val="0"/>
            <c:spPr>
              <a:solidFill>
                <a:schemeClr val="accent2">
                  <a:lumMod val="80000"/>
                  <a:lumOff val="20000"/>
                </a:schemeClr>
              </a:solidFill>
              <a:ln w="19050">
                <a:solidFill>
                  <a:schemeClr val="lt1"/>
                </a:solidFill>
              </a:ln>
              <a:effectLst/>
            </c:spPr>
          </c:dPt>
          <c:dPt>
            <c:idx val="122"/>
            <c:bubble3D val="0"/>
            <c:spPr>
              <a:solidFill>
                <a:schemeClr val="accent3">
                  <a:lumMod val="80000"/>
                  <a:lumOff val="20000"/>
                </a:schemeClr>
              </a:solidFill>
              <a:ln w="19050">
                <a:solidFill>
                  <a:schemeClr val="lt1"/>
                </a:solidFill>
              </a:ln>
              <a:effectLst/>
            </c:spPr>
          </c:dPt>
          <c:dPt>
            <c:idx val="123"/>
            <c:bubble3D val="0"/>
            <c:spPr>
              <a:solidFill>
                <a:schemeClr val="accent4">
                  <a:lumMod val="80000"/>
                  <a:lumOff val="20000"/>
                </a:schemeClr>
              </a:solidFill>
              <a:ln w="19050">
                <a:solidFill>
                  <a:schemeClr val="lt1"/>
                </a:solidFill>
              </a:ln>
              <a:effectLst/>
            </c:spPr>
          </c:dPt>
          <c:dPt>
            <c:idx val="124"/>
            <c:bubble3D val="0"/>
            <c:spPr>
              <a:solidFill>
                <a:schemeClr val="accent5">
                  <a:lumMod val="80000"/>
                  <a:lumOff val="20000"/>
                </a:schemeClr>
              </a:solidFill>
              <a:ln w="19050">
                <a:solidFill>
                  <a:schemeClr val="lt1"/>
                </a:solidFill>
              </a:ln>
              <a:effectLst/>
            </c:spPr>
          </c:dPt>
          <c:dPt>
            <c:idx val="125"/>
            <c:bubble3D val="0"/>
            <c:spPr>
              <a:solidFill>
                <a:schemeClr val="accent6">
                  <a:lumMod val="80000"/>
                  <a:lumOff val="20000"/>
                </a:schemeClr>
              </a:solidFill>
              <a:ln w="19050">
                <a:solidFill>
                  <a:schemeClr val="lt1"/>
                </a:solidFill>
              </a:ln>
              <a:effectLst/>
            </c:spPr>
          </c:dPt>
          <c:dPt>
            <c:idx val="126"/>
            <c:bubble3D val="0"/>
            <c:spPr>
              <a:solidFill>
                <a:schemeClr val="accent1">
                  <a:lumMod val="80000"/>
                </a:schemeClr>
              </a:solidFill>
              <a:ln w="19050">
                <a:solidFill>
                  <a:schemeClr val="lt1"/>
                </a:solidFill>
              </a:ln>
              <a:effectLst/>
            </c:spPr>
          </c:dPt>
          <c:dPt>
            <c:idx val="127"/>
            <c:bubble3D val="0"/>
            <c:spPr>
              <a:solidFill>
                <a:schemeClr val="accent2">
                  <a:lumMod val="80000"/>
                </a:schemeClr>
              </a:solidFill>
              <a:ln w="19050">
                <a:solidFill>
                  <a:schemeClr val="lt1"/>
                </a:solidFill>
              </a:ln>
              <a:effectLst/>
            </c:spPr>
          </c:dPt>
          <c:dPt>
            <c:idx val="128"/>
            <c:bubble3D val="0"/>
            <c:spPr>
              <a:solidFill>
                <a:schemeClr val="accent3">
                  <a:lumMod val="80000"/>
                </a:schemeClr>
              </a:solidFill>
              <a:ln w="19050">
                <a:solidFill>
                  <a:schemeClr val="lt1"/>
                </a:solidFill>
              </a:ln>
              <a:effectLst/>
            </c:spPr>
          </c:dPt>
          <c:dPt>
            <c:idx val="129"/>
            <c:bubble3D val="0"/>
            <c:spPr>
              <a:solidFill>
                <a:schemeClr val="accent4">
                  <a:lumMod val="80000"/>
                </a:schemeClr>
              </a:solidFill>
              <a:ln w="19050">
                <a:solidFill>
                  <a:schemeClr val="lt1"/>
                </a:solidFill>
              </a:ln>
              <a:effectLst/>
            </c:spPr>
          </c:dPt>
          <c:dPt>
            <c:idx val="130"/>
            <c:bubble3D val="0"/>
            <c:spPr>
              <a:solidFill>
                <a:schemeClr val="accent5">
                  <a:lumMod val="80000"/>
                </a:schemeClr>
              </a:solidFill>
              <a:ln w="19050">
                <a:solidFill>
                  <a:schemeClr val="lt1"/>
                </a:solidFill>
              </a:ln>
              <a:effectLst/>
            </c:spPr>
          </c:dPt>
          <c:dPt>
            <c:idx val="131"/>
            <c:bubble3D val="0"/>
            <c:spPr>
              <a:solidFill>
                <a:schemeClr val="accent6">
                  <a:lumMod val="80000"/>
                </a:schemeClr>
              </a:solidFill>
              <a:ln w="19050">
                <a:solidFill>
                  <a:schemeClr val="lt1"/>
                </a:solidFill>
              </a:ln>
              <a:effectLst/>
            </c:spPr>
          </c:dPt>
          <c:dPt>
            <c:idx val="132"/>
            <c:bubble3D val="0"/>
            <c:spPr>
              <a:solidFill>
                <a:schemeClr val="accent1">
                  <a:lumMod val="60000"/>
                  <a:lumOff val="40000"/>
                </a:schemeClr>
              </a:solidFill>
              <a:ln w="19050">
                <a:solidFill>
                  <a:schemeClr val="lt1"/>
                </a:solidFill>
              </a:ln>
              <a:effectLst/>
            </c:spPr>
          </c:dPt>
          <c:dPt>
            <c:idx val="133"/>
            <c:bubble3D val="0"/>
            <c:spPr>
              <a:solidFill>
                <a:schemeClr val="accent2">
                  <a:lumMod val="60000"/>
                  <a:lumOff val="40000"/>
                </a:schemeClr>
              </a:solidFill>
              <a:ln w="19050">
                <a:solidFill>
                  <a:schemeClr val="lt1"/>
                </a:solidFill>
              </a:ln>
              <a:effectLst/>
            </c:spPr>
          </c:dPt>
          <c:dPt>
            <c:idx val="134"/>
            <c:bubble3D val="0"/>
            <c:spPr>
              <a:solidFill>
                <a:schemeClr val="accent3">
                  <a:lumMod val="60000"/>
                  <a:lumOff val="40000"/>
                </a:schemeClr>
              </a:solidFill>
              <a:ln w="19050">
                <a:solidFill>
                  <a:schemeClr val="lt1"/>
                </a:solidFill>
              </a:ln>
              <a:effectLst/>
            </c:spPr>
          </c:dPt>
          <c:dPt>
            <c:idx val="135"/>
            <c:bubble3D val="0"/>
            <c:spPr>
              <a:solidFill>
                <a:schemeClr val="accent4">
                  <a:lumMod val="60000"/>
                  <a:lumOff val="40000"/>
                </a:schemeClr>
              </a:solidFill>
              <a:ln w="19050">
                <a:solidFill>
                  <a:schemeClr val="lt1"/>
                </a:solidFill>
              </a:ln>
              <a:effectLst/>
            </c:spPr>
          </c:dPt>
          <c:dPt>
            <c:idx val="136"/>
            <c:bubble3D val="0"/>
            <c:spPr>
              <a:solidFill>
                <a:schemeClr val="accent5">
                  <a:lumMod val="60000"/>
                  <a:lumOff val="40000"/>
                </a:schemeClr>
              </a:solidFill>
              <a:ln w="19050">
                <a:solidFill>
                  <a:schemeClr val="lt1"/>
                </a:solidFill>
              </a:ln>
              <a:effectLst/>
            </c:spPr>
          </c:dPt>
          <c:dPt>
            <c:idx val="137"/>
            <c:bubble3D val="0"/>
            <c:spPr>
              <a:solidFill>
                <a:schemeClr val="accent6">
                  <a:lumMod val="60000"/>
                  <a:lumOff val="40000"/>
                </a:schemeClr>
              </a:solidFill>
              <a:ln w="19050">
                <a:solidFill>
                  <a:schemeClr val="lt1"/>
                </a:solidFill>
              </a:ln>
              <a:effectLst/>
            </c:spPr>
          </c:dPt>
          <c:dPt>
            <c:idx val="138"/>
            <c:bubble3D val="0"/>
            <c:spPr>
              <a:solidFill>
                <a:schemeClr val="accent1">
                  <a:lumMod val="50000"/>
                </a:schemeClr>
              </a:solidFill>
              <a:ln w="19050">
                <a:solidFill>
                  <a:schemeClr val="lt1"/>
                </a:solidFill>
              </a:ln>
              <a:effectLst/>
            </c:spPr>
          </c:dPt>
          <c:dPt>
            <c:idx val="139"/>
            <c:bubble3D val="0"/>
            <c:spPr>
              <a:solidFill>
                <a:schemeClr val="accent2">
                  <a:lumMod val="50000"/>
                </a:schemeClr>
              </a:solidFill>
              <a:ln w="19050">
                <a:solidFill>
                  <a:schemeClr val="lt1"/>
                </a:solidFill>
              </a:ln>
              <a:effectLst/>
            </c:spPr>
          </c:dPt>
          <c:dPt>
            <c:idx val="140"/>
            <c:bubble3D val="0"/>
            <c:spPr>
              <a:solidFill>
                <a:schemeClr val="accent3">
                  <a:lumMod val="50000"/>
                </a:schemeClr>
              </a:solidFill>
              <a:ln w="19050">
                <a:solidFill>
                  <a:schemeClr val="lt1"/>
                </a:solidFill>
              </a:ln>
              <a:effectLst/>
            </c:spPr>
          </c:dPt>
          <c:dPt>
            <c:idx val="141"/>
            <c:bubble3D val="0"/>
            <c:spPr>
              <a:solidFill>
                <a:schemeClr val="accent4">
                  <a:lumMod val="50000"/>
                </a:schemeClr>
              </a:solidFill>
              <a:ln w="19050">
                <a:solidFill>
                  <a:schemeClr val="lt1"/>
                </a:solidFill>
              </a:ln>
              <a:effectLst/>
            </c:spPr>
          </c:dPt>
          <c:dPt>
            <c:idx val="142"/>
            <c:bubble3D val="0"/>
            <c:spPr>
              <a:solidFill>
                <a:schemeClr val="accent5">
                  <a:lumMod val="50000"/>
                </a:schemeClr>
              </a:solidFill>
              <a:ln w="19050">
                <a:solidFill>
                  <a:schemeClr val="lt1"/>
                </a:solidFill>
              </a:ln>
              <a:effectLst/>
            </c:spPr>
          </c:dPt>
          <c:dPt>
            <c:idx val="143"/>
            <c:bubble3D val="0"/>
            <c:spPr>
              <a:solidFill>
                <a:schemeClr val="accent6">
                  <a:lumMod val="50000"/>
                </a:schemeClr>
              </a:solidFill>
              <a:ln w="19050">
                <a:solidFill>
                  <a:schemeClr val="lt1"/>
                </a:solidFill>
              </a:ln>
              <a:effectLst/>
            </c:spPr>
          </c:dPt>
          <c:dPt>
            <c:idx val="144"/>
            <c:bubble3D val="0"/>
            <c:spPr>
              <a:solidFill>
                <a:schemeClr val="accent1">
                  <a:lumMod val="70000"/>
                  <a:lumOff val="30000"/>
                </a:schemeClr>
              </a:solidFill>
              <a:ln w="19050">
                <a:solidFill>
                  <a:schemeClr val="lt1"/>
                </a:solidFill>
              </a:ln>
              <a:effectLst/>
            </c:spPr>
          </c:dPt>
          <c:dPt>
            <c:idx val="145"/>
            <c:bubble3D val="0"/>
            <c:spPr>
              <a:solidFill>
                <a:schemeClr val="accent2">
                  <a:lumMod val="70000"/>
                  <a:lumOff val="30000"/>
                </a:schemeClr>
              </a:solidFill>
              <a:ln w="19050">
                <a:solidFill>
                  <a:schemeClr val="lt1"/>
                </a:solidFill>
              </a:ln>
              <a:effectLst/>
            </c:spPr>
          </c:dPt>
          <c:dPt>
            <c:idx val="146"/>
            <c:bubble3D val="0"/>
            <c:spPr>
              <a:solidFill>
                <a:schemeClr val="accent3">
                  <a:lumMod val="70000"/>
                  <a:lumOff val="30000"/>
                </a:schemeClr>
              </a:solidFill>
              <a:ln w="19050">
                <a:solidFill>
                  <a:schemeClr val="lt1"/>
                </a:solidFill>
              </a:ln>
              <a:effectLst/>
            </c:spPr>
          </c:dPt>
          <c:dPt>
            <c:idx val="147"/>
            <c:bubble3D val="0"/>
            <c:spPr>
              <a:solidFill>
                <a:schemeClr val="accent4">
                  <a:lumMod val="70000"/>
                  <a:lumOff val="30000"/>
                </a:schemeClr>
              </a:solidFill>
              <a:ln w="19050">
                <a:solidFill>
                  <a:schemeClr val="lt1"/>
                </a:solidFill>
              </a:ln>
              <a:effectLst/>
            </c:spPr>
          </c:dPt>
          <c:dPt>
            <c:idx val="148"/>
            <c:bubble3D val="0"/>
            <c:spPr>
              <a:solidFill>
                <a:schemeClr val="accent5">
                  <a:lumMod val="70000"/>
                  <a:lumOff val="30000"/>
                </a:schemeClr>
              </a:solidFill>
              <a:ln w="19050">
                <a:solidFill>
                  <a:schemeClr val="lt1"/>
                </a:solidFill>
              </a:ln>
              <a:effectLst/>
            </c:spPr>
          </c:dPt>
          <c:dPt>
            <c:idx val="149"/>
            <c:bubble3D val="0"/>
            <c:spPr>
              <a:solidFill>
                <a:schemeClr val="accent6">
                  <a:lumMod val="70000"/>
                  <a:lumOff val="30000"/>
                </a:schemeClr>
              </a:solidFill>
              <a:ln w="19050">
                <a:solidFill>
                  <a:schemeClr val="lt1"/>
                </a:solidFill>
              </a:ln>
              <a:effectLst/>
            </c:spPr>
          </c:dPt>
          <c:dPt>
            <c:idx val="150"/>
            <c:bubble3D val="0"/>
            <c:spPr>
              <a:solidFill>
                <a:schemeClr val="accent1">
                  <a:lumMod val="70000"/>
                </a:schemeClr>
              </a:solidFill>
              <a:ln w="19050">
                <a:solidFill>
                  <a:schemeClr val="lt1"/>
                </a:solidFill>
              </a:ln>
              <a:effectLst/>
            </c:spPr>
          </c:dPt>
          <c:dPt>
            <c:idx val="151"/>
            <c:bubble3D val="0"/>
            <c:spPr>
              <a:solidFill>
                <a:schemeClr val="accent2">
                  <a:lumMod val="70000"/>
                </a:schemeClr>
              </a:solidFill>
              <a:ln w="19050">
                <a:solidFill>
                  <a:schemeClr val="lt1"/>
                </a:solidFill>
              </a:ln>
              <a:effectLst/>
            </c:spPr>
          </c:dPt>
          <c:dPt>
            <c:idx val="152"/>
            <c:bubble3D val="0"/>
            <c:spPr>
              <a:solidFill>
                <a:schemeClr val="accent3">
                  <a:lumMod val="70000"/>
                </a:schemeClr>
              </a:solidFill>
              <a:ln w="19050">
                <a:solidFill>
                  <a:schemeClr val="lt1"/>
                </a:solidFill>
              </a:ln>
              <a:effectLst/>
            </c:spPr>
          </c:dPt>
          <c:dPt>
            <c:idx val="153"/>
            <c:bubble3D val="0"/>
            <c:spPr>
              <a:solidFill>
                <a:schemeClr val="accent4">
                  <a:lumMod val="70000"/>
                </a:schemeClr>
              </a:solidFill>
              <a:ln w="19050">
                <a:solidFill>
                  <a:schemeClr val="lt1"/>
                </a:solidFill>
              </a:ln>
              <a:effectLst/>
            </c:spPr>
          </c:dPt>
          <c:dPt>
            <c:idx val="154"/>
            <c:bubble3D val="0"/>
            <c:spPr>
              <a:solidFill>
                <a:schemeClr val="accent5">
                  <a:lumMod val="70000"/>
                </a:schemeClr>
              </a:solidFill>
              <a:ln w="19050">
                <a:solidFill>
                  <a:schemeClr val="lt1"/>
                </a:solidFill>
              </a:ln>
              <a:effectLst/>
            </c:spPr>
          </c:dPt>
          <c:dPt>
            <c:idx val="155"/>
            <c:bubble3D val="0"/>
            <c:spPr>
              <a:solidFill>
                <a:schemeClr val="accent6">
                  <a:lumMod val="70000"/>
                </a:schemeClr>
              </a:solidFill>
              <a:ln w="19050">
                <a:solidFill>
                  <a:schemeClr val="lt1"/>
                </a:solidFill>
              </a:ln>
              <a:effectLst/>
            </c:spPr>
          </c:dPt>
          <c:dPt>
            <c:idx val="156"/>
            <c:bubble3D val="0"/>
            <c:spPr>
              <a:solidFill>
                <a:schemeClr val="accent1">
                  <a:lumMod val="50000"/>
                  <a:lumOff val="50000"/>
                </a:schemeClr>
              </a:solidFill>
              <a:ln w="19050">
                <a:solidFill>
                  <a:schemeClr val="lt1"/>
                </a:solidFill>
              </a:ln>
              <a:effectLst/>
            </c:spPr>
          </c:dPt>
          <c:dPt>
            <c:idx val="157"/>
            <c:bubble3D val="0"/>
            <c:spPr>
              <a:solidFill>
                <a:schemeClr val="accent2">
                  <a:lumMod val="50000"/>
                  <a:lumOff val="50000"/>
                </a:schemeClr>
              </a:solidFill>
              <a:ln w="19050">
                <a:solidFill>
                  <a:schemeClr val="lt1"/>
                </a:solidFill>
              </a:ln>
              <a:effectLst/>
            </c:spPr>
          </c:dPt>
          <c:dPt>
            <c:idx val="158"/>
            <c:bubble3D val="0"/>
            <c:spPr>
              <a:solidFill>
                <a:schemeClr val="accent3">
                  <a:lumMod val="50000"/>
                  <a:lumOff val="50000"/>
                </a:schemeClr>
              </a:solidFill>
              <a:ln w="19050">
                <a:solidFill>
                  <a:schemeClr val="lt1"/>
                </a:solidFill>
              </a:ln>
              <a:effectLst/>
            </c:spPr>
          </c:dPt>
          <c:dPt>
            <c:idx val="159"/>
            <c:bubble3D val="0"/>
            <c:spPr>
              <a:solidFill>
                <a:schemeClr val="accent4">
                  <a:lumMod val="50000"/>
                  <a:lumOff val="50000"/>
                </a:schemeClr>
              </a:solidFill>
              <a:ln w="19050">
                <a:solidFill>
                  <a:schemeClr val="lt1"/>
                </a:solidFill>
              </a:ln>
              <a:effectLst/>
            </c:spPr>
          </c:dPt>
          <c:dPt>
            <c:idx val="160"/>
            <c:bubble3D val="0"/>
            <c:spPr>
              <a:solidFill>
                <a:schemeClr val="accent5">
                  <a:lumMod val="50000"/>
                  <a:lumOff val="50000"/>
                </a:schemeClr>
              </a:solidFill>
              <a:ln w="19050">
                <a:solidFill>
                  <a:schemeClr val="lt1"/>
                </a:solidFill>
              </a:ln>
              <a:effectLst/>
            </c:spPr>
          </c:dPt>
          <c:dPt>
            <c:idx val="161"/>
            <c:bubble3D val="0"/>
            <c:spPr>
              <a:solidFill>
                <a:schemeClr val="accent6">
                  <a:lumMod val="50000"/>
                  <a:lumOff val="50000"/>
                </a:schemeClr>
              </a:solidFill>
              <a:ln w="19050">
                <a:solidFill>
                  <a:schemeClr val="lt1"/>
                </a:solidFill>
              </a:ln>
              <a:effectLst/>
            </c:spPr>
          </c:dPt>
          <c:dPt>
            <c:idx val="162"/>
            <c:bubble3D val="0"/>
            <c:spPr>
              <a:solidFill>
                <a:schemeClr val="accent1"/>
              </a:solidFill>
              <a:ln w="19050">
                <a:solidFill>
                  <a:schemeClr val="lt1"/>
                </a:solidFill>
              </a:ln>
              <a:effectLst/>
            </c:spPr>
          </c:dPt>
          <c:dPt>
            <c:idx val="163"/>
            <c:bubble3D val="0"/>
            <c:spPr>
              <a:solidFill>
                <a:schemeClr val="accent2"/>
              </a:solidFill>
              <a:ln w="19050">
                <a:solidFill>
                  <a:schemeClr val="lt1"/>
                </a:solidFill>
              </a:ln>
              <a:effectLst/>
            </c:spPr>
          </c:dPt>
          <c:dPt>
            <c:idx val="164"/>
            <c:bubble3D val="0"/>
            <c:spPr>
              <a:solidFill>
                <a:schemeClr val="accent3"/>
              </a:solidFill>
              <a:ln w="19050">
                <a:solidFill>
                  <a:schemeClr val="lt1"/>
                </a:solidFill>
              </a:ln>
              <a:effectLst/>
            </c:spPr>
          </c:dPt>
          <c:dPt>
            <c:idx val="165"/>
            <c:bubble3D val="0"/>
            <c:spPr>
              <a:solidFill>
                <a:schemeClr val="accent4"/>
              </a:solidFill>
              <a:ln w="19050">
                <a:solidFill>
                  <a:schemeClr val="lt1"/>
                </a:solidFill>
              </a:ln>
              <a:effectLst/>
            </c:spPr>
          </c:dPt>
          <c:dPt>
            <c:idx val="166"/>
            <c:bubble3D val="0"/>
            <c:spPr>
              <a:solidFill>
                <a:schemeClr val="accent5"/>
              </a:solidFill>
              <a:ln w="19050">
                <a:solidFill>
                  <a:schemeClr val="lt1"/>
                </a:solidFill>
              </a:ln>
              <a:effectLst/>
            </c:spPr>
          </c:dPt>
          <c:dPt>
            <c:idx val="167"/>
            <c:bubble3D val="0"/>
            <c:spPr>
              <a:solidFill>
                <a:schemeClr val="accent6"/>
              </a:solidFill>
              <a:ln w="19050">
                <a:solidFill>
                  <a:schemeClr val="lt1"/>
                </a:solidFill>
              </a:ln>
              <a:effectLst/>
            </c:spPr>
          </c:dPt>
          <c:dPt>
            <c:idx val="168"/>
            <c:bubble3D val="0"/>
            <c:spPr>
              <a:solidFill>
                <a:schemeClr val="accent1">
                  <a:lumMod val="60000"/>
                </a:schemeClr>
              </a:solidFill>
              <a:ln w="19050">
                <a:solidFill>
                  <a:schemeClr val="lt1"/>
                </a:solidFill>
              </a:ln>
              <a:effectLst/>
            </c:spPr>
          </c:dPt>
          <c:dPt>
            <c:idx val="169"/>
            <c:bubble3D val="0"/>
            <c:spPr>
              <a:solidFill>
                <a:schemeClr val="accent2">
                  <a:lumMod val="60000"/>
                </a:schemeClr>
              </a:solidFill>
              <a:ln w="19050">
                <a:solidFill>
                  <a:schemeClr val="lt1"/>
                </a:solidFill>
              </a:ln>
              <a:effectLst/>
            </c:spPr>
          </c:dPt>
          <c:dPt>
            <c:idx val="170"/>
            <c:bubble3D val="0"/>
            <c:spPr>
              <a:solidFill>
                <a:schemeClr val="accent3">
                  <a:lumMod val="60000"/>
                </a:schemeClr>
              </a:solidFill>
              <a:ln w="19050">
                <a:solidFill>
                  <a:schemeClr val="lt1"/>
                </a:solidFill>
              </a:ln>
              <a:effectLst/>
            </c:spPr>
          </c:dPt>
          <c:dPt>
            <c:idx val="171"/>
            <c:bubble3D val="0"/>
            <c:spPr>
              <a:solidFill>
                <a:schemeClr val="accent4">
                  <a:lumMod val="60000"/>
                </a:schemeClr>
              </a:solidFill>
              <a:ln w="19050">
                <a:solidFill>
                  <a:schemeClr val="lt1"/>
                </a:solidFill>
              </a:ln>
              <a:effectLst/>
            </c:spPr>
          </c:dPt>
          <c:dPt>
            <c:idx val="172"/>
            <c:bubble3D val="0"/>
            <c:spPr>
              <a:solidFill>
                <a:schemeClr val="accent5">
                  <a:lumMod val="60000"/>
                </a:schemeClr>
              </a:solidFill>
              <a:ln w="19050">
                <a:solidFill>
                  <a:schemeClr val="lt1"/>
                </a:solidFill>
              </a:ln>
              <a:effectLst/>
            </c:spPr>
          </c:dPt>
          <c:dPt>
            <c:idx val="173"/>
            <c:bubble3D val="0"/>
            <c:spPr>
              <a:solidFill>
                <a:schemeClr val="accent6">
                  <a:lumMod val="60000"/>
                </a:schemeClr>
              </a:solidFill>
              <a:ln w="19050">
                <a:solidFill>
                  <a:schemeClr val="lt1"/>
                </a:solidFill>
              </a:ln>
              <a:effectLst/>
            </c:spPr>
          </c:dPt>
          <c:dPt>
            <c:idx val="174"/>
            <c:bubble3D val="0"/>
            <c:spPr>
              <a:solidFill>
                <a:schemeClr val="accent1">
                  <a:lumMod val="80000"/>
                  <a:lumOff val="20000"/>
                </a:schemeClr>
              </a:solidFill>
              <a:ln w="19050">
                <a:solidFill>
                  <a:schemeClr val="lt1"/>
                </a:solidFill>
              </a:ln>
              <a:effectLst/>
            </c:spPr>
          </c:dPt>
          <c:dPt>
            <c:idx val="175"/>
            <c:bubble3D val="0"/>
            <c:spPr>
              <a:solidFill>
                <a:schemeClr val="accent2">
                  <a:lumMod val="80000"/>
                  <a:lumOff val="20000"/>
                </a:schemeClr>
              </a:solidFill>
              <a:ln w="19050">
                <a:solidFill>
                  <a:schemeClr val="lt1"/>
                </a:solidFill>
              </a:ln>
              <a:effectLst/>
            </c:spPr>
          </c:dPt>
          <c:dPt>
            <c:idx val="176"/>
            <c:bubble3D val="0"/>
            <c:spPr>
              <a:solidFill>
                <a:schemeClr val="accent3">
                  <a:lumMod val="80000"/>
                  <a:lumOff val="20000"/>
                </a:schemeClr>
              </a:solidFill>
              <a:ln w="19050">
                <a:solidFill>
                  <a:schemeClr val="lt1"/>
                </a:solidFill>
              </a:ln>
              <a:effectLst/>
            </c:spPr>
          </c:dPt>
          <c:cat>
            <c:strRef>
              <c:f>Sheet2!$A$5:$A$182</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Grand Total</c:v>
                </c:pt>
              </c:strCache>
            </c:strRef>
          </c:cat>
          <c:val>
            <c:numRef>
              <c:f>Sheet2!$M$5:$M$182</c:f>
              <c:numCache>
                <c:formatCode>General</c:formatCode>
                <c:ptCount val="178"/>
                <c:pt idx="10">
                  <c:v>1.0</c:v>
                </c:pt>
                <c:pt idx="30">
                  <c:v>1.0</c:v>
                </c:pt>
                <c:pt idx="34">
                  <c:v>1.0</c:v>
                </c:pt>
                <c:pt idx="41">
                  <c:v>2.0</c:v>
                </c:pt>
                <c:pt idx="72">
                  <c:v>1.0</c:v>
                </c:pt>
                <c:pt idx="78">
                  <c:v>1.0</c:v>
                </c:pt>
                <c:pt idx="83">
                  <c:v>1.0</c:v>
                </c:pt>
                <c:pt idx="112">
                  <c:v>1.0</c:v>
                </c:pt>
                <c:pt idx="116">
                  <c:v>2.0</c:v>
                </c:pt>
                <c:pt idx="134">
                  <c:v>1.0</c:v>
                </c:pt>
                <c:pt idx="141">
                  <c:v>1.0</c:v>
                </c:pt>
                <c:pt idx="154">
                  <c:v>1.0</c:v>
                </c:pt>
                <c:pt idx="167">
                  <c:v>1.0</c:v>
                </c:pt>
                <c:pt idx="171">
                  <c:v>1.0</c:v>
                </c:pt>
                <c:pt idx="173">
                  <c:v>1.0</c:v>
                </c:pt>
                <c:pt idx="177">
                  <c:v>17.0</c:v>
                </c:pt>
              </c:numCache>
            </c:numRef>
          </c:val>
        </c:ser>
        <c:ser>
          <c:idx val="12"/>
          <c:order val="12"/>
          <c:tx>
            <c:strRef>
              <c:f>Sheet2!$N$3:$N$4</c:f>
              <c:strCache>
                <c:ptCount val="2"/>
                <c:pt idx="0">
                  <c:v>Column Labels</c:v>
                </c:pt>
                <c:pt idx="1">
                  <c:v>Training</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dPt>
            <c:idx val="22"/>
            <c:bubble3D val="0"/>
            <c:spPr>
              <a:solidFill>
                <a:schemeClr val="accent5">
                  <a:lumMod val="80000"/>
                </a:schemeClr>
              </a:solidFill>
              <a:ln w="19050">
                <a:solidFill>
                  <a:schemeClr val="lt1"/>
                </a:solidFill>
              </a:ln>
              <a:effectLst/>
            </c:spPr>
          </c:dPt>
          <c:dPt>
            <c:idx val="23"/>
            <c:bubble3D val="0"/>
            <c:spPr>
              <a:solidFill>
                <a:schemeClr val="accent6">
                  <a:lumMod val="80000"/>
                </a:schemeClr>
              </a:solidFill>
              <a:ln w="19050">
                <a:solidFill>
                  <a:schemeClr val="lt1"/>
                </a:solidFill>
              </a:ln>
              <a:effectLst/>
            </c:spPr>
          </c:dPt>
          <c:dPt>
            <c:idx val="24"/>
            <c:bubble3D val="0"/>
            <c:spPr>
              <a:solidFill>
                <a:schemeClr val="accent1">
                  <a:lumMod val="60000"/>
                  <a:lumOff val="40000"/>
                </a:schemeClr>
              </a:solidFill>
              <a:ln w="19050">
                <a:solidFill>
                  <a:schemeClr val="lt1"/>
                </a:solidFill>
              </a:ln>
              <a:effectLst/>
            </c:spPr>
          </c:dPt>
          <c:dPt>
            <c:idx val="25"/>
            <c:bubble3D val="0"/>
            <c:spPr>
              <a:solidFill>
                <a:schemeClr val="accent2">
                  <a:lumMod val="60000"/>
                  <a:lumOff val="40000"/>
                </a:schemeClr>
              </a:solidFill>
              <a:ln w="19050">
                <a:solidFill>
                  <a:schemeClr val="lt1"/>
                </a:solidFill>
              </a:ln>
              <a:effectLst/>
            </c:spPr>
          </c:dPt>
          <c:dPt>
            <c:idx val="26"/>
            <c:bubble3D val="0"/>
            <c:spPr>
              <a:solidFill>
                <a:schemeClr val="accent3">
                  <a:lumMod val="60000"/>
                  <a:lumOff val="40000"/>
                </a:schemeClr>
              </a:solidFill>
              <a:ln w="19050">
                <a:solidFill>
                  <a:schemeClr val="lt1"/>
                </a:solidFill>
              </a:ln>
              <a:effectLst/>
            </c:spPr>
          </c:dPt>
          <c:dPt>
            <c:idx val="27"/>
            <c:bubble3D val="0"/>
            <c:spPr>
              <a:solidFill>
                <a:schemeClr val="accent4">
                  <a:lumMod val="60000"/>
                  <a:lumOff val="40000"/>
                </a:schemeClr>
              </a:solidFill>
              <a:ln w="19050">
                <a:solidFill>
                  <a:schemeClr val="lt1"/>
                </a:solidFill>
              </a:ln>
              <a:effectLst/>
            </c:spPr>
          </c:dPt>
          <c:dPt>
            <c:idx val="28"/>
            <c:bubble3D val="0"/>
            <c:spPr>
              <a:solidFill>
                <a:schemeClr val="accent5">
                  <a:lumMod val="60000"/>
                  <a:lumOff val="40000"/>
                </a:schemeClr>
              </a:solidFill>
              <a:ln w="19050">
                <a:solidFill>
                  <a:schemeClr val="lt1"/>
                </a:solidFill>
              </a:ln>
              <a:effectLst/>
            </c:spPr>
          </c:dPt>
          <c:dPt>
            <c:idx val="29"/>
            <c:bubble3D val="0"/>
            <c:spPr>
              <a:solidFill>
                <a:schemeClr val="accent6">
                  <a:lumMod val="60000"/>
                  <a:lumOff val="40000"/>
                </a:schemeClr>
              </a:solidFill>
              <a:ln w="19050">
                <a:solidFill>
                  <a:schemeClr val="lt1"/>
                </a:solidFill>
              </a:ln>
              <a:effectLst/>
            </c:spPr>
          </c:dPt>
          <c:dPt>
            <c:idx val="30"/>
            <c:bubble3D val="0"/>
            <c:spPr>
              <a:solidFill>
                <a:schemeClr val="accent1">
                  <a:lumMod val="50000"/>
                </a:schemeClr>
              </a:solidFill>
              <a:ln w="19050">
                <a:solidFill>
                  <a:schemeClr val="lt1"/>
                </a:solidFill>
              </a:ln>
              <a:effectLst/>
            </c:spPr>
          </c:dPt>
          <c:dPt>
            <c:idx val="31"/>
            <c:bubble3D val="0"/>
            <c:spPr>
              <a:solidFill>
                <a:schemeClr val="accent2">
                  <a:lumMod val="50000"/>
                </a:schemeClr>
              </a:solidFill>
              <a:ln w="19050">
                <a:solidFill>
                  <a:schemeClr val="lt1"/>
                </a:solidFill>
              </a:ln>
              <a:effectLst/>
            </c:spPr>
          </c:dPt>
          <c:dPt>
            <c:idx val="32"/>
            <c:bubble3D val="0"/>
            <c:spPr>
              <a:solidFill>
                <a:schemeClr val="accent3">
                  <a:lumMod val="50000"/>
                </a:schemeClr>
              </a:solidFill>
              <a:ln w="19050">
                <a:solidFill>
                  <a:schemeClr val="lt1"/>
                </a:solidFill>
              </a:ln>
              <a:effectLst/>
            </c:spPr>
          </c:dPt>
          <c:dPt>
            <c:idx val="33"/>
            <c:bubble3D val="0"/>
            <c:spPr>
              <a:solidFill>
                <a:schemeClr val="accent4">
                  <a:lumMod val="50000"/>
                </a:schemeClr>
              </a:solidFill>
              <a:ln w="19050">
                <a:solidFill>
                  <a:schemeClr val="lt1"/>
                </a:solidFill>
              </a:ln>
              <a:effectLst/>
            </c:spPr>
          </c:dPt>
          <c:dPt>
            <c:idx val="34"/>
            <c:bubble3D val="0"/>
            <c:spPr>
              <a:solidFill>
                <a:schemeClr val="accent5">
                  <a:lumMod val="50000"/>
                </a:schemeClr>
              </a:solidFill>
              <a:ln w="19050">
                <a:solidFill>
                  <a:schemeClr val="lt1"/>
                </a:solidFill>
              </a:ln>
              <a:effectLst/>
            </c:spPr>
          </c:dPt>
          <c:dPt>
            <c:idx val="35"/>
            <c:bubble3D val="0"/>
            <c:spPr>
              <a:solidFill>
                <a:schemeClr val="accent6">
                  <a:lumMod val="50000"/>
                </a:schemeClr>
              </a:solidFill>
              <a:ln w="19050">
                <a:solidFill>
                  <a:schemeClr val="lt1"/>
                </a:solidFill>
              </a:ln>
              <a:effectLst/>
            </c:spPr>
          </c:dPt>
          <c:dPt>
            <c:idx val="36"/>
            <c:bubble3D val="0"/>
            <c:spPr>
              <a:solidFill>
                <a:schemeClr val="accent1">
                  <a:lumMod val="70000"/>
                  <a:lumOff val="30000"/>
                </a:schemeClr>
              </a:solidFill>
              <a:ln w="19050">
                <a:solidFill>
                  <a:schemeClr val="lt1"/>
                </a:solidFill>
              </a:ln>
              <a:effectLst/>
            </c:spPr>
          </c:dPt>
          <c:dPt>
            <c:idx val="37"/>
            <c:bubble3D val="0"/>
            <c:spPr>
              <a:solidFill>
                <a:schemeClr val="accent2">
                  <a:lumMod val="70000"/>
                  <a:lumOff val="30000"/>
                </a:schemeClr>
              </a:solidFill>
              <a:ln w="19050">
                <a:solidFill>
                  <a:schemeClr val="lt1"/>
                </a:solidFill>
              </a:ln>
              <a:effectLst/>
            </c:spPr>
          </c:dPt>
          <c:dPt>
            <c:idx val="38"/>
            <c:bubble3D val="0"/>
            <c:spPr>
              <a:solidFill>
                <a:schemeClr val="accent3">
                  <a:lumMod val="70000"/>
                  <a:lumOff val="30000"/>
                </a:schemeClr>
              </a:solidFill>
              <a:ln w="19050">
                <a:solidFill>
                  <a:schemeClr val="lt1"/>
                </a:solidFill>
              </a:ln>
              <a:effectLst/>
            </c:spPr>
          </c:dPt>
          <c:dPt>
            <c:idx val="39"/>
            <c:bubble3D val="0"/>
            <c:spPr>
              <a:solidFill>
                <a:schemeClr val="accent4">
                  <a:lumMod val="70000"/>
                  <a:lumOff val="30000"/>
                </a:schemeClr>
              </a:solidFill>
              <a:ln w="19050">
                <a:solidFill>
                  <a:schemeClr val="lt1"/>
                </a:solidFill>
              </a:ln>
              <a:effectLst/>
            </c:spPr>
          </c:dPt>
          <c:dPt>
            <c:idx val="40"/>
            <c:bubble3D val="0"/>
            <c:spPr>
              <a:solidFill>
                <a:schemeClr val="accent5">
                  <a:lumMod val="70000"/>
                  <a:lumOff val="30000"/>
                </a:schemeClr>
              </a:solidFill>
              <a:ln w="19050">
                <a:solidFill>
                  <a:schemeClr val="lt1"/>
                </a:solidFill>
              </a:ln>
              <a:effectLst/>
            </c:spPr>
          </c:dPt>
          <c:dPt>
            <c:idx val="41"/>
            <c:bubble3D val="0"/>
            <c:spPr>
              <a:solidFill>
                <a:schemeClr val="accent6">
                  <a:lumMod val="70000"/>
                  <a:lumOff val="30000"/>
                </a:schemeClr>
              </a:solidFill>
              <a:ln w="19050">
                <a:solidFill>
                  <a:schemeClr val="lt1"/>
                </a:solidFill>
              </a:ln>
              <a:effectLst/>
            </c:spPr>
          </c:dPt>
          <c:dPt>
            <c:idx val="42"/>
            <c:bubble3D val="0"/>
            <c:spPr>
              <a:solidFill>
                <a:schemeClr val="accent1">
                  <a:lumMod val="70000"/>
                </a:schemeClr>
              </a:solidFill>
              <a:ln w="19050">
                <a:solidFill>
                  <a:schemeClr val="lt1"/>
                </a:solidFill>
              </a:ln>
              <a:effectLst/>
            </c:spPr>
          </c:dPt>
          <c:dPt>
            <c:idx val="43"/>
            <c:bubble3D val="0"/>
            <c:spPr>
              <a:solidFill>
                <a:schemeClr val="accent2">
                  <a:lumMod val="70000"/>
                </a:schemeClr>
              </a:solidFill>
              <a:ln w="19050">
                <a:solidFill>
                  <a:schemeClr val="lt1"/>
                </a:solidFill>
              </a:ln>
              <a:effectLst/>
            </c:spPr>
          </c:dPt>
          <c:dPt>
            <c:idx val="44"/>
            <c:bubble3D val="0"/>
            <c:spPr>
              <a:solidFill>
                <a:schemeClr val="accent3">
                  <a:lumMod val="70000"/>
                </a:schemeClr>
              </a:solidFill>
              <a:ln w="19050">
                <a:solidFill>
                  <a:schemeClr val="lt1"/>
                </a:solidFill>
              </a:ln>
              <a:effectLst/>
            </c:spPr>
          </c:dPt>
          <c:dPt>
            <c:idx val="45"/>
            <c:bubble3D val="0"/>
            <c:spPr>
              <a:solidFill>
                <a:schemeClr val="accent4">
                  <a:lumMod val="70000"/>
                </a:schemeClr>
              </a:solidFill>
              <a:ln w="19050">
                <a:solidFill>
                  <a:schemeClr val="lt1"/>
                </a:solidFill>
              </a:ln>
              <a:effectLst/>
            </c:spPr>
          </c:dPt>
          <c:dPt>
            <c:idx val="46"/>
            <c:bubble3D val="0"/>
            <c:spPr>
              <a:solidFill>
                <a:schemeClr val="accent5">
                  <a:lumMod val="70000"/>
                </a:schemeClr>
              </a:solidFill>
              <a:ln w="19050">
                <a:solidFill>
                  <a:schemeClr val="lt1"/>
                </a:solidFill>
              </a:ln>
              <a:effectLst/>
            </c:spPr>
          </c:dPt>
          <c:dPt>
            <c:idx val="47"/>
            <c:bubble3D val="0"/>
            <c:spPr>
              <a:solidFill>
                <a:schemeClr val="accent6">
                  <a:lumMod val="70000"/>
                </a:schemeClr>
              </a:solidFill>
              <a:ln w="19050">
                <a:solidFill>
                  <a:schemeClr val="lt1"/>
                </a:solidFill>
              </a:ln>
              <a:effectLst/>
            </c:spPr>
          </c:dPt>
          <c:dPt>
            <c:idx val="48"/>
            <c:bubble3D val="0"/>
            <c:spPr>
              <a:solidFill>
                <a:schemeClr val="accent1">
                  <a:lumMod val="50000"/>
                  <a:lumOff val="50000"/>
                </a:schemeClr>
              </a:solidFill>
              <a:ln w="19050">
                <a:solidFill>
                  <a:schemeClr val="lt1"/>
                </a:solidFill>
              </a:ln>
              <a:effectLst/>
            </c:spPr>
          </c:dPt>
          <c:dPt>
            <c:idx val="49"/>
            <c:bubble3D val="0"/>
            <c:spPr>
              <a:solidFill>
                <a:schemeClr val="accent2">
                  <a:lumMod val="50000"/>
                  <a:lumOff val="50000"/>
                </a:schemeClr>
              </a:solidFill>
              <a:ln w="19050">
                <a:solidFill>
                  <a:schemeClr val="lt1"/>
                </a:solidFill>
              </a:ln>
              <a:effectLst/>
            </c:spPr>
          </c:dPt>
          <c:dPt>
            <c:idx val="50"/>
            <c:bubble3D val="0"/>
            <c:spPr>
              <a:solidFill>
                <a:schemeClr val="accent3">
                  <a:lumMod val="50000"/>
                  <a:lumOff val="50000"/>
                </a:schemeClr>
              </a:solidFill>
              <a:ln w="19050">
                <a:solidFill>
                  <a:schemeClr val="lt1"/>
                </a:solidFill>
              </a:ln>
              <a:effectLst/>
            </c:spPr>
          </c:dPt>
          <c:dPt>
            <c:idx val="51"/>
            <c:bubble3D val="0"/>
            <c:spPr>
              <a:solidFill>
                <a:schemeClr val="accent4">
                  <a:lumMod val="50000"/>
                  <a:lumOff val="50000"/>
                </a:schemeClr>
              </a:solidFill>
              <a:ln w="19050">
                <a:solidFill>
                  <a:schemeClr val="lt1"/>
                </a:solidFill>
              </a:ln>
              <a:effectLst/>
            </c:spPr>
          </c:dPt>
          <c:dPt>
            <c:idx val="52"/>
            <c:bubble3D val="0"/>
            <c:spPr>
              <a:solidFill>
                <a:schemeClr val="accent5">
                  <a:lumMod val="50000"/>
                  <a:lumOff val="50000"/>
                </a:schemeClr>
              </a:solidFill>
              <a:ln w="19050">
                <a:solidFill>
                  <a:schemeClr val="lt1"/>
                </a:solidFill>
              </a:ln>
              <a:effectLst/>
            </c:spPr>
          </c:dPt>
          <c:dPt>
            <c:idx val="53"/>
            <c:bubble3D val="0"/>
            <c:spPr>
              <a:solidFill>
                <a:schemeClr val="accent6">
                  <a:lumMod val="50000"/>
                  <a:lumOff val="50000"/>
                </a:schemeClr>
              </a:solidFill>
              <a:ln w="19050">
                <a:solidFill>
                  <a:schemeClr val="lt1"/>
                </a:solidFill>
              </a:ln>
              <a:effectLst/>
            </c:spPr>
          </c:dPt>
          <c:dPt>
            <c:idx val="54"/>
            <c:bubble3D val="0"/>
            <c:spPr>
              <a:solidFill>
                <a:schemeClr val="accent1"/>
              </a:solidFill>
              <a:ln w="19050">
                <a:solidFill>
                  <a:schemeClr val="lt1"/>
                </a:solidFill>
              </a:ln>
              <a:effectLst/>
            </c:spPr>
          </c:dPt>
          <c:dPt>
            <c:idx val="55"/>
            <c:bubble3D val="0"/>
            <c:spPr>
              <a:solidFill>
                <a:schemeClr val="accent2"/>
              </a:solidFill>
              <a:ln w="19050">
                <a:solidFill>
                  <a:schemeClr val="lt1"/>
                </a:solidFill>
              </a:ln>
              <a:effectLst/>
            </c:spPr>
          </c:dPt>
          <c:dPt>
            <c:idx val="56"/>
            <c:bubble3D val="0"/>
            <c:spPr>
              <a:solidFill>
                <a:schemeClr val="accent3"/>
              </a:solidFill>
              <a:ln w="19050">
                <a:solidFill>
                  <a:schemeClr val="lt1"/>
                </a:solidFill>
              </a:ln>
              <a:effectLst/>
            </c:spPr>
          </c:dPt>
          <c:dPt>
            <c:idx val="57"/>
            <c:bubble3D val="0"/>
            <c:spPr>
              <a:solidFill>
                <a:schemeClr val="accent4"/>
              </a:solidFill>
              <a:ln w="19050">
                <a:solidFill>
                  <a:schemeClr val="lt1"/>
                </a:solidFill>
              </a:ln>
              <a:effectLst/>
            </c:spPr>
          </c:dPt>
          <c:dPt>
            <c:idx val="58"/>
            <c:bubble3D val="0"/>
            <c:spPr>
              <a:solidFill>
                <a:schemeClr val="accent5"/>
              </a:solidFill>
              <a:ln w="19050">
                <a:solidFill>
                  <a:schemeClr val="lt1"/>
                </a:solidFill>
              </a:ln>
              <a:effectLst/>
            </c:spPr>
          </c:dPt>
          <c:dPt>
            <c:idx val="59"/>
            <c:bubble3D val="0"/>
            <c:spPr>
              <a:solidFill>
                <a:schemeClr val="accent6"/>
              </a:solidFill>
              <a:ln w="19050">
                <a:solidFill>
                  <a:schemeClr val="lt1"/>
                </a:solidFill>
              </a:ln>
              <a:effectLst/>
            </c:spPr>
          </c:dPt>
          <c:dPt>
            <c:idx val="60"/>
            <c:bubble3D val="0"/>
            <c:spPr>
              <a:solidFill>
                <a:schemeClr val="accent1">
                  <a:lumMod val="60000"/>
                </a:schemeClr>
              </a:solidFill>
              <a:ln w="19050">
                <a:solidFill>
                  <a:schemeClr val="lt1"/>
                </a:solidFill>
              </a:ln>
              <a:effectLst/>
            </c:spPr>
          </c:dPt>
          <c:dPt>
            <c:idx val="61"/>
            <c:bubble3D val="0"/>
            <c:spPr>
              <a:solidFill>
                <a:schemeClr val="accent2">
                  <a:lumMod val="60000"/>
                </a:schemeClr>
              </a:solidFill>
              <a:ln w="19050">
                <a:solidFill>
                  <a:schemeClr val="lt1"/>
                </a:solidFill>
              </a:ln>
              <a:effectLst/>
            </c:spPr>
          </c:dPt>
          <c:dPt>
            <c:idx val="62"/>
            <c:bubble3D val="0"/>
            <c:spPr>
              <a:solidFill>
                <a:schemeClr val="accent3">
                  <a:lumMod val="60000"/>
                </a:schemeClr>
              </a:solidFill>
              <a:ln w="19050">
                <a:solidFill>
                  <a:schemeClr val="lt1"/>
                </a:solidFill>
              </a:ln>
              <a:effectLst/>
            </c:spPr>
          </c:dPt>
          <c:dPt>
            <c:idx val="63"/>
            <c:bubble3D val="0"/>
            <c:spPr>
              <a:solidFill>
                <a:schemeClr val="accent4">
                  <a:lumMod val="60000"/>
                </a:schemeClr>
              </a:solidFill>
              <a:ln w="19050">
                <a:solidFill>
                  <a:schemeClr val="lt1"/>
                </a:solidFill>
              </a:ln>
              <a:effectLst/>
            </c:spPr>
          </c:dPt>
          <c:dPt>
            <c:idx val="64"/>
            <c:bubble3D val="0"/>
            <c:spPr>
              <a:solidFill>
                <a:schemeClr val="accent5">
                  <a:lumMod val="60000"/>
                </a:schemeClr>
              </a:solidFill>
              <a:ln w="19050">
                <a:solidFill>
                  <a:schemeClr val="lt1"/>
                </a:solidFill>
              </a:ln>
              <a:effectLst/>
            </c:spPr>
          </c:dPt>
          <c:dPt>
            <c:idx val="65"/>
            <c:bubble3D val="0"/>
            <c:spPr>
              <a:solidFill>
                <a:schemeClr val="accent6">
                  <a:lumMod val="60000"/>
                </a:schemeClr>
              </a:solidFill>
              <a:ln w="19050">
                <a:solidFill>
                  <a:schemeClr val="lt1"/>
                </a:solidFill>
              </a:ln>
              <a:effectLst/>
            </c:spPr>
          </c:dPt>
          <c:dPt>
            <c:idx val="66"/>
            <c:bubble3D val="0"/>
            <c:spPr>
              <a:solidFill>
                <a:schemeClr val="accent1">
                  <a:lumMod val="80000"/>
                  <a:lumOff val="20000"/>
                </a:schemeClr>
              </a:solidFill>
              <a:ln w="19050">
                <a:solidFill>
                  <a:schemeClr val="lt1"/>
                </a:solidFill>
              </a:ln>
              <a:effectLst/>
            </c:spPr>
          </c:dPt>
          <c:dPt>
            <c:idx val="67"/>
            <c:bubble3D val="0"/>
            <c:spPr>
              <a:solidFill>
                <a:schemeClr val="accent2">
                  <a:lumMod val="80000"/>
                  <a:lumOff val="20000"/>
                </a:schemeClr>
              </a:solidFill>
              <a:ln w="19050">
                <a:solidFill>
                  <a:schemeClr val="lt1"/>
                </a:solidFill>
              </a:ln>
              <a:effectLst/>
            </c:spPr>
          </c:dPt>
          <c:dPt>
            <c:idx val="68"/>
            <c:bubble3D val="0"/>
            <c:spPr>
              <a:solidFill>
                <a:schemeClr val="accent3">
                  <a:lumMod val="80000"/>
                  <a:lumOff val="20000"/>
                </a:schemeClr>
              </a:solidFill>
              <a:ln w="19050">
                <a:solidFill>
                  <a:schemeClr val="lt1"/>
                </a:solidFill>
              </a:ln>
              <a:effectLst/>
            </c:spPr>
          </c:dPt>
          <c:dPt>
            <c:idx val="69"/>
            <c:bubble3D val="0"/>
            <c:spPr>
              <a:solidFill>
                <a:schemeClr val="accent4">
                  <a:lumMod val="80000"/>
                  <a:lumOff val="20000"/>
                </a:schemeClr>
              </a:solidFill>
              <a:ln w="19050">
                <a:solidFill>
                  <a:schemeClr val="lt1"/>
                </a:solidFill>
              </a:ln>
              <a:effectLst/>
            </c:spPr>
          </c:dPt>
          <c:dPt>
            <c:idx val="70"/>
            <c:bubble3D val="0"/>
            <c:spPr>
              <a:solidFill>
                <a:schemeClr val="accent5">
                  <a:lumMod val="80000"/>
                  <a:lumOff val="20000"/>
                </a:schemeClr>
              </a:solidFill>
              <a:ln w="19050">
                <a:solidFill>
                  <a:schemeClr val="lt1"/>
                </a:solidFill>
              </a:ln>
              <a:effectLst/>
            </c:spPr>
          </c:dPt>
          <c:dPt>
            <c:idx val="71"/>
            <c:bubble3D val="0"/>
            <c:spPr>
              <a:solidFill>
                <a:schemeClr val="accent6">
                  <a:lumMod val="80000"/>
                  <a:lumOff val="20000"/>
                </a:schemeClr>
              </a:solidFill>
              <a:ln w="19050">
                <a:solidFill>
                  <a:schemeClr val="lt1"/>
                </a:solidFill>
              </a:ln>
              <a:effectLst/>
            </c:spPr>
          </c:dPt>
          <c:dPt>
            <c:idx val="72"/>
            <c:bubble3D val="0"/>
            <c:spPr>
              <a:solidFill>
                <a:schemeClr val="accent1">
                  <a:lumMod val="80000"/>
                </a:schemeClr>
              </a:solidFill>
              <a:ln w="19050">
                <a:solidFill>
                  <a:schemeClr val="lt1"/>
                </a:solidFill>
              </a:ln>
              <a:effectLst/>
            </c:spPr>
          </c:dPt>
          <c:dPt>
            <c:idx val="73"/>
            <c:bubble3D val="0"/>
            <c:spPr>
              <a:solidFill>
                <a:schemeClr val="accent2">
                  <a:lumMod val="80000"/>
                </a:schemeClr>
              </a:solidFill>
              <a:ln w="19050">
                <a:solidFill>
                  <a:schemeClr val="lt1"/>
                </a:solidFill>
              </a:ln>
              <a:effectLst/>
            </c:spPr>
          </c:dPt>
          <c:dPt>
            <c:idx val="74"/>
            <c:bubble3D val="0"/>
            <c:spPr>
              <a:solidFill>
                <a:schemeClr val="accent3">
                  <a:lumMod val="80000"/>
                </a:schemeClr>
              </a:solidFill>
              <a:ln w="19050">
                <a:solidFill>
                  <a:schemeClr val="lt1"/>
                </a:solidFill>
              </a:ln>
              <a:effectLst/>
            </c:spPr>
          </c:dPt>
          <c:dPt>
            <c:idx val="75"/>
            <c:bubble3D val="0"/>
            <c:spPr>
              <a:solidFill>
                <a:schemeClr val="accent4">
                  <a:lumMod val="80000"/>
                </a:schemeClr>
              </a:solidFill>
              <a:ln w="19050">
                <a:solidFill>
                  <a:schemeClr val="lt1"/>
                </a:solidFill>
              </a:ln>
              <a:effectLst/>
            </c:spPr>
          </c:dPt>
          <c:dPt>
            <c:idx val="76"/>
            <c:bubble3D val="0"/>
            <c:spPr>
              <a:solidFill>
                <a:schemeClr val="accent5">
                  <a:lumMod val="80000"/>
                </a:schemeClr>
              </a:solidFill>
              <a:ln w="19050">
                <a:solidFill>
                  <a:schemeClr val="lt1"/>
                </a:solidFill>
              </a:ln>
              <a:effectLst/>
            </c:spPr>
          </c:dPt>
          <c:dPt>
            <c:idx val="77"/>
            <c:bubble3D val="0"/>
            <c:spPr>
              <a:solidFill>
                <a:schemeClr val="accent6">
                  <a:lumMod val="80000"/>
                </a:schemeClr>
              </a:solidFill>
              <a:ln w="19050">
                <a:solidFill>
                  <a:schemeClr val="lt1"/>
                </a:solidFill>
              </a:ln>
              <a:effectLst/>
            </c:spPr>
          </c:dPt>
          <c:dPt>
            <c:idx val="78"/>
            <c:bubble3D val="0"/>
            <c:spPr>
              <a:solidFill>
                <a:schemeClr val="accent1">
                  <a:lumMod val="60000"/>
                  <a:lumOff val="40000"/>
                </a:schemeClr>
              </a:solidFill>
              <a:ln w="19050">
                <a:solidFill>
                  <a:schemeClr val="lt1"/>
                </a:solidFill>
              </a:ln>
              <a:effectLst/>
            </c:spPr>
          </c:dPt>
          <c:dPt>
            <c:idx val="79"/>
            <c:bubble3D val="0"/>
            <c:spPr>
              <a:solidFill>
                <a:schemeClr val="accent2">
                  <a:lumMod val="60000"/>
                  <a:lumOff val="40000"/>
                </a:schemeClr>
              </a:solidFill>
              <a:ln w="19050">
                <a:solidFill>
                  <a:schemeClr val="lt1"/>
                </a:solidFill>
              </a:ln>
              <a:effectLst/>
            </c:spPr>
          </c:dPt>
          <c:dPt>
            <c:idx val="80"/>
            <c:bubble3D val="0"/>
            <c:spPr>
              <a:solidFill>
                <a:schemeClr val="accent3">
                  <a:lumMod val="60000"/>
                  <a:lumOff val="40000"/>
                </a:schemeClr>
              </a:solidFill>
              <a:ln w="19050">
                <a:solidFill>
                  <a:schemeClr val="lt1"/>
                </a:solidFill>
              </a:ln>
              <a:effectLst/>
            </c:spPr>
          </c:dPt>
          <c:dPt>
            <c:idx val="81"/>
            <c:bubble3D val="0"/>
            <c:spPr>
              <a:solidFill>
                <a:schemeClr val="accent4">
                  <a:lumMod val="60000"/>
                  <a:lumOff val="40000"/>
                </a:schemeClr>
              </a:solidFill>
              <a:ln w="19050">
                <a:solidFill>
                  <a:schemeClr val="lt1"/>
                </a:solidFill>
              </a:ln>
              <a:effectLst/>
            </c:spPr>
          </c:dPt>
          <c:dPt>
            <c:idx val="82"/>
            <c:bubble3D val="0"/>
            <c:spPr>
              <a:solidFill>
                <a:schemeClr val="accent5">
                  <a:lumMod val="60000"/>
                  <a:lumOff val="40000"/>
                </a:schemeClr>
              </a:solidFill>
              <a:ln w="19050">
                <a:solidFill>
                  <a:schemeClr val="lt1"/>
                </a:solidFill>
              </a:ln>
              <a:effectLst/>
            </c:spPr>
          </c:dPt>
          <c:dPt>
            <c:idx val="83"/>
            <c:bubble3D val="0"/>
            <c:spPr>
              <a:solidFill>
                <a:schemeClr val="accent6">
                  <a:lumMod val="60000"/>
                  <a:lumOff val="40000"/>
                </a:schemeClr>
              </a:solidFill>
              <a:ln w="19050">
                <a:solidFill>
                  <a:schemeClr val="lt1"/>
                </a:solidFill>
              </a:ln>
              <a:effectLst/>
            </c:spPr>
          </c:dPt>
          <c:dPt>
            <c:idx val="84"/>
            <c:bubble3D val="0"/>
            <c:spPr>
              <a:solidFill>
                <a:schemeClr val="accent1">
                  <a:lumMod val="50000"/>
                </a:schemeClr>
              </a:solidFill>
              <a:ln w="19050">
                <a:solidFill>
                  <a:schemeClr val="lt1"/>
                </a:solidFill>
              </a:ln>
              <a:effectLst/>
            </c:spPr>
          </c:dPt>
          <c:dPt>
            <c:idx val="85"/>
            <c:bubble3D val="0"/>
            <c:spPr>
              <a:solidFill>
                <a:schemeClr val="accent2">
                  <a:lumMod val="50000"/>
                </a:schemeClr>
              </a:solidFill>
              <a:ln w="19050">
                <a:solidFill>
                  <a:schemeClr val="lt1"/>
                </a:solidFill>
              </a:ln>
              <a:effectLst/>
            </c:spPr>
          </c:dPt>
          <c:dPt>
            <c:idx val="86"/>
            <c:bubble3D val="0"/>
            <c:spPr>
              <a:solidFill>
                <a:schemeClr val="accent3">
                  <a:lumMod val="50000"/>
                </a:schemeClr>
              </a:solidFill>
              <a:ln w="19050">
                <a:solidFill>
                  <a:schemeClr val="lt1"/>
                </a:solidFill>
              </a:ln>
              <a:effectLst/>
            </c:spPr>
          </c:dPt>
          <c:dPt>
            <c:idx val="87"/>
            <c:bubble3D val="0"/>
            <c:spPr>
              <a:solidFill>
                <a:schemeClr val="accent4">
                  <a:lumMod val="50000"/>
                </a:schemeClr>
              </a:solidFill>
              <a:ln w="19050">
                <a:solidFill>
                  <a:schemeClr val="lt1"/>
                </a:solidFill>
              </a:ln>
              <a:effectLst/>
            </c:spPr>
          </c:dPt>
          <c:dPt>
            <c:idx val="88"/>
            <c:bubble3D val="0"/>
            <c:spPr>
              <a:solidFill>
                <a:schemeClr val="accent5">
                  <a:lumMod val="50000"/>
                </a:schemeClr>
              </a:solidFill>
              <a:ln w="19050">
                <a:solidFill>
                  <a:schemeClr val="lt1"/>
                </a:solidFill>
              </a:ln>
              <a:effectLst/>
            </c:spPr>
          </c:dPt>
          <c:dPt>
            <c:idx val="89"/>
            <c:bubble3D val="0"/>
            <c:spPr>
              <a:solidFill>
                <a:schemeClr val="accent6">
                  <a:lumMod val="50000"/>
                </a:schemeClr>
              </a:solidFill>
              <a:ln w="19050">
                <a:solidFill>
                  <a:schemeClr val="lt1"/>
                </a:solidFill>
              </a:ln>
              <a:effectLst/>
            </c:spPr>
          </c:dPt>
          <c:dPt>
            <c:idx val="90"/>
            <c:bubble3D val="0"/>
            <c:spPr>
              <a:solidFill>
                <a:schemeClr val="accent1">
                  <a:lumMod val="70000"/>
                  <a:lumOff val="30000"/>
                </a:schemeClr>
              </a:solidFill>
              <a:ln w="19050">
                <a:solidFill>
                  <a:schemeClr val="lt1"/>
                </a:solidFill>
              </a:ln>
              <a:effectLst/>
            </c:spPr>
          </c:dPt>
          <c:dPt>
            <c:idx val="91"/>
            <c:bubble3D val="0"/>
            <c:spPr>
              <a:solidFill>
                <a:schemeClr val="accent2">
                  <a:lumMod val="70000"/>
                  <a:lumOff val="30000"/>
                </a:schemeClr>
              </a:solidFill>
              <a:ln w="19050">
                <a:solidFill>
                  <a:schemeClr val="lt1"/>
                </a:solidFill>
              </a:ln>
              <a:effectLst/>
            </c:spPr>
          </c:dPt>
          <c:dPt>
            <c:idx val="92"/>
            <c:bubble3D val="0"/>
            <c:spPr>
              <a:solidFill>
                <a:schemeClr val="accent3">
                  <a:lumMod val="70000"/>
                  <a:lumOff val="30000"/>
                </a:schemeClr>
              </a:solidFill>
              <a:ln w="19050">
                <a:solidFill>
                  <a:schemeClr val="lt1"/>
                </a:solidFill>
              </a:ln>
              <a:effectLst/>
            </c:spPr>
          </c:dPt>
          <c:dPt>
            <c:idx val="93"/>
            <c:bubble3D val="0"/>
            <c:spPr>
              <a:solidFill>
                <a:schemeClr val="accent4">
                  <a:lumMod val="70000"/>
                  <a:lumOff val="30000"/>
                </a:schemeClr>
              </a:solidFill>
              <a:ln w="19050">
                <a:solidFill>
                  <a:schemeClr val="lt1"/>
                </a:solidFill>
              </a:ln>
              <a:effectLst/>
            </c:spPr>
          </c:dPt>
          <c:dPt>
            <c:idx val="94"/>
            <c:bubble3D val="0"/>
            <c:spPr>
              <a:solidFill>
                <a:schemeClr val="accent5">
                  <a:lumMod val="70000"/>
                  <a:lumOff val="30000"/>
                </a:schemeClr>
              </a:solidFill>
              <a:ln w="19050">
                <a:solidFill>
                  <a:schemeClr val="lt1"/>
                </a:solidFill>
              </a:ln>
              <a:effectLst/>
            </c:spPr>
          </c:dPt>
          <c:dPt>
            <c:idx val="95"/>
            <c:bubble3D val="0"/>
            <c:spPr>
              <a:solidFill>
                <a:schemeClr val="accent6">
                  <a:lumMod val="70000"/>
                  <a:lumOff val="30000"/>
                </a:schemeClr>
              </a:solidFill>
              <a:ln w="19050">
                <a:solidFill>
                  <a:schemeClr val="lt1"/>
                </a:solidFill>
              </a:ln>
              <a:effectLst/>
            </c:spPr>
          </c:dPt>
          <c:dPt>
            <c:idx val="96"/>
            <c:bubble3D val="0"/>
            <c:spPr>
              <a:solidFill>
                <a:schemeClr val="accent1">
                  <a:lumMod val="70000"/>
                </a:schemeClr>
              </a:solidFill>
              <a:ln w="19050">
                <a:solidFill>
                  <a:schemeClr val="lt1"/>
                </a:solidFill>
              </a:ln>
              <a:effectLst/>
            </c:spPr>
          </c:dPt>
          <c:dPt>
            <c:idx val="97"/>
            <c:bubble3D val="0"/>
            <c:spPr>
              <a:solidFill>
                <a:schemeClr val="accent2">
                  <a:lumMod val="70000"/>
                </a:schemeClr>
              </a:solidFill>
              <a:ln w="19050">
                <a:solidFill>
                  <a:schemeClr val="lt1"/>
                </a:solidFill>
              </a:ln>
              <a:effectLst/>
            </c:spPr>
          </c:dPt>
          <c:dPt>
            <c:idx val="98"/>
            <c:bubble3D val="0"/>
            <c:spPr>
              <a:solidFill>
                <a:schemeClr val="accent3">
                  <a:lumMod val="70000"/>
                </a:schemeClr>
              </a:solidFill>
              <a:ln w="19050">
                <a:solidFill>
                  <a:schemeClr val="lt1"/>
                </a:solidFill>
              </a:ln>
              <a:effectLst/>
            </c:spPr>
          </c:dPt>
          <c:dPt>
            <c:idx val="99"/>
            <c:bubble3D val="0"/>
            <c:spPr>
              <a:solidFill>
                <a:schemeClr val="accent4">
                  <a:lumMod val="70000"/>
                </a:schemeClr>
              </a:solidFill>
              <a:ln w="19050">
                <a:solidFill>
                  <a:schemeClr val="lt1"/>
                </a:solidFill>
              </a:ln>
              <a:effectLst/>
            </c:spPr>
          </c:dPt>
          <c:dPt>
            <c:idx val="100"/>
            <c:bubble3D val="0"/>
            <c:spPr>
              <a:solidFill>
                <a:schemeClr val="accent5">
                  <a:lumMod val="70000"/>
                </a:schemeClr>
              </a:solidFill>
              <a:ln w="19050">
                <a:solidFill>
                  <a:schemeClr val="lt1"/>
                </a:solidFill>
              </a:ln>
              <a:effectLst/>
            </c:spPr>
          </c:dPt>
          <c:dPt>
            <c:idx val="101"/>
            <c:bubble3D val="0"/>
            <c:spPr>
              <a:solidFill>
                <a:schemeClr val="accent6">
                  <a:lumMod val="70000"/>
                </a:schemeClr>
              </a:solidFill>
              <a:ln w="19050">
                <a:solidFill>
                  <a:schemeClr val="lt1"/>
                </a:solidFill>
              </a:ln>
              <a:effectLst/>
            </c:spPr>
          </c:dPt>
          <c:dPt>
            <c:idx val="102"/>
            <c:bubble3D val="0"/>
            <c:spPr>
              <a:solidFill>
                <a:schemeClr val="accent1">
                  <a:lumMod val="50000"/>
                  <a:lumOff val="50000"/>
                </a:schemeClr>
              </a:solidFill>
              <a:ln w="19050">
                <a:solidFill>
                  <a:schemeClr val="lt1"/>
                </a:solidFill>
              </a:ln>
              <a:effectLst/>
            </c:spPr>
          </c:dPt>
          <c:dPt>
            <c:idx val="103"/>
            <c:bubble3D val="0"/>
            <c:spPr>
              <a:solidFill>
                <a:schemeClr val="accent2">
                  <a:lumMod val="50000"/>
                  <a:lumOff val="50000"/>
                </a:schemeClr>
              </a:solidFill>
              <a:ln w="19050">
                <a:solidFill>
                  <a:schemeClr val="lt1"/>
                </a:solidFill>
              </a:ln>
              <a:effectLst/>
            </c:spPr>
          </c:dPt>
          <c:dPt>
            <c:idx val="104"/>
            <c:bubble3D val="0"/>
            <c:spPr>
              <a:solidFill>
                <a:schemeClr val="accent3">
                  <a:lumMod val="50000"/>
                  <a:lumOff val="50000"/>
                </a:schemeClr>
              </a:solidFill>
              <a:ln w="19050">
                <a:solidFill>
                  <a:schemeClr val="lt1"/>
                </a:solidFill>
              </a:ln>
              <a:effectLst/>
            </c:spPr>
          </c:dPt>
          <c:dPt>
            <c:idx val="105"/>
            <c:bubble3D val="0"/>
            <c:spPr>
              <a:solidFill>
                <a:schemeClr val="accent4">
                  <a:lumMod val="50000"/>
                  <a:lumOff val="50000"/>
                </a:schemeClr>
              </a:solidFill>
              <a:ln w="19050">
                <a:solidFill>
                  <a:schemeClr val="lt1"/>
                </a:solidFill>
              </a:ln>
              <a:effectLst/>
            </c:spPr>
          </c:dPt>
          <c:dPt>
            <c:idx val="106"/>
            <c:bubble3D val="0"/>
            <c:spPr>
              <a:solidFill>
                <a:schemeClr val="accent5">
                  <a:lumMod val="50000"/>
                  <a:lumOff val="50000"/>
                </a:schemeClr>
              </a:solidFill>
              <a:ln w="19050">
                <a:solidFill>
                  <a:schemeClr val="lt1"/>
                </a:solidFill>
              </a:ln>
              <a:effectLst/>
            </c:spPr>
          </c:dPt>
          <c:dPt>
            <c:idx val="107"/>
            <c:bubble3D val="0"/>
            <c:spPr>
              <a:solidFill>
                <a:schemeClr val="accent6">
                  <a:lumMod val="50000"/>
                  <a:lumOff val="50000"/>
                </a:schemeClr>
              </a:solidFill>
              <a:ln w="19050">
                <a:solidFill>
                  <a:schemeClr val="lt1"/>
                </a:solidFill>
              </a:ln>
              <a:effectLst/>
            </c:spPr>
          </c:dPt>
          <c:dPt>
            <c:idx val="108"/>
            <c:bubble3D val="0"/>
            <c:spPr>
              <a:solidFill>
                <a:schemeClr val="accent1"/>
              </a:solidFill>
              <a:ln w="19050">
                <a:solidFill>
                  <a:schemeClr val="lt1"/>
                </a:solidFill>
              </a:ln>
              <a:effectLst/>
            </c:spPr>
          </c:dPt>
          <c:dPt>
            <c:idx val="109"/>
            <c:bubble3D val="0"/>
            <c:spPr>
              <a:solidFill>
                <a:schemeClr val="accent2"/>
              </a:solidFill>
              <a:ln w="19050">
                <a:solidFill>
                  <a:schemeClr val="lt1"/>
                </a:solidFill>
              </a:ln>
              <a:effectLst/>
            </c:spPr>
          </c:dPt>
          <c:dPt>
            <c:idx val="110"/>
            <c:bubble3D val="0"/>
            <c:spPr>
              <a:solidFill>
                <a:schemeClr val="accent3"/>
              </a:solidFill>
              <a:ln w="19050">
                <a:solidFill>
                  <a:schemeClr val="lt1"/>
                </a:solidFill>
              </a:ln>
              <a:effectLst/>
            </c:spPr>
          </c:dPt>
          <c:dPt>
            <c:idx val="111"/>
            <c:bubble3D val="0"/>
            <c:spPr>
              <a:solidFill>
                <a:schemeClr val="accent4"/>
              </a:solidFill>
              <a:ln w="19050">
                <a:solidFill>
                  <a:schemeClr val="lt1"/>
                </a:solidFill>
              </a:ln>
              <a:effectLst/>
            </c:spPr>
          </c:dPt>
          <c:dPt>
            <c:idx val="112"/>
            <c:bubble3D val="0"/>
            <c:spPr>
              <a:solidFill>
                <a:schemeClr val="accent5"/>
              </a:solidFill>
              <a:ln w="19050">
                <a:solidFill>
                  <a:schemeClr val="lt1"/>
                </a:solidFill>
              </a:ln>
              <a:effectLst/>
            </c:spPr>
          </c:dPt>
          <c:dPt>
            <c:idx val="113"/>
            <c:bubble3D val="0"/>
            <c:spPr>
              <a:solidFill>
                <a:schemeClr val="accent6"/>
              </a:solidFill>
              <a:ln w="19050">
                <a:solidFill>
                  <a:schemeClr val="lt1"/>
                </a:solidFill>
              </a:ln>
              <a:effectLst/>
            </c:spPr>
          </c:dPt>
          <c:dPt>
            <c:idx val="114"/>
            <c:bubble3D val="0"/>
            <c:spPr>
              <a:solidFill>
                <a:schemeClr val="accent1">
                  <a:lumMod val="60000"/>
                </a:schemeClr>
              </a:solidFill>
              <a:ln w="19050">
                <a:solidFill>
                  <a:schemeClr val="lt1"/>
                </a:solidFill>
              </a:ln>
              <a:effectLst/>
            </c:spPr>
          </c:dPt>
          <c:dPt>
            <c:idx val="115"/>
            <c:bubble3D val="0"/>
            <c:spPr>
              <a:solidFill>
                <a:schemeClr val="accent2">
                  <a:lumMod val="60000"/>
                </a:schemeClr>
              </a:solidFill>
              <a:ln w="19050">
                <a:solidFill>
                  <a:schemeClr val="lt1"/>
                </a:solidFill>
              </a:ln>
              <a:effectLst/>
            </c:spPr>
          </c:dPt>
          <c:dPt>
            <c:idx val="116"/>
            <c:bubble3D val="0"/>
            <c:spPr>
              <a:solidFill>
                <a:schemeClr val="accent3">
                  <a:lumMod val="60000"/>
                </a:schemeClr>
              </a:solidFill>
              <a:ln w="19050">
                <a:solidFill>
                  <a:schemeClr val="lt1"/>
                </a:solidFill>
              </a:ln>
              <a:effectLst/>
            </c:spPr>
          </c:dPt>
          <c:dPt>
            <c:idx val="117"/>
            <c:bubble3D val="0"/>
            <c:spPr>
              <a:solidFill>
                <a:schemeClr val="accent4">
                  <a:lumMod val="60000"/>
                </a:schemeClr>
              </a:solidFill>
              <a:ln w="19050">
                <a:solidFill>
                  <a:schemeClr val="lt1"/>
                </a:solidFill>
              </a:ln>
              <a:effectLst/>
            </c:spPr>
          </c:dPt>
          <c:dPt>
            <c:idx val="118"/>
            <c:bubble3D val="0"/>
            <c:spPr>
              <a:solidFill>
                <a:schemeClr val="accent5">
                  <a:lumMod val="60000"/>
                </a:schemeClr>
              </a:solidFill>
              <a:ln w="19050">
                <a:solidFill>
                  <a:schemeClr val="lt1"/>
                </a:solidFill>
              </a:ln>
              <a:effectLst/>
            </c:spPr>
          </c:dPt>
          <c:dPt>
            <c:idx val="119"/>
            <c:bubble3D val="0"/>
            <c:spPr>
              <a:solidFill>
                <a:schemeClr val="accent6">
                  <a:lumMod val="60000"/>
                </a:schemeClr>
              </a:solidFill>
              <a:ln w="19050">
                <a:solidFill>
                  <a:schemeClr val="lt1"/>
                </a:solidFill>
              </a:ln>
              <a:effectLst/>
            </c:spPr>
          </c:dPt>
          <c:dPt>
            <c:idx val="120"/>
            <c:bubble3D val="0"/>
            <c:spPr>
              <a:solidFill>
                <a:schemeClr val="accent1">
                  <a:lumMod val="80000"/>
                  <a:lumOff val="20000"/>
                </a:schemeClr>
              </a:solidFill>
              <a:ln w="19050">
                <a:solidFill>
                  <a:schemeClr val="lt1"/>
                </a:solidFill>
              </a:ln>
              <a:effectLst/>
            </c:spPr>
          </c:dPt>
          <c:dPt>
            <c:idx val="121"/>
            <c:bubble3D val="0"/>
            <c:spPr>
              <a:solidFill>
                <a:schemeClr val="accent2">
                  <a:lumMod val="80000"/>
                  <a:lumOff val="20000"/>
                </a:schemeClr>
              </a:solidFill>
              <a:ln w="19050">
                <a:solidFill>
                  <a:schemeClr val="lt1"/>
                </a:solidFill>
              </a:ln>
              <a:effectLst/>
            </c:spPr>
          </c:dPt>
          <c:dPt>
            <c:idx val="122"/>
            <c:bubble3D val="0"/>
            <c:spPr>
              <a:solidFill>
                <a:schemeClr val="accent3">
                  <a:lumMod val="80000"/>
                  <a:lumOff val="20000"/>
                </a:schemeClr>
              </a:solidFill>
              <a:ln w="19050">
                <a:solidFill>
                  <a:schemeClr val="lt1"/>
                </a:solidFill>
              </a:ln>
              <a:effectLst/>
            </c:spPr>
          </c:dPt>
          <c:dPt>
            <c:idx val="123"/>
            <c:bubble3D val="0"/>
            <c:spPr>
              <a:solidFill>
                <a:schemeClr val="accent4">
                  <a:lumMod val="80000"/>
                  <a:lumOff val="20000"/>
                </a:schemeClr>
              </a:solidFill>
              <a:ln w="19050">
                <a:solidFill>
                  <a:schemeClr val="lt1"/>
                </a:solidFill>
              </a:ln>
              <a:effectLst/>
            </c:spPr>
          </c:dPt>
          <c:dPt>
            <c:idx val="124"/>
            <c:bubble3D val="0"/>
            <c:spPr>
              <a:solidFill>
                <a:schemeClr val="accent5">
                  <a:lumMod val="80000"/>
                  <a:lumOff val="20000"/>
                </a:schemeClr>
              </a:solidFill>
              <a:ln w="19050">
                <a:solidFill>
                  <a:schemeClr val="lt1"/>
                </a:solidFill>
              </a:ln>
              <a:effectLst/>
            </c:spPr>
          </c:dPt>
          <c:dPt>
            <c:idx val="125"/>
            <c:bubble3D val="0"/>
            <c:spPr>
              <a:solidFill>
                <a:schemeClr val="accent6">
                  <a:lumMod val="80000"/>
                  <a:lumOff val="20000"/>
                </a:schemeClr>
              </a:solidFill>
              <a:ln w="19050">
                <a:solidFill>
                  <a:schemeClr val="lt1"/>
                </a:solidFill>
              </a:ln>
              <a:effectLst/>
            </c:spPr>
          </c:dPt>
          <c:dPt>
            <c:idx val="126"/>
            <c:bubble3D val="0"/>
            <c:spPr>
              <a:solidFill>
                <a:schemeClr val="accent1">
                  <a:lumMod val="80000"/>
                </a:schemeClr>
              </a:solidFill>
              <a:ln w="19050">
                <a:solidFill>
                  <a:schemeClr val="lt1"/>
                </a:solidFill>
              </a:ln>
              <a:effectLst/>
            </c:spPr>
          </c:dPt>
          <c:dPt>
            <c:idx val="127"/>
            <c:bubble3D val="0"/>
            <c:spPr>
              <a:solidFill>
                <a:schemeClr val="accent2">
                  <a:lumMod val="80000"/>
                </a:schemeClr>
              </a:solidFill>
              <a:ln w="19050">
                <a:solidFill>
                  <a:schemeClr val="lt1"/>
                </a:solidFill>
              </a:ln>
              <a:effectLst/>
            </c:spPr>
          </c:dPt>
          <c:dPt>
            <c:idx val="128"/>
            <c:bubble3D val="0"/>
            <c:spPr>
              <a:solidFill>
                <a:schemeClr val="accent3">
                  <a:lumMod val="80000"/>
                </a:schemeClr>
              </a:solidFill>
              <a:ln w="19050">
                <a:solidFill>
                  <a:schemeClr val="lt1"/>
                </a:solidFill>
              </a:ln>
              <a:effectLst/>
            </c:spPr>
          </c:dPt>
          <c:dPt>
            <c:idx val="129"/>
            <c:bubble3D val="0"/>
            <c:spPr>
              <a:solidFill>
                <a:schemeClr val="accent4">
                  <a:lumMod val="80000"/>
                </a:schemeClr>
              </a:solidFill>
              <a:ln w="19050">
                <a:solidFill>
                  <a:schemeClr val="lt1"/>
                </a:solidFill>
              </a:ln>
              <a:effectLst/>
            </c:spPr>
          </c:dPt>
          <c:dPt>
            <c:idx val="130"/>
            <c:bubble3D val="0"/>
            <c:spPr>
              <a:solidFill>
                <a:schemeClr val="accent5">
                  <a:lumMod val="80000"/>
                </a:schemeClr>
              </a:solidFill>
              <a:ln w="19050">
                <a:solidFill>
                  <a:schemeClr val="lt1"/>
                </a:solidFill>
              </a:ln>
              <a:effectLst/>
            </c:spPr>
          </c:dPt>
          <c:dPt>
            <c:idx val="131"/>
            <c:bubble3D val="0"/>
            <c:spPr>
              <a:solidFill>
                <a:schemeClr val="accent6">
                  <a:lumMod val="80000"/>
                </a:schemeClr>
              </a:solidFill>
              <a:ln w="19050">
                <a:solidFill>
                  <a:schemeClr val="lt1"/>
                </a:solidFill>
              </a:ln>
              <a:effectLst/>
            </c:spPr>
          </c:dPt>
          <c:dPt>
            <c:idx val="132"/>
            <c:bubble3D val="0"/>
            <c:spPr>
              <a:solidFill>
                <a:schemeClr val="accent1">
                  <a:lumMod val="60000"/>
                  <a:lumOff val="40000"/>
                </a:schemeClr>
              </a:solidFill>
              <a:ln w="19050">
                <a:solidFill>
                  <a:schemeClr val="lt1"/>
                </a:solidFill>
              </a:ln>
              <a:effectLst/>
            </c:spPr>
          </c:dPt>
          <c:dPt>
            <c:idx val="133"/>
            <c:bubble3D val="0"/>
            <c:spPr>
              <a:solidFill>
                <a:schemeClr val="accent2">
                  <a:lumMod val="60000"/>
                  <a:lumOff val="40000"/>
                </a:schemeClr>
              </a:solidFill>
              <a:ln w="19050">
                <a:solidFill>
                  <a:schemeClr val="lt1"/>
                </a:solidFill>
              </a:ln>
              <a:effectLst/>
            </c:spPr>
          </c:dPt>
          <c:dPt>
            <c:idx val="134"/>
            <c:bubble3D val="0"/>
            <c:spPr>
              <a:solidFill>
                <a:schemeClr val="accent3">
                  <a:lumMod val="60000"/>
                  <a:lumOff val="40000"/>
                </a:schemeClr>
              </a:solidFill>
              <a:ln w="19050">
                <a:solidFill>
                  <a:schemeClr val="lt1"/>
                </a:solidFill>
              </a:ln>
              <a:effectLst/>
            </c:spPr>
          </c:dPt>
          <c:dPt>
            <c:idx val="135"/>
            <c:bubble3D val="0"/>
            <c:spPr>
              <a:solidFill>
                <a:schemeClr val="accent4">
                  <a:lumMod val="60000"/>
                  <a:lumOff val="40000"/>
                </a:schemeClr>
              </a:solidFill>
              <a:ln w="19050">
                <a:solidFill>
                  <a:schemeClr val="lt1"/>
                </a:solidFill>
              </a:ln>
              <a:effectLst/>
            </c:spPr>
          </c:dPt>
          <c:dPt>
            <c:idx val="136"/>
            <c:bubble3D val="0"/>
            <c:spPr>
              <a:solidFill>
                <a:schemeClr val="accent5">
                  <a:lumMod val="60000"/>
                  <a:lumOff val="40000"/>
                </a:schemeClr>
              </a:solidFill>
              <a:ln w="19050">
                <a:solidFill>
                  <a:schemeClr val="lt1"/>
                </a:solidFill>
              </a:ln>
              <a:effectLst/>
            </c:spPr>
          </c:dPt>
          <c:dPt>
            <c:idx val="137"/>
            <c:bubble3D val="0"/>
            <c:spPr>
              <a:solidFill>
                <a:schemeClr val="accent6">
                  <a:lumMod val="60000"/>
                  <a:lumOff val="40000"/>
                </a:schemeClr>
              </a:solidFill>
              <a:ln w="19050">
                <a:solidFill>
                  <a:schemeClr val="lt1"/>
                </a:solidFill>
              </a:ln>
              <a:effectLst/>
            </c:spPr>
          </c:dPt>
          <c:dPt>
            <c:idx val="138"/>
            <c:bubble3D val="0"/>
            <c:spPr>
              <a:solidFill>
                <a:schemeClr val="accent1">
                  <a:lumMod val="50000"/>
                </a:schemeClr>
              </a:solidFill>
              <a:ln w="19050">
                <a:solidFill>
                  <a:schemeClr val="lt1"/>
                </a:solidFill>
              </a:ln>
              <a:effectLst/>
            </c:spPr>
          </c:dPt>
          <c:dPt>
            <c:idx val="139"/>
            <c:bubble3D val="0"/>
            <c:spPr>
              <a:solidFill>
                <a:schemeClr val="accent2">
                  <a:lumMod val="50000"/>
                </a:schemeClr>
              </a:solidFill>
              <a:ln w="19050">
                <a:solidFill>
                  <a:schemeClr val="lt1"/>
                </a:solidFill>
              </a:ln>
              <a:effectLst/>
            </c:spPr>
          </c:dPt>
          <c:dPt>
            <c:idx val="140"/>
            <c:bubble3D val="0"/>
            <c:spPr>
              <a:solidFill>
                <a:schemeClr val="accent3">
                  <a:lumMod val="50000"/>
                </a:schemeClr>
              </a:solidFill>
              <a:ln w="19050">
                <a:solidFill>
                  <a:schemeClr val="lt1"/>
                </a:solidFill>
              </a:ln>
              <a:effectLst/>
            </c:spPr>
          </c:dPt>
          <c:dPt>
            <c:idx val="141"/>
            <c:bubble3D val="0"/>
            <c:spPr>
              <a:solidFill>
                <a:schemeClr val="accent4">
                  <a:lumMod val="50000"/>
                </a:schemeClr>
              </a:solidFill>
              <a:ln w="19050">
                <a:solidFill>
                  <a:schemeClr val="lt1"/>
                </a:solidFill>
              </a:ln>
              <a:effectLst/>
            </c:spPr>
          </c:dPt>
          <c:dPt>
            <c:idx val="142"/>
            <c:bubble3D val="0"/>
            <c:spPr>
              <a:solidFill>
                <a:schemeClr val="accent5">
                  <a:lumMod val="50000"/>
                </a:schemeClr>
              </a:solidFill>
              <a:ln w="19050">
                <a:solidFill>
                  <a:schemeClr val="lt1"/>
                </a:solidFill>
              </a:ln>
              <a:effectLst/>
            </c:spPr>
          </c:dPt>
          <c:dPt>
            <c:idx val="143"/>
            <c:bubble3D val="0"/>
            <c:spPr>
              <a:solidFill>
                <a:schemeClr val="accent6">
                  <a:lumMod val="50000"/>
                </a:schemeClr>
              </a:solidFill>
              <a:ln w="19050">
                <a:solidFill>
                  <a:schemeClr val="lt1"/>
                </a:solidFill>
              </a:ln>
              <a:effectLst/>
            </c:spPr>
          </c:dPt>
          <c:dPt>
            <c:idx val="144"/>
            <c:bubble3D val="0"/>
            <c:spPr>
              <a:solidFill>
                <a:schemeClr val="accent1">
                  <a:lumMod val="70000"/>
                  <a:lumOff val="30000"/>
                </a:schemeClr>
              </a:solidFill>
              <a:ln w="19050">
                <a:solidFill>
                  <a:schemeClr val="lt1"/>
                </a:solidFill>
              </a:ln>
              <a:effectLst/>
            </c:spPr>
          </c:dPt>
          <c:dPt>
            <c:idx val="145"/>
            <c:bubble3D val="0"/>
            <c:spPr>
              <a:solidFill>
                <a:schemeClr val="accent2">
                  <a:lumMod val="70000"/>
                  <a:lumOff val="30000"/>
                </a:schemeClr>
              </a:solidFill>
              <a:ln w="19050">
                <a:solidFill>
                  <a:schemeClr val="lt1"/>
                </a:solidFill>
              </a:ln>
              <a:effectLst/>
            </c:spPr>
          </c:dPt>
          <c:dPt>
            <c:idx val="146"/>
            <c:bubble3D val="0"/>
            <c:spPr>
              <a:solidFill>
                <a:schemeClr val="accent3">
                  <a:lumMod val="70000"/>
                  <a:lumOff val="30000"/>
                </a:schemeClr>
              </a:solidFill>
              <a:ln w="19050">
                <a:solidFill>
                  <a:schemeClr val="lt1"/>
                </a:solidFill>
              </a:ln>
              <a:effectLst/>
            </c:spPr>
          </c:dPt>
          <c:dPt>
            <c:idx val="147"/>
            <c:bubble3D val="0"/>
            <c:spPr>
              <a:solidFill>
                <a:schemeClr val="accent4">
                  <a:lumMod val="70000"/>
                  <a:lumOff val="30000"/>
                </a:schemeClr>
              </a:solidFill>
              <a:ln w="19050">
                <a:solidFill>
                  <a:schemeClr val="lt1"/>
                </a:solidFill>
              </a:ln>
              <a:effectLst/>
            </c:spPr>
          </c:dPt>
          <c:dPt>
            <c:idx val="148"/>
            <c:bubble3D val="0"/>
            <c:spPr>
              <a:solidFill>
                <a:schemeClr val="accent5">
                  <a:lumMod val="70000"/>
                  <a:lumOff val="30000"/>
                </a:schemeClr>
              </a:solidFill>
              <a:ln w="19050">
                <a:solidFill>
                  <a:schemeClr val="lt1"/>
                </a:solidFill>
              </a:ln>
              <a:effectLst/>
            </c:spPr>
          </c:dPt>
          <c:dPt>
            <c:idx val="149"/>
            <c:bubble3D val="0"/>
            <c:spPr>
              <a:solidFill>
                <a:schemeClr val="accent6">
                  <a:lumMod val="70000"/>
                  <a:lumOff val="30000"/>
                </a:schemeClr>
              </a:solidFill>
              <a:ln w="19050">
                <a:solidFill>
                  <a:schemeClr val="lt1"/>
                </a:solidFill>
              </a:ln>
              <a:effectLst/>
            </c:spPr>
          </c:dPt>
          <c:dPt>
            <c:idx val="150"/>
            <c:bubble3D val="0"/>
            <c:spPr>
              <a:solidFill>
                <a:schemeClr val="accent1">
                  <a:lumMod val="70000"/>
                </a:schemeClr>
              </a:solidFill>
              <a:ln w="19050">
                <a:solidFill>
                  <a:schemeClr val="lt1"/>
                </a:solidFill>
              </a:ln>
              <a:effectLst/>
            </c:spPr>
          </c:dPt>
          <c:dPt>
            <c:idx val="151"/>
            <c:bubble3D val="0"/>
            <c:spPr>
              <a:solidFill>
                <a:schemeClr val="accent2">
                  <a:lumMod val="70000"/>
                </a:schemeClr>
              </a:solidFill>
              <a:ln w="19050">
                <a:solidFill>
                  <a:schemeClr val="lt1"/>
                </a:solidFill>
              </a:ln>
              <a:effectLst/>
            </c:spPr>
          </c:dPt>
          <c:dPt>
            <c:idx val="152"/>
            <c:bubble3D val="0"/>
            <c:spPr>
              <a:solidFill>
                <a:schemeClr val="accent3">
                  <a:lumMod val="70000"/>
                </a:schemeClr>
              </a:solidFill>
              <a:ln w="19050">
                <a:solidFill>
                  <a:schemeClr val="lt1"/>
                </a:solidFill>
              </a:ln>
              <a:effectLst/>
            </c:spPr>
          </c:dPt>
          <c:dPt>
            <c:idx val="153"/>
            <c:bubble3D val="0"/>
            <c:spPr>
              <a:solidFill>
                <a:schemeClr val="accent4">
                  <a:lumMod val="70000"/>
                </a:schemeClr>
              </a:solidFill>
              <a:ln w="19050">
                <a:solidFill>
                  <a:schemeClr val="lt1"/>
                </a:solidFill>
              </a:ln>
              <a:effectLst/>
            </c:spPr>
          </c:dPt>
          <c:dPt>
            <c:idx val="154"/>
            <c:bubble3D val="0"/>
            <c:spPr>
              <a:solidFill>
                <a:schemeClr val="accent5">
                  <a:lumMod val="70000"/>
                </a:schemeClr>
              </a:solidFill>
              <a:ln w="19050">
                <a:solidFill>
                  <a:schemeClr val="lt1"/>
                </a:solidFill>
              </a:ln>
              <a:effectLst/>
            </c:spPr>
          </c:dPt>
          <c:dPt>
            <c:idx val="155"/>
            <c:bubble3D val="0"/>
            <c:spPr>
              <a:solidFill>
                <a:schemeClr val="accent6">
                  <a:lumMod val="70000"/>
                </a:schemeClr>
              </a:solidFill>
              <a:ln w="19050">
                <a:solidFill>
                  <a:schemeClr val="lt1"/>
                </a:solidFill>
              </a:ln>
              <a:effectLst/>
            </c:spPr>
          </c:dPt>
          <c:dPt>
            <c:idx val="156"/>
            <c:bubble3D val="0"/>
            <c:spPr>
              <a:solidFill>
                <a:schemeClr val="accent1">
                  <a:lumMod val="50000"/>
                  <a:lumOff val="50000"/>
                </a:schemeClr>
              </a:solidFill>
              <a:ln w="19050">
                <a:solidFill>
                  <a:schemeClr val="lt1"/>
                </a:solidFill>
              </a:ln>
              <a:effectLst/>
            </c:spPr>
          </c:dPt>
          <c:dPt>
            <c:idx val="157"/>
            <c:bubble3D val="0"/>
            <c:spPr>
              <a:solidFill>
                <a:schemeClr val="accent2">
                  <a:lumMod val="50000"/>
                  <a:lumOff val="50000"/>
                </a:schemeClr>
              </a:solidFill>
              <a:ln w="19050">
                <a:solidFill>
                  <a:schemeClr val="lt1"/>
                </a:solidFill>
              </a:ln>
              <a:effectLst/>
            </c:spPr>
          </c:dPt>
          <c:dPt>
            <c:idx val="158"/>
            <c:bubble3D val="0"/>
            <c:spPr>
              <a:solidFill>
                <a:schemeClr val="accent3">
                  <a:lumMod val="50000"/>
                  <a:lumOff val="50000"/>
                </a:schemeClr>
              </a:solidFill>
              <a:ln w="19050">
                <a:solidFill>
                  <a:schemeClr val="lt1"/>
                </a:solidFill>
              </a:ln>
              <a:effectLst/>
            </c:spPr>
          </c:dPt>
          <c:dPt>
            <c:idx val="159"/>
            <c:bubble3D val="0"/>
            <c:spPr>
              <a:solidFill>
                <a:schemeClr val="accent4">
                  <a:lumMod val="50000"/>
                  <a:lumOff val="50000"/>
                </a:schemeClr>
              </a:solidFill>
              <a:ln w="19050">
                <a:solidFill>
                  <a:schemeClr val="lt1"/>
                </a:solidFill>
              </a:ln>
              <a:effectLst/>
            </c:spPr>
          </c:dPt>
          <c:dPt>
            <c:idx val="160"/>
            <c:bubble3D val="0"/>
            <c:spPr>
              <a:solidFill>
                <a:schemeClr val="accent5">
                  <a:lumMod val="50000"/>
                  <a:lumOff val="50000"/>
                </a:schemeClr>
              </a:solidFill>
              <a:ln w="19050">
                <a:solidFill>
                  <a:schemeClr val="lt1"/>
                </a:solidFill>
              </a:ln>
              <a:effectLst/>
            </c:spPr>
          </c:dPt>
          <c:dPt>
            <c:idx val="161"/>
            <c:bubble3D val="0"/>
            <c:spPr>
              <a:solidFill>
                <a:schemeClr val="accent6">
                  <a:lumMod val="50000"/>
                  <a:lumOff val="50000"/>
                </a:schemeClr>
              </a:solidFill>
              <a:ln w="19050">
                <a:solidFill>
                  <a:schemeClr val="lt1"/>
                </a:solidFill>
              </a:ln>
              <a:effectLst/>
            </c:spPr>
          </c:dPt>
          <c:dPt>
            <c:idx val="162"/>
            <c:bubble3D val="0"/>
            <c:spPr>
              <a:solidFill>
                <a:schemeClr val="accent1"/>
              </a:solidFill>
              <a:ln w="19050">
                <a:solidFill>
                  <a:schemeClr val="lt1"/>
                </a:solidFill>
              </a:ln>
              <a:effectLst/>
            </c:spPr>
          </c:dPt>
          <c:dPt>
            <c:idx val="163"/>
            <c:bubble3D val="0"/>
            <c:spPr>
              <a:solidFill>
                <a:schemeClr val="accent2"/>
              </a:solidFill>
              <a:ln w="19050">
                <a:solidFill>
                  <a:schemeClr val="lt1"/>
                </a:solidFill>
              </a:ln>
              <a:effectLst/>
            </c:spPr>
          </c:dPt>
          <c:dPt>
            <c:idx val="164"/>
            <c:bubble3D val="0"/>
            <c:spPr>
              <a:solidFill>
                <a:schemeClr val="accent3"/>
              </a:solidFill>
              <a:ln w="19050">
                <a:solidFill>
                  <a:schemeClr val="lt1"/>
                </a:solidFill>
              </a:ln>
              <a:effectLst/>
            </c:spPr>
          </c:dPt>
          <c:dPt>
            <c:idx val="165"/>
            <c:bubble3D val="0"/>
            <c:spPr>
              <a:solidFill>
                <a:schemeClr val="accent4"/>
              </a:solidFill>
              <a:ln w="19050">
                <a:solidFill>
                  <a:schemeClr val="lt1"/>
                </a:solidFill>
              </a:ln>
              <a:effectLst/>
            </c:spPr>
          </c:dPt>
          <c:dPt>
            <c:idx val="166"/>
            <c:bubble3D val="0"/>
            <c:spPr>
              <a:solidFill>
                <a:schemeClr val="accent5"/>
              </a:solidFill>
              <a:ln w="19050">
                <a:solidFill>
                  <a:schemeClr val="lt1"/>
                </a:solidFill>
              </a:ln>
              <a:effectLst/>
            </c:spPr>
          </c:dPt>
          <c:dPt>
            <c:idx val="167"/>
            <c:bubble3D val="0"/>
            <c:spPr>
              <a:solidFill>
                <a:schemeClr val="accent6"/>
              </a:solidFill>
              <a:ln w="19050">
                <a:solidFill>
                  <a:schemeClr val="lt1"/>
                </a:solidFill>
              </a:ln>
              <a:effectLst/>
            </c:spPr>
          </c:dPt>
          <c:dPt>
            <c:idx val="168"/>
            <c:bubble3D val="0"/>
            <c:spPr>
              <a:solidFill>
                <a:schemeClr val="accent1">
                  <a:lumMod val="60000"/>
                </a:schemeClr>
              </a:solidFill>
              <a:ln w="19050">
                <a:solidFill>
                  <a:schemeClr val="lt1"/>
                </a:solidFill>
              </a:ln>
              <a:effectLst/>
            </c:spPr>
          </c:dPt>
          <c:dPt>
            <c:idx val="169"/>
            <c:bubble3D val="0"/>
            <c:spPr>
              <a:solidFill>
                <a:schemeClr val="accent2">
                  <a:lumMod val="60000"/>
                </a:schemeClr>
              </a:solidFill>
              <a:ln w="19050">
                <a:solidFill>
                  <a:schemeClr val="lt1"/>
                </a:solidFill>
              </a:ln>
              <a:effectLst/>
            </c:spPr>
          </c:dPt>
          <c:dPt>
            <c:idx val="170"/>
            <c:bubble3D val="0"/>
            <c:spPr>
              <a:solidFill>
                <a:schemeClr val="accent3">
                  <a:lumMod val="60000"/>
                </a:schemeClr>
              </a:solidFill>
              <a:ln w="19050">
                <a:solidFill>
                  <a:schemeClr val="lt1"/>
                </a:solidFill>
              </a:ln>
              <a:effectLst/>
            </c:spPr>
          </c:dPt>
          <c:dPt>
            <c:idx val="171"/>
            <c:bubble3D val="0"/>
            <c:spPr>
              <a:solidFill>
                <a:schemeClr val="accent4">
                  <a:lumMod val="60000"/>
                </a:schemeClr>
              </a:solidFill>
              <a:ln w="19050">
                <a:solidFill>
                  <a:schemeClr val="lt1"/>
                </a:solidFill>
              </a:ln>
              <a:effectLst/>
            </c:spPr>
          </c:dPt>
          <c:dPt>
            <c:idx val="172"/>
            <c:bubble3D val="0"/>
            <c:spPr>
              <a:solidFill>
                <a:schemeClr val="accent5">
                  <a:lumMod val="60000"/>
                </a:schemeClr>
              </a:solidFill>
              <a:ln w="19050">
                <a:solidFill>
                  <a:schemeClr val="lt1"/>
                </a:solidFill>
              </a:ln>
              <a:effectLst/>
            </c:spPr>
          </c:dPt>
          <c:dPt>
            <c:idx val="173"/>
            <c:bubble3D val="0"/>
            <c:spPr>
              <a:solidFill>
                <a:schemeClr val="accent6">
                  <a:lumMod val="60000"/>
                </a:schemeClr>
              </a:solidFill>
              <a:ln w="19050">
                <a:solidFill>
                  <a:schemeClr val="lt1"/>
                </a:solidFill>
              </a:ln>
              <a:effectLst/>
            </c:spPr>
          </c:dPt>
          <c:dPt>
            <c:idx val="174"/>
            <c:bubble3D val="0"/>
            <c:spPr>
              <a:solidFill>
                <a:schemeClr val="accent1">
                  <a:lumMod val="80000"/>
                  <a:lumOff val="20000"/>
                </a:schemeClr>
              </a:solidFill>
              <a:ln w="19050">
                <a:solidFill>
                  <a:schemeClr val="lt1"/>
                </a:solidFill>
              </a:ln>
              <a:effectLst/>
            </c:spPr>
          </c:dPt>
          <c:dPt>
            <c:idx val="175"/>
            <c:bubble3D val="0"/>
            <c:spPr>
              <a:solidFill>
                <a:schemeClr val="accent2">
                  <a:lumMod val="80000"/>
                  <a:lumOff val="20000"/>
                </a:schemeClr>
              </a:solidFill>
              <a:ln w="19050">
                <a:solidFill>
                  <a:schemeClr val="lt1"/>
                </a:solidFill>
              </a:ln>
              <a:effectLst/>
            </c:spPr>
          </c:dPt>
          <c:dPt>
            <c:idx val="176"/>
            <c:bubble3D val="0"/>
            <c:spPr>
              <a:solidFill>
                <a:schemeClr val="accent3">
                  <a:lumMod val="80000"/>
                  <a:lumOff val="20000"/>
                </a:schemeClr>
              </a:solidFill>
              <a:ln w="19050">
                <a:solidFill>
                  <a:schemeClr val="lt1"/>
                </a:solidFill>
              </a:ln>
              <a:effectLst/>
            </c:spPr>
          </c:dPt>
          <c:cat>
            <c:strRef>
              <c:f>Sheet2!$A$5:$A$182</c:f>
              <c:strCache>
                <c:ptCount val="178"/>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Anjanette Ferre</c:v>
                </c:pt>
                <c:pt idx="26">
                  <c:v>Ansley Gounel</c:v>
                </c:pt>
                <c:pt idx="27">
                  <c:v>Antonetta  Coggeshall</c:v>
                </c:pt>
                <c:pt idx="28">
                  <c:v>Ardella Dyment</c:v>
                </c:pt>
                <c:pt idx="29">
                  <c:v>Audry Yu</c:v>
                </c:pt>
                <c:pt idx="30">
                  <c:v>Barbara-anne Kenchington</c:v>
                </c:pt>
                <c:pt idx="31">
                  <c:v>Bari Toffano</c:v>
                </c:pt>
                <c:pt idx="32">
                  <c:v>Barr Faughny</c:v>
                </c:pt>
                <c:pt idx="33">
                  <c:v>Bendite  Bloan</c:v>
                </c:pt>
                <c:pt idx="34">
                  <c:v>Beverie Moffet</c:v>
                </c:pt>
                <c:pt idx="35">
                  <c:v>Billi Fellgate</c:v>
                </c:pt>
                <c:pt idx="36">
                  <c:v>Brendan  Edgeller</c:v>
                </c:pt>
                <c:pt idx="37">
                  <c:v>Brose MacCorkell</c:v>
                </c:pt>
                <c:pt idx="38">
                  <c:v>Calvin O'Carroll</c:v>
                </c:pt>
                <c:pt idx="39">
                  <c:v>Camilla Castle</c:v>
                </c:pt>
                <c:pt idx="40">
                  <c:v>Cara Havers</c:v>
                </c:pt>
                <c:pt idx="41">
                  <c:v>Caresa Christer</c:v>
                </c:pt>
                <c:pt idx="42">
                  <c:v>Carlin Demke</c:v>
                </c:pt>
                <c:pt idx="43">
                  <c:v>Carolyn Attack </c:v>
                </c:pt>
                <c:pt idx="44">
                  <c:v>Caron Kolakovic</c:v>
                </c:pt>
                <c:pt idx="45">
                  <c:v>Charmane Heistermann</c:v>
                </c:pt>
                <c:pt idx="46">
                  <c:v>Cletus McGarahan </c:v>
                </c:pt>
                <c:pt idx="47">
                  <c:v>Collen Dunbleton</c:v>
                </c:pt>
                <c:pt idx="48">
                  <c:v>Collin Jagson</c:v>
                </c:pt>
                <c:pt idx="49">
                  <c:v>Crawford Scad</c:v>
                </c:pt>
                <c:pt idx="50">
                  <c:v>Daisie Dahlman</c:v>
                </c:pt>
                <c:pt idx="51">
                  <c:v>Daisie McNeice</c:v>
                </c:pt>
                <c:pt idx="52">
                  <c:v>Danica Nayshe</c:v>
                </c:pt>
                <c:pt idx="53">
                  <c:v>Dare Tully</c:v>
                </c:pt>
                <c:pt idx="54">
                  <c:v>Dave Lacoste</c:v>
                </c:pt>
                <c:pt idx="55">
                  <c:v>Dean Biggam</c:v>
                </c:pt>
                <c:pt idx="56">
                  <c:v>Debera Gow </c:v>
                </c:pt>
                <c:pt idx="57">
                  <c:v>Dell Molloy</c:v>
                </c:pt>
                <c:pt idx="58">
                  <c:v>Delphine Jewis</c:v>
                </c:pt>
                <c:pt idx="59">
                  <c:v>Dennison Crosswaite</c:v>
                </c:pt>
                <c:pt idx="60">
                  <c:v>Devinne Tuny</c:v>
                </c:pt>
                <c:pt idx="61">
                  <c:v>Doe Clubley</c:v>
                </c:pt>
                <c:pt idx="62">
                  <c:v>Dulce Colbeck</c:v>
                </c:pt>
                <c:pt idx="63">
                  <c:v>Dulsea Folkes</c:v>
                </c:pt>
                <c:pt idx="64">
                  <c:v>Easter Pyke</c:v>
                </c:pt>
                <c:pt idx="65">
                  <c:v>Edd  MacKnockiter</c:v>
                </c:pt>
                <c:pt idx="66">
                  <c:v>Edi  Hofton</c:v>
                </c:pt>
                <c:pt idx="67">
                  <c:v>Egor Minto</c:v>
                </c:pt>
                <c:pt idx="68">
                  <c:v>Eilis Pavlasek</c:v>
                </c:pt>
                <c:pt idx="69">
                  <c:v>Eleonore Airdrie</c:v>
                </c:pt>
                <c:pt idx="70">
                  <c:v>Enoch Dowrey</c:v>
                </c:pt>
                <c:pt idx="71">
                  <c:v>Estell Kingsland</c:v>
                </c:pt>
                <c:pt idx="72">
                  <c:v>Evangelina Lergan</c:v>
                </c:pt>
                <c:pt idx="73">
                  <c:v>Evanne  Sheryn</c:v>
                </c:pt>
                <c:pt idx="74">
                  <c:v>Ewart Hovel</c:v>
                </c:pt>
                <c:pt idx="75">
                  <c:v>Fanchon Furney</c:v>
                </c:pt>
                <c:pt idx="76">
                  <c:v>Faun Rickeard</c:v>
                </c:pt>
                <c:pt idx="77">
                  <c:v>Felice McMurty</c:v>
                </c:pt>
                <c:pt idx="78">
                  <c:v>Floyd  Cowgill</c:v>
                </c:pt>
                <c:pt idx="79">
                  <c:v>Frasier Straw</c:v>
                </c:pt>
                <c:pt idx="80">
                  <c:v>Freddy Linford</c:v>
                </c:pt>
                <c:pt idx="81">
                  <c:v>Genevra Friday</c:v>
                </c:pt>
                <c:pt idx="82">
                  <c:v>Giffer Berlin</c:v>
                </c:pt>
                <c:pt idx="83">
                  <c:v>Gilda Richen</c:v>
                </c:pt>
                <c:pt idx="84">
                  <c:v>Gilles Jaquet</c:v>
                </c:pt>
                <c:pt idx="85">
                  <c:v>Ginger  Myott</c:v>
                </c:pt>
                <c:pt idx="86">
                  <c:v>Giselbert Newlands</c:v>
                </c:pt>
                <c:pt idx="87">
                  <c:v>Gradey Litton</c:v>
                </c:pt>
                <c:pt idx="88">
                  <c:v>Grady Rochelle</c:v>
                </c:pt>
                <c:pt idx="89">
                  <c:v>Granny Spencelayh</c:v>
                </c:pt>
                <c:pt idx="90">
                  <c:v>Grazia Bunkle</c:v>
                </c:pt>
                <c:pt idx="91">
                  <c:v>Hinda Label </c:v>
                </c:pt>
                <c:pt idx="92">
                  <c:v>Hogan Iles</c:v>
                </c:pt>
                <c:pt idx="93">
                  <c:v>Iain Wiburn</c:v>
                </c:pt>
                <c:pt idx="94">
                  <c:v>Ignacius Losel</c:v>
                </c:pt>
                <c:pt idx="95">
                  <c:v>Inge Creer</c:v>
                </c:pt>
                <c:pt idx="96">
                  <c:v>Inger Andriveaux</c:v>
                </c:pt>
                <c:pt idx="97">
                  <c:v>Inger Chapelhow</c:v>
                </c:pt>
                <c:pt idx="98">
                  <c:v>Iris  Wagg</c:v>
                </c:pt>
                <c:pt idx="99">
                  <c:v>Isaak Rawne</c:v>
                </c:pt>
                <c:pt idx="100">
                  <c:v>Janina Wolverson</c:v>
                </c:pt>
                <c:pt idx="101">
                  <c:v>Jessica Callcott</c:v>
                </c:pt>
                <c:pt idx="102">
                  <c:v>Jo-anne Gobeau</c:v>
                </c:pt>
                <c:pt idx="103">
                  <c:v>Julietta Culross</c:v>
                </c:pt>
                <c:pt idx="104">
                  <c:v>Karyn Creeghan</c:v>
                </c:pt>
                <c:pt idx="105">
                  <c:v>Katya Hundy</c:v>
                </c:pt>
                <c:pt idx="106">
                  <c:v>Kellsie Waby</c:v>
                </c:pt>
                <c:pt idx="107">
                  <c:v>Layton Crayden</c:v>
                </c:pt>
                <c:pt idx="108">
                  <c:v>Lea Chaplin</c:v>
                </c:pt>
                <c:pt idx="109">
                  <c:v>Leonidas Cavaney</c:v>
                </c:pt>
                <c:pt idx="110">
                  <c:v>Letisha Carrett</c:v>
                </c:pt>
                <c:pt idx="111">
                  <c:v>Lezlie Philcott</c:v>
                </c:pt>
                <c:pt idx="112">
                  <c:v>Lincoln Cord</c:v>
                </c:pt>
                <c:pt idx="113">
                  <c:v>Lindy Guillet</c:v>
                </c:pt>
                <c:pt idx="114">
                  <c:v>Lion  Adcock</c:v>
                </c:pt>
                <c:pt idx="115">
                  <c:v>Lissy McCoy</c:v>
                </c:pt>
                <c:pt idx="116">
                  <c:v>Lizzie Mullally</c:v>
                </c:pt>
                <c:pt idx="117">
                  <c:v>Mabel Orrow</c:v>
                </c:pt>
                <c:pt idx="118">
                  <c:v>Mackenzie Hannis</c:v>
                </c:pt>
                <c:pt idx="119">
                  <c:v>Magnum Locksley</c:v>
                </c:pt>
                <c:pt idx="120">
                  <c:v>Maible Azemar</c:v>
                </c:pt>
                <c:pt idx="121">
                  <c:v>Malory Biles</c:v>
                </c:pt>
                <c:pt idx="122">
                  <c:v>Marissa Infante</c:v>
                </c:pt>
                <c:pt idx="123">
                  <c:v>Maritsa Marusic</c:v>
                </c:pt>
                <c:pt idx="124">
                  <c:v>Marline Wahncke</c:v>
                </c:pt>
                <c:pt idx="125">
                  <c:v>Marquita Liquorish</c:v>
                </c:pt>
                <c:pt idx="126">
                  <c:v>Matias Cormack </c:v>
                </c:pt>
                <c:pt idx="127">
                  <c:v>Melisa Knott</c:v>
                </c:pt>
                <c:pt idx="128">
                  <c:v>Michale Rolf</c:v>
                </c:pt>
                <c:pt idx="129">
                  <c:v>Mick Spraberry</c:v>
                </c:pt>
                <c:pt idx="130">
                  <c:v>Mickie Dagwell</c:v>
                </c:pt>
                <c:pt idx="131">
                  <c:v>Minerva Ricardot</c:v>
                </c:pt>
                <c:pt idx="132">
                  <c:v>Mollie  Hanway</c:v>
                </c:pt>
                <c:pt idx="133">
                  <c:v>Myrle Prandoni</c:v>
                </c:pt>
                <c:pt idx="134">
                  <c:v>Nananne Gehringer</c:v>
                </c:pt>
                <c:pt idx="135">
                  <c:v>Natalee Craiker</c:v>
                </c:pt>
                <c:pt idx="136">
                  <c:v>Nickolai  Artin</c:v>
                </c:pt>
                <c:pt idx="137">
                  <c:v>Niko MacGille</c:v>
                </c:pt>
                <c:pt idx="138">
                  <c:v>North Bertomeu</c:v>
                </c:pt>
                <c:pt idx="139">
                  <c:v>Northrop Reid</c:v>
                </c:pt>
                <c:pt idx="140">
                  <c:v>Novelia Pyffe</c:v>
                </c:pt>
                <c:pt idx="141">
                  <c:v>Oby Sorrel</c:v>
                </c:pt>
                <c:pt idx="142">
                  <c:v>Oona Donan</c:v>
                </c:pt>
                <c:pt idx="143">
                  <c:v>Orlando Gorstidge </c:v>
                </c:pt>
                <c:pt idx="144">
                  <c:v>Pearla  Beteriss</c:v>
                </c:pt>
                <c:pt idx="145">
                  <c:v>Rafaelita Blaksland </c:v>
                </c:pt>
                <c:pt idx="146">
                  <c:v>Renaldo Thomassin</c:v>
                </c:pt>
                <c:pt idx="147">
                  <c:v>Revkah Antonacci</c:v>
                </c:pt>
                <c:pt idx="148">
                  <c:v>Rhiamon Mollison</c:v>
                </c:pt>
                <c:pt idx="149">
                  <c:v>Riccardo Hagan</c:v>
                </c:pt>
                <c:pt idx="150">
                  <c:v>Richy Gray</c:v>
                </c:pt>
                <c:pt idx="151">
                  <c:v>Robinia Scholling</c:v>
                </c:pt>
                <c:pt idx="152">
                  <c:v>Seward Kubera</c:v>
                </c:pt>
                <c:pt idx="153">
                  <c:v>Shantee  D'Antonio</c:v>
                </c:pt>
                <c:pt idx="154">
                  <c:v>Shaylyn Ransbury </c:v>
                </c:pt>
                <c:pt idx="155">
                  <c:v>Shellysheldon Mahady</c:v>
                </c:pt>
                <c:pt idx="156">
                  <c:v>Sidoney Yitzhok</c:v>
                </c:pt>
                <c:pt idx="157">
                  <c:v>Stan  Tolliday</c:v>
                </c:pt>
                <c:pt idx="158">
                  <c:v>Syd Fearn</c:v>
                </c:pt>
                <c:pt idx="159">
                  <c:v>Tabby  Astall</c:v>
                </c:pt>
                <c:pt idx="160">
                  <c:v>Tadio Audritt</c:v>
                </c:pt>
                <c:pt idx="161">
                  <c:v>Tallie Chaikovski</c:v>
                </c:pt>
                <c:pt idx="162">
                  <c:v>Tammi Lackham</c:v>
                </c:pt>
                <c:pt idx="163">
                  <c:v>Thedrick Bothwell</c:v>
                </c:pt>
                <c:pt idx="164">
                  <c:v>Thekla Lynnett</c:v>
                </c:pt>
                <c:pt idx="165">
                  <c:v>Theresita Chasmer</c:v>
                </c:pt>
                <c:pt idx="166">
                  <c:v>Thorvald Milliken</c:v>
                </c:pt>
                <c:pt idx="167">
                  <c:v>Tristam Cuming</c:v>
                </c:pt>
                <c:pt idx="168">
                  <c:v>Van Tuxwell</c:v>
                </c:pt>
                <c:pt idx="169">
                  <c:v>Vaughn Carvill</c:v>
                </c:pt>
                <c:pt idx="170">
                  <c:v>Vere Kulic</c:v>
                </c:pt>
                <c:pt idx="171">
                  <c:v>Verla Timmis</c:v>
                </c:pt>
                <c:pt idx="172">
                  <c:v>Vernor Atyea</c:v>
                </c:pt>
                <c:pt idx="173">
                  <c:v>Wald Bountiff</c:v>
                </c:pt>
                <c:pt idx="174">
                  <c:v>Westbrook Brandino</c:v>
                </c:pt>
                <c:pt idx="175">
                  <c:v>Yanaton Wooster</c:v>
                </c:pt>
                <c:pt idx="176">
                  <c:v>Yvette  Bett</c:v>
                </c:pt>
                <c:pt idx="177">
                  <c:v>Grand Total</c:v>
                </c:pt>
              </c:strCache>
            </c:strRef>
          </c:cat>
          <c:val>
            <c:numRef>
              <c:f>Sheet2!$N$5:$N$182</c:f>
              <c:numCache>
                <c:formatCode>General</c:formatCode>
                <c:ptCount val="178"/>
                <c:pt idx="29">
                  <c:v>1.0</c:v>
                </c:pt>
                <c:pt idx="55">
                  <c:v>1.0</c:v>
                </c:pt>
                <c:pt idx="64">
                  <c:v>1.0</c:v>
                </c:pt>
                <c:pt idx="74">
                  <c:v>1.0</c:v>
                </c:pt>
                <c:pt idx="80">
                  <c:v>1.0</c:v>
                </c:pt>
                <c:pt idx="102">
                  <c:v>2.0</c:v>
                </c:pt>
                <c:pt idx="106">
                  <c:v>1.0</c:v>
                </c:pt>
                <c:pt idx="113">
                  <c:v>2.0</c:v>
                </c:pt>
                <c:pt idx="118">
                  <c:v>1.0</c:v>
                </c:pt>
                <c:pt idx="121">
                  <c:v>1.0</c:v>
                </c:pt>
                <c:pt idx="122">
                  <c:v>1.0</c:v>
                </c:pt>
                <c:pt idx="127">
                  <c:v>1.0</c:v>
                </c:pt>
                <c:pt idx="155">
                  <c:v>1.0</c:v>
                </c:pt>
                <c:pt idx="164">
                  <c:v>2.0</c:v>
                </c:pt>
                <c:pt idx="169">
                  <c:v>1.0</c:v>
                </c:pt>
                <c:pt idx="172">
                  <c:v>1.0</c:v>
                </c:pt>
                <c:pt idx="177">
                  <c:v>19.0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5" name=""/>
        <p:cNvGrpSpPr/>
        <p:nvPr/>
      </p:nvGrpSpPr>
      <p:grpSpPr>
        <a:xfrm>
          <a:off x="0" y="0"/>
          <a:ext cx="0" cy="0"/>
          <a:chOff x="0" y="0"/>
          <a:chExt cx="0" cy="0"/>
        </a:xfrm>
      </p:grpSpPr>
      <p:sp>
        <p:nvSpPr>
          <p:cNvPr id="1048714"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5"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6"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7"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8"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9"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48" name=""/>
        <p:cNvGrpSpPr/>
        <p:nvPr/>
      </p:nvGrpSpPr>
      <p:grpSpPr>
        <a:xfrm>
          <a:off x="0" y="0"/>
          <a:ext cx="0" cy="0"/>
          <a:chOff x="0" y="0"/>
          <a:chExt cx="0" cy="0"/>
        </a:xfrm>
      </p:grpSpPr>
      <p:pic>
        <p:nvPicPr>
          <p:cNvPr id="2097154" name="Picture 6" descr="Droplets-HD-Title-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14"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dirty="0" lang="en-US"/>
          </a:p>
        </p:txBody>
      </p:sp>
      <p:sp>
        <p:nvSpPr>
          <p:cNvPr id="1048615" name="Subtitle 2"/>
          <p:cNvSpPr>
            <a:spLocks noGrp="1"/>
          </p:cNvSpPr>
          <p:nvPr>
            <p:ph type="subTitle" idx="1"/>
          </p:nvPr>
        </p:nvSpPr>
        <p:spPr>
          <a:xfrm>
            <a:off x="1751012" y="3886200"/>
            <a:ext cx="8689976" cy="1371599"/>
          </a:xfrm>
        </p:spPr>
        <p:txBody>
          <a:bodyPr>
            <a:normAutofit/>
          </a:bodyPr>
          <a:lstStyle>
            <a:lvl1pPr algn="ctr" indent="0" marL="0">
              <a:buNone/>
              <a:defRPr sz="2200">
                <a:solidFill>
                  <a:schemeClr val="bg1">
                    <a:lumMod val="50000"/>
                  </a:schemeClr>
                </a:solidFill>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616" name="Date Placeholder 3"/>
          <p:cNvSpPr>
            <a:spLocks noGrp="1"/>
          </p:cNvSpPr>
          <p:nvPr>
            <p:ph type="dt" sz="half" idx="10"/>
          </p:nvPr>
        </p:nvSpPr>
        <p:spPr/>
        <p:txBody>
          <a:bodyPr/>
          <a:p>
            <a:fld id="{48A87A34-81AB-432B-8DAE-1953F412C126}" type="datetimeFigureOut">
              <a:rPr dirty="0" lang="en-US"/>
              <a:t>8/30/2024</a:t>
            </a:fld>
            <a:endParaRPr dirty="0" lang="en-US"/>
          </a:p>
        </p:txBody>
      </p:sp>
      <p:sp>
        <p:nvSpPr>
          <p:cNvPr id="1048617" name="Footer Placeholder 4"/>
          <p:cNvSpPr>
            <a:spLocks noGrp="1"/>
          </p:cNvSpPr>
          <p:nvPr>
            <p:ph type="ftr" sz="quarter" idx="11"/>
          </p:nvPr>
        </p:nvSpPr>
        <p:spPr/>
        <p:txBody>
          <a:bodyPr/>
          <a:p>
            <a:endParaRPr dirty="0" lang="en-US"/>
          </a:p>
        </p:txBody>
      </p:sp>
      <p:sp>
        <p:nvSpPr>
          <p:cNvPr id="1048618"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59" name=""/>
        <p:cNvGrpSpPr/>
        <p:nvPr/>
      </p:nvGrpSpPr>
      <p:grpSpPr>
        <a:xfrm>
          <a:off x="0" y="0"/>
          <a:ext cx="0" cy="0"/>
          <a:chOff x="0" y="0"/>
          <a:chExt cx="0" cy="0"/>
        </a:xfrm>
      </p:grpSpPr>
      <p:pic>
        <p:nvPicPr>
          <p:cNvPr id="2097165" name="Picture 9"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81"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dirty="0" lang="en-US"/>
          </a:p>
        </p:txBody>
      </p:sp>
      <p:sp>
        <p:nvSpPr>
          <p:cNvPr id="1048682" name="Picture Placeholder 2"/>
          <p:cNvSpPr>
            <a:spLocks noChangeAspect="1" noGrp="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dir="t" rig="threePt">
              <a:rot lat="0" lon="0" rev="2700000"/>
            </a:lightRig>
          </a:scene3d>
          <a:sp3d contourW="6350">
            <a:bevelT h="38100"/>
            <a:contourClr>
              <a:srgbClr val="C0C0C0"/>
            </a:contourClr>
          </a:sp3d>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83" name="Text Placeholder 3"/>
          <p:cNvSpPr>
            <a:spLocks noGrp="1"/>
          </p:cNvSpPr>
          <p:nvPr>
            <p:ph type="body" sz="half" idx="2"/>
          </p:nvPr>
        </p:nvSpPr>
        <p:spPr>
          <a:xfrm>
            <a:off x="913774" y="5108728"/>
            <a:ext cx="10364452" cy="682472"/>
          </a:xfrm>
        </p:spPr>
        <p:txBody>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84" name="Date Placeholder 4"/>
          <p:cNvSpPr>
            <a:spLocks noGrp="1"/>
          </p:cNvSpPr>
          <p:nvPr>
            <p:ph type="dt" sz="half" idx="10"/>
          </p:nvPr>
        </p:nvSpPr>
        <p:spPr/>
        <p:txBody>
          <a:bodyPr/>
          <a:p>
            <a:fld id="{48A87A34-81AB-432B-8DAE-1953F412C126}" type="datetimeFigureOut">
              <a:rPr dirty="0" lang="en-US"/>
              <a:t>8/30/2024</a:t>
            </a:fld>
            <a:endParaRPr dirty="0" lang="en-US"/>
          </a:p>
        </p:txBody>
      </p:sp>
      <p:sp>
        <p:nvSpPr>
          <p:cNvPr id="1048685" name="Footer Placeholder 5"/>
          <p:cNvSpPr>
            <a:spLocks noGrp="1"/>
          </p:cNvSpPr>
          <p:nvPr>
            <p:ph type="ftr" sz="quarter" idx="11"/>
          </p:nvPr>
        </p:nvSpPr>
        <p:spPr/>
        <p:txBody>
          <a:bodyPr/>
          <a:p>
            <a:endParaRPr dirty="0" lang="en-US"/>
          </a:p>
        </p:txBody>
      </p:sp>
      <p:sp>
        <p:nvSpPr>
          <p:cNvPr id="1048686"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1" name=""/>
        <p:cNvGrpSpPr/>
        <p:nvPr/>
      </p:nvGrpSpPr>
      <p:grpSpPr>
        <a:xfrm>
          <a:off x="0" y="0"/>
          <a:ext cx="0" cy="0"/>
          <a:chOff x="0" y="0"/>
          <a:chExt cx="0" cy="0"/>
        </a:xfrm>
      </p:grpSpPr>
      <p:pic>
        <p:nvPicPr>
          <p:cNvPr id="2097157" name="Picture 7"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28"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dirty="0" lang="en-US"/>
          </a:p>
        </p:txBody>
      </p:sp>
      <p:sp>
        <p:nvSpPr>
          <p:cNvPr id="1048629" name="Text Placeholder 3"/>
          <p:cNvSpPr>
            <a:spLocks noGrp="1"/>
          </p:cNvSpPr>
          <p:nvPr>
            <p:ph type="body" sz="half" idx="2"/>
          </p:nvPr>
        </p:nvSpPr>
        <p:spPr>
          <a:xfrm>
            <a:off x="913775" y="4204821"/>
            <a:ext cx="10364452" cy="1586380"/>
          </a:xfrm>
        </p:spPr>
        <p:txBody>
          <a:bodyPr anchor="ct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30" name="Date Placeholder 4"/>
          <p:cNvSpPr>
            <a:spLocks noGrp="1"/>
          </p:cNvSpPr>
          <p:nvPr>
            <p:ph type="dt" sz="half" idx="10"/>
          </p:nvPr>
        </p:nvSpPr>
        <p:spPr/>
        <p:txBody>
          <a:bodyPr/>
          <a:p>
            <a:fld id="{48A87A34-81AB-432B-8DAE-1953F412C126}" type="datetimeFigureOut">
              <a:rPr dirty="0" lang="en-US"/>
              <a:t>8/30/2024</a:t>
            </a:fld>
            <a:endParaRPr dirty="0" lang="en-US"/>
          </a:p>
        </p:txBody>
      </p:sp>
      <p:sp>
        <p:nvSpPr>
          <p:cNvPr id="1048631" name="Footer Placeholder 5"/>
          <p:cNvSpPr>
            <a:spLocks noGrp="1"/>
          </p:cNvSpPr>
          <p:nvPr>
            <p:ph type="ftr" sz="quarter" idx="11"/>
          </p:nvPr>
        </p:nvSpPr>
        <p:spPr/>
        <p:txBody>
          <a:bodyPr/>
          <a:p>
            <a:endParaRPr dirty="0" lang="en-US"/>
          </a:p>
        </p:txBody>
      </p:sp>
      <p:sp>
        <p:nvSpPr>
          <p:cNvPr id="1048632"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8" name=""/>
        <p:cNvGrpSpPr/>
        <p:nvPr/>
      </p:nvGrpSpPr>
      <p:grpSpPr>
        <a:xfrm>
          <a:off x="0" y="0"/>
          <a:ext cx="0" cy="0"/>
          <a:chOff x="0" y="0"/>
          <a:chExt cx="0" cy="0"/>
        </a:xfrm>
      </p:grpSpPr>
      <p:pic>
        <p:nvPicPr>
          <p:cNvPr id="2097164" name="Picture 10"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73"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dirty="0" lang="en-US"/>
          </a:p>
        </p:txBody>
      </p:sp>
      <p:sp>
        <p:nvSpPr>
          <p:cNvPr id="1048674" name="Text Placeholder 3"/>
          <p:cNvSpPr>
            <a:spLocks noGrp="1"/>
          </p:cNvSpPr>
          <p:nvPr>
            <p:ph type="body" sz="half" idx="13"/>
          </p:nvPr>
        </p:nvSpPr>
        <p:spPr>
          <a:xfrm>
            <a:off x="1720644" y="3610032"/>
            <a:ext cx="8752299" cy="594788"/>
          </a:xfrm>
        </p:spPr>
        <p:txBody>
          <a:bodyPr anchor="t">
            <a:normAutofit/>
          </a:bodyPr>
          <a:lstStyle>
            <a:lvl1pPr indent="0" marL="0">
              <a:buNone/>
              <a:defRPr sz="14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5" name="Text Placeholder 3"/>
          <p:cNvSpPr>
            <a:spLocks noGrp="1"/>
          </p:cNvSpPr>
          <p:nvPr>
            <p:ph type="body" sz="half" idx="2"/>
          </p:nvPr>
        </p:nvSpPr>
        <p:spPr>
          <a:xfrm>
            <a:off x="913774" y="4372796"/>
            <a:ext cx="10364452" cy="1421053"/>
          </a:xfrm>
        </p:spPr>
        <p:txBody>
          <a:bodyPr anchor="ctr">
            <a:normAutofit/>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6" name="Date Placeholder 4"/>
          <p:cNvSpPr>
            <a:spLocks noGrp="1"/>
          </p:cNvSpPr>
          <p:nvPr>
            <p:ph type="dt" sz="half" idx="10"/>
          </p:nvPr>
        </p:nvSpPr>
        <p:spPr/>
        <p:txBody>
          <a:bodyPr/>
          <a:p>
            <a:fld id="{48A87A34-81AB-432B-8DAE-1953F412C126}" type="datetimeFigureOut">
              <a:rPr dirty="0" lang="en-US"/>
              <a:t>8/30/2024</a:t>
            </a:fld>
            <a:endParaRPr dirty="0" lang="en-US"/>
          </a:p>
        </p:txBody>
      </p:sp>
      <p:sp>
        <p:nvSpPr>
          <p:cNvPr id="1048677" name="Footer Placeholder 5"/>
          <p:cNvSpPr>
            <a:spLocks noGrp="1"/>
          </p:cNvSpPr>
          <p:nvPr>
            <p:ph type="ftr" sz="quarter" idx="11"/>
          </p:nvPr>
        </p:nvSpPr>
        <p:spPr/>
        <p:txBody>
          <a:bodyPr/>
          <a:p>
            <a:endParaRPr dirty="0" lang="en-US"/>
          </a:p>
        </p:txBody>
      </p:sp>
      <p:sp>
        <p:nvSpPr>
          <p:cNvPr id="1048678" name="Slide Number Placeholder 6"/>
          <p:cNvSpPr>
            <a:spLocks noGrp="1"/>
          </p:cNvSpPr>
          <p:nvPr>
            <p:ph type="sldNum" sz="quarter" idx="12"/>
          </p:nvPr>
        </p:nvSpPr>
        <p:spPr/>
        <p:txBody>
          <a:bodyPr/>
          <a:p>
            <a:fld id="{6D22F896-40B5-4ADD-8801-0D06FADFA095}" type="slidenum">
              <a:rPr dirty="0" lang="en-US"/>
              <a:t>‹#›</a:t>
            </a:fld>
            <a:endParaRPr dirty="0" lang="en-US"/>
          </a:p>
        </p:txBody>
      </p:sp>
      <p:sp>
        <p:nvSpPr>
          <p:cNvPr id="1048679" name="TextBox 12"/>
          <p:cNvSpPr txBox="1"/>
          <p:nvPr/>
        </p:nvSpPr>
        <p:spPr>
          <a:xfrm>
            <a:off x="1001488" y="754166"/>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680" name="TextBox 13"/>
          <p:cNvSpPr txBox="1"/>
          <p:nvPr/>
        </p:nvSpPr>
        <p:spPr>
          <a:xfrm>
            <a:off x="10557558" y="2993578"/>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50" name=""/>
        <p:cNvGrpSpPr/>
        <p:nvPr/>
      </p:nvGrpSpPr>
      <p:grpSpPr>
        <a:xfrm>
          <a:off x="0" y="0"/>
          <a:ext cx="0" cy="0"/>
          <a:chOff x="0" y="0"/>
          <a:chExt cx="0" cy="0"/>
        </a:xfrm>
      </p:grpSpPr>
      <p:pic>
        <p:nvPicPr>
          <p:cNvPr id="2097156" name="Picture 7"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23"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dirty="0" lang="en-US"/>
          </a:p>
        </p:txBody>
      </p:sp>
      <p:sp>
        <p:nvSpPr>
          <p:cNvPr id="1048624" name="Text Placeholder 3"/>
          <p:cNvSpPr>
            <a:spLocks noGrp="1"/>
          </p:cNvSpPr>
          <p:nvPr>
            <p:ph type="body" sz="half" idx="2"/>
          </p:nvPr>
        </p:nvSpPr>
        <p:spPr>
          <a:xfrm>
            <a:off x="913775" y="4662335"/>
            <a:ext cx="10364452" cy="1140644"/>
          </a:xfrm>
        </p:spPr>
        <p:txBody>
          <a:bodyPr anchor="t"/>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25" name="Date Placeholder 4"/>
          <p:cNvSpPr>
            <a:spLocks noGrp="1"/>
          </p:cNvSpPr>
          <p:nvPr>
            <p:ph type="dt" sz="half" idx="10"/>
          </p:nvPr>
        </p:nvSpPr>
        <p:spPr/>
        <p:txBody>
          <a:bodyPr/>
          <a:p>
            <a:fld id="{48A87A34-81AB-432B-8DAE-1953F412C126}" type="datetimeFigureOut">
              <a:rPr dirty="0" lang="en-US"/>
              <a:t>8/30/2024</a:t>
            </a:fld>
            <a:endParaRPr dirty="0" lang="en-US"/>
          </a:p>
        </p:txBody>
      </p:sp>
      <p:sp>
        <p:nvSpPr>
          <p:cNvPr id="1048626" name="Footer Placeholder 5"/>
          <p:cNvSpPr>
            <a:spLocks noGrp="1"/>
          </p:cNvSpPr>
          <p:nvPr>
            <p:ph type="ftr" sz="quarter" idx="11"/>
          </p:nvPr>
        </p:nvSpPr>
        <p:spPr/>
        <p:txBody>
          <a:bodyPr/>
          <a:p>
            <a:endParaRPr dirty="0" lang="en-US"/>
          </a:p>
        </p:txBody>
      </p:sp>
      <p:sp>
        <p:nvSpPr>
          <p:cNvPr id="1048627"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61" name=""/>
        <p:cNvGrpSpPr/>
        <p:nvPr/>
      </p:nvGrpSpPr>
      <p:grpSpPr>
        <a:xfrm>
          <a:off x="0" y="0"/>
          <a:ext cx="0" cy="0"/>
          <a:chOff x="0" y="0"/>
          <a:chExt cx="0" cy="0"/>
        </a:xfrm>
      </p:grpSpPr>
      <p:pic>
        <p:nvPicPr>
          <p:cNvPr id="2097167" name="Picture 12"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93" name="Title 1"/>
          <p:cNvSpPr>
            <a:spLocks noGrp="1"/>
          </p:cNvSpPr>
          <p:nvPr>
            <p:ph type="title"/>
          </p:nvPr>
        </p:nvSpPr>
        <p:spPr>
          <a:xfrm>
            <a:off x="913774" y="609600"/>
            <a:ext cx="10364452" cy="1605094"/>
          </a:xfrm>
        </p:spPr>
        <p:txBody>
          <a:bodyPr/>
          <a:p>
            <a:r>
              <a:rPr lang="en-US"/>
              <a:t>Click to edit Master title style</a:t>
            </a:r>
            <a:endParaRPr dirty="0" lang="en-US"/>
          </a:p>
        </p:txBody>
      </p:sp>
      <p:sp>
        <p:nvSpPr>
          <p:cNvPr id="1048694" name="Text Placeholder 2"/>
          <p:cNvSpPr>
            <a:spLocks noGrp="1"/>
          </p:cNvSpPr>
          <p:nvPr>
            <p:ph type="body" idx="1"/>
          </p:nvPr>
        </p:nvSpPr>
        <p:spPr>
          <a:xfrm>
            <a:off x="913774" y="2367093"/>
            <a:ext cx="3298976" cy="576262"/>
          </a:xfrm>
        </p:spPr>
        <p:txBody>
          <a:bodyPr anchor="b">
            <a:noAutofit/>
          </a:bodyPr>
          <a:lstStyle>
            <a:lvl1pPr algn="ctr" indent="0" marL="0">
              <a:lnSpc>
                <a:spcPct val="85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5" name="Text Placeholder 3"/>
          <p:cNvSpPr>
            <a:spLocks noGrp="1"/>
          </p:cNvSpPr>
          <p:nvPr>
            <p:ph type="body" sz="half" idx="15"/>
          </p:nvPr>
        </p:nvSpPr>
        <p:spPr>
          <a:xfrm>
            <a:off x="913774" y="2943355"/>
            <a:ext cx="3298976" cy="2847845"/>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6" name="Text Placeholder 4"/>
          <p:cNvSpPr>
            <a:spLocks noGrp="1"/>
          </p:cNvSpPr>
          <p:nvPr>
            <p:ph type="body" sz="quarter" idx="3"/>
          </p:nvPr>
        </p:nvSpPr>
        <p:spPr>
          <a:xfrm>
            <a:off x="4452389" y="2367093"/>
            <a:ext cx="3291521" cy="576262"/>
          </a:xfrm>
        </p:spPr>
        <p:txBody>
          <a:bodyPr anchor="b">
            <a:noAutofit/>
          </a:bodyPr>
          <a:lstStyle>
            <a:lvl1pPr algn="ctr" indent="0" marL="0">
              <a:lnSpc>
                <a:spcPct val="85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7" name="Text Placeholder 3"/>
          <p:cNvSpPr>
            <a:spLocks noGrp="1"/>
          </p:cNvSpPr>
          <p:nvPr>
            <p:ph type="body" sz="half" idx="16"/>
          </p:nvPr>
        </p:nvSpPr>
        <p:spPr>
          <a:xfrm>
            <a:off x="4441348" y="2943355"/>
            <a:ext cx="3303351" cy="2847845"/>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8" name="Text Placeholder 4"/>
          <p:cNvSpPr>
            <a:spLocks noGrp="1"/>
          </p:cNvSpPr>
          <p:nvPr>
            <p:ph type="body" sz="quarter" idx="13"/>
          </p:nvPr>
        </p:nvSpPr>
        <p:spPr>
          <a:xfrm>
            <a:off x="7973298" y="2367093"/>
            <a:ext cx="3304928" cy="576262"/>
          </a:xfrm>
        </p:spPr>
        <p:txBody>
          <a:bodyPr anchor="b">
            <a:noAutofit/>
          </a:bodyPr>
          <a:lstStyle>
            <a:lvl1pPr algn="ctr" indent="0" marL="0">
              <a:lnSpc>
                <a:spcPct val="85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9" name="Text Placeholder 3"/>
          <p:cNvSpPr>
            <a:spLocks noGrp="1"/>
          </p:cNvSpPr>
          <p:nvPr>
            <p:ph type="body" sz="half" idx="17"/>
          </p:nvPr>
        </p:nvSpPr>
        <p:spPr>
          <a:xfrm>
            <a:off x="7973298" y="2943355"/>
            <a:ext cx="3304928" cy="2847845"/>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00" name="Date Placeholder 2"/>
          <p:cNvSpPr>
            <a:spLocks noGrp="1"/>
          </p:cNvSpPr>
          <p:nvPr>
            <p:ph type="dt" sz="half" idx="10"/>
          </p:nvPr>
        </p:nvSpPr>
        <p:spPr/>
        <p:txBody>
          <a:bodyPr/>
          <a:p>
            <a:fld id="{48A87A34-81AB-432B-8DAE-1953F412C126}" type="datetimeFigureOut">
              <a:rPr dirty="0" lang="en-US"/>
              <a:t>8/30/2024</a:t>
            </a:fld>
            <a:endParaRPr dirty="0" lang="en-US"/>
          </a:p>
        </p:txBody>
      </p:sp>
      <p:sp>
        <p:nvSpPr>
          <p:cNvPr id="1048701" name="Footer Placeholder 3"/>
          <p:cNvSpPr>
            <a:spLocks noGrp="1"/>
          </p:cNvSpPr>
          <p:nvPr>
            <p:ph type="ftr" sz="quarter" idx="11"/>
          </p:nvPr>
        </p:nvSpPr>
        <p:spPr/>
        <p:txBody>
          <a:bodyPr/>
          <a:p>
            <a:endParaRPr dirty="0" lang="en-US"/>
          </a:p>
        </p:txBody>
      </p:sp>
      <p:sp>
        <p:nvSpPr>
          <p:cNvPr id="1048702" name="Slide Number Placeholder 4"/>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3" name=""/>
        <p:cNvGrpSpPr/>
        <p:nvPr/>
      </p:nvGrpSpPr>
      <p:grpSpPr>
        <a:xfrm>
          <a:off x="0" y="0"/>
          <a:ext cx="0" cy="0"/>
          <a:chOff x="0" y="0"/>
          <a:chExt cx="0" cy="0"/>
        </a:xfrm>
      </p:grpSpPr>
      <p:pic>
        <p:nvPicPr>
          <p:cNvPr id="2097159" name="Picture 15"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39" name="Title 1"/>
          <p:cNvSpPr>
            <a:spLocks noGrp="1"/>
          </p:cNvSpPr>
          <p:nvPr>
            <p:ph type="title"/>
          </p:nvPr>
        </p:nvSpPr>
        <p:spPr>
          <a:xfrm>
            <a:off x="913774" y="610772"/>
            <a:ext cx="10364452" cy="1603922"/>
          </a:xfrm>
        </p:spPr>
        <p:txBody>
          <a:bodyPr/>
          <a:p>
            <a:r>
              <a:rPr lang="en-US"/>
              <a:t>Click to edit Master title style</a:t>
            </a:r>
            <a:endParaRPr dirty="0" lang="en-US"/>
          </a:p>
        </p:txBody>
      </p:sp>
      <p:sp>
        <p:nvSpPr>
          <p:cNvPr id="1048640" name="Text Placeholder 2"/>
          <p:cNvSpPr>
            <a:spLocks noGrp="1"/>
          </p:cNvSpPr>
          <p:nvPr>
            <p:ph type="body" idx="1"/>
          </p:nvPr>
        </p:nvSpPr>
        <p:spPr>
          <a:xfrm>
            <a:off x="913774" y="4204820"/>
            <a:ext cx="3296409" cy="576262"/>
          </a:xfrm>
        </p:spPr>
        <p:txBody>
          <a:bodyPr anchor="b">
            <a:noAutofit/>
          </a:bodyPr>
          <a:lstStyle>
            <a:lvl1pPr algn="ctr" indent="0" marL="0">
              <a:lnSpc>
                <a:spcPct val="85000"/>
              </a:lnSpc>
              <a:buNone/>
              <a:defRPr b="0" sz="22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1" name="Picture Placeholder 2"/>
          <p:cNvSpPr>
            <a:spLocks noChangeAspect="1" noGrp="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dir="t" rig="threePt">
              <a:rot lat="0" lon="0" rev="2700000"/>
            </a:lightRig>
          </a:scene3d>
          <a:sp3d contourW="6350">
            <a:bevelT h="38100"/>
            <a:contourClr>
              <a:srgbClr val="C0C0C0"/>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2" name="Text Placeholder 3"/>
          <p:cNvSpPr>
            <a:spLocks noGrp="1"/>
          </p:cNvSpPr>
          <p:nvPr>
            <p:ph type="body" sz="half" idx="18"/>
          </p:nvPr>
        </p:nvSpPr>
        <p:spPr>
          <a:xfrm>
            <a:off x="913774" y="4781082"/>
            <a:ext cx="3296409" cy="101011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3" name="Text Placeholder 4"/>
          <p:cNvSpPr>
            <a:spLocks noGrp="1"/>
          </p:cNvSpPr>
          <p:nvPr>
            <p:ph type="body" sz="quarter" idx="3"/>
          </p:nvPr>
        </p:nvSpPr>
        <p:spPr>
          <a:xfrm>
            <a:off x="4442759" y="4204820"/>
            <a:ext cx="3301828" cy="576262"/>
          </a:xfrm>
        </p:spPr>
        <p:txBody>
          <a:bodyPr anchor="b">
            <a:noAutofit/>
          </a:bodyPr>
          <a:lstStyle>
            <a:lvl1pPr algn="ctr" indent="0" marL="0">
              <a:lnSpc>
                <a:spcPct val="85000"/>
              </a:lnSpc>
              <a:buNone/>
              <a:defRPr b="0" sz="22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4" name="Picture Placeholder 2"/>
          <p:cNvSpPr>
            <a:spLocks noChangeAspect="1" noGrp="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dir="t" rig="threePt">
              <a:rot lat="0" lon="0" rev="2700000"/>
            </a:lightRig>
          </a:scene3d>
          <a:sp3d contourW="6350">
            <a:bevelT h="38100"/>
            <a:contourClr>
              <a:srgbClr val="C0C0C0"/>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5" name="Text Placeholder 3"/>
          <p:cNvSpPr>
            <a:spLocks noGrp="1"/>
          </p:cNvSpPr>
          <p:nvPr>
            <p:ph type="body" sz="half" idx="19"/>
          </p:nvPr>
        </p:nvSpPr>
        <p:spPr>
          <a:xfrm>
            <a:off x="4441348" y="4781080"/>
            <a:ext cx="3303352" cy="1010119"/>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6" name="Text Placeholder 4"/>
          <p:cNvSpPr>
            <a:spLocks noGrp="1"/>
          </p:cNvSpPr>
          <p:nvPr>
            <p:ph type="body" sz="quarter" idx="13"/>
          </p:nvPr>
        </p:nvSpPr>
        <p:spPr>
          <a:xfrm>
            <a:off x="7973298" y="4204820"/>
            <a:ext cx="3300681" cy="576262"/>
          </a:xfrm>
        </p:spPr>
        <p:txBody>
          <a:bodyPr anchor="b">
            <a:noAutofit/>
          </a:bodyPr>
          <a:lstStyle>
            <a:lvl1pPr algn="ctr" indent="0" marL="0">
              <a:lnSpc>
                <a:spcPct val="85000"/>
              </a:lnSpc>
              <a:buNone/>
              <a:defRPr b="0" sz="22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7" name="Picture Placeholder 2"/>
          <p:cNvSpPr>
            <a:spLocks noChangeAspect="1" noGrp="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dir="t" rig="threePt">
              <a:rot lat="0" lon="0" rev="2700000"/>
            </a:lightRig>
          </a:scene3d>
          <a:sp3d contourW="6350">
            <a:bevelT h="38100"/>
            <a:contourClr>
              <a:srgbClr val="C0C0C0"/>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8" name="Text Placeholder 3"/>
          <p:cNvSpPr>
            <a:spLocks noGrp="1"/>
          </p:cNvSpPr>
          <p:nvPr>
            <p:ph type="body" sz="half" idx="20"/>
          </p:nvPr>
        </p:nvSpPr>
        <p:spPr>
          <a:xfrm>
            <a:off x="7973173" y="4781078"/>
            <a:ext cx="3305053" cy="1010121"/>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9" name="Date Placeholder 2"/>
          <p:cNvSpPr>
            <a:spLocks noGrp="1"/>
          </p:cNvSpPr>
          <p:nvPr>
            <p:ph type="dt" sz="half" idx="10"/>
          </p:nvPr>
        </p:nvSpPr>
        <p:spPr/>
        <p:txBody>
          <a:bodyPr/>
          <a:p>
            <a:fld id="{48A87A34-81AB-432B-8DAE-1953F412C126}" type="datetimeFigureOut">
              <a:rPr dirty="0" lang="en-US"/>
              <a:t>8/30/2024</a:t>
            </a:fld>
            <a:endParaRPr dirty="0" lang="en-US"/>
          </a:p>
        </p:txBody>
      </p:sp>
      <p:sp>
        <p:nvSpPr>
          <p:cNvPr id="1048650" name="Footer Placeholder 3"/>
          <p:cNvSpPr>
            <a:spLocks noGrp="1"/>
          </p:cNvSpPr>
          <p:nvPr>
            <p:ph type="ftr" sz="quarter" idx="11"/>
          </p:nvPr>
        </p:nvSpPr>
        <p:spPr/>
        <p:txBody>
          <a:bodyPr/>
          <a:p>
            <a:endParaRPr dirty="0" lang="en-US"/>
          </a:p>
        </p:txBody>
      </p:sp>
      <p:sp>
        <p:nvSpPr>
          <p:cNvPr id="1048651" name="Slide Number Placeholder 4"/>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3" name=""/>
        <p:cNvGrpSpPr/>
        <p:nvPr/>
      </p:nvGrpSpPr>
      <p:grpSpPr>
        <a:xfrm>
          <a:off x="0" y="0"/>
          <a:ext cx="0" cy="0"/>
          <a:chOff x="0" y="0"/>
          <a:chExt cx="0" cy="0"/>
        </a:xfrm>
      </p:grpSpPr>
      <p:pic>
        <p:nvPicPr>
          <p:cNvPr id="2097169" name="Picture 7"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709" name="Title 1"/>
          <p:cNvSpPr>
            <a:spLocks noGrp="1"/>
          </p:cNvSpPr>
          <p:nvPr>
            <p:ph type="title"/>
          </p:nvPr>
        </p:nvSpPr>
        <p:spPr/>
        <p:txBody>
          <a:bodyPr/>
          <a:p>
            <a:r>
              <a:rPr lang="en-US"/>
              <a:t>Click to edit Master title style</a:t>
            </a:r>
            <a:endParaRPr dirty="0" lang="en-US"/>
          </a:p>
        </p:txBody>
      </p:sp>
      <p:sp>
        <p:nvSpPr>
          <p:cNvPr id="1048710" name="Vertical Text Placeholder 2"/>
          <p:cNvSpPr>
            <a:spLocks noGrp="1"/>
          </p:cNvSpPr>
          <p:nvPr>
            <p:ph type="body" orient="vert" sz="quarter" idx="13"/>
          </p:nvPr>
        </p:nvSpPr>
        <p:spPr>
          <a:xfrm>
            <a:off x="913775" y="2367093"/>
            <a:ext cx="10364452" cy="3424107"/>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1" name="Date Placeholder 3"/>
          <p:cNvSpPr>
            <a:spLocks noGrp="1"/>
          </p:cNvSpPr>
          <p:nvPr>
            <p:ph type="dt" sz="half" idx="10"/>
          </p:nvPr>
        </p:nvSpPr>
        <p:spPr/>
        <p:txBody>
          <a:bodyPr/>
          <a:p>
            <a:fld id="{48A87A34-81AB-432B-8DAE-1953F412C126}" type="datetimeFigureOut">
              <a:rPr dirty="0" lang="en-US"/>
              <a:t>8/30/2024</a:t>
            </a:fld>
            <a:endParaRPr dirty="0" lang="en-US"/>
          </a:p>
        </p:txBody>
      </p:sp>
      <p:sp>
        <p:nvSpPr>
          <p:cNvPr id="1048712" name="Footer Placeholder 4"/>
          <p:cNvSpPr>
            <a:spLocks noGrp="1"/>
          </p:cNvSpPr>
          <p:nvPr>
            <p:ph type="ftr" sz="quarter" idx="11"/>
          </p:nvPr>
        </p:nvSpPr>
        <p:spPr/>
        <p:txBody>
          <a:bodyPr/>
          <a:p>
            <a:endParaRPr dirty="0" lang="en-US"/>
          </a:p>
        </p:txBody>
      </p:sp>
      <p:sp>
        <p:nvSpPr>
          <p:cNvPr id="1048713"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7" name=""/>
        <p:cNvGrpSpPr/>
        <p:nvPr/>
      </p:nvGrpSpPr>
      <p:grpSpPr>
        <a:xfrm>
          <a:off x="0" y="0"/>
          <a:ext cx="0" cy="0"/>
          <a:chOff x="0" y="0"/>
          <a:chExt cx="0" cy="0"/>
        </a:xfrm>
      </p:grpSpPr>
      <p:pic>
        <p:nvPicPr>
          <p:cNvPr id="2097163" name="Picture 8"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68" name="Vertical Title 1"/>
          <p:cNvSpPr>
            <a:spLocks noGrp="1"/>
          </p:cNvSpPr>
          <p:nvPr>
            <p:ph type="title" orient="vert"/>
          </p:nvPr>
        </p:nvSpPr>
        <p:spPr>
          <a:xfrm>
            <a:off x="8724900" y="609601"/>
            <a:ext cx="2553326" cy="5181599"/>
          </a:xfrm>
        </p:spPr>
        <p:txBody>
          <a:bodyPr vert="eaVert"/>
          <a:lstStyle>
            <a:lvl1pPr algn="l"/>
          </a:lstStyle>
          <a:p>
            <a:r>
              <a:rPr lang="en-US"/>
              <a:t>Click to edit Master title style</a:t>
            </a:r>
            <a:endParaRPr dirty="0" lang="en-US"/>
          </a:p>
        </p:txBody>
      </p:sp>
      <p:sp>
        <p:nvSpPr>
          <p:cNvPr id="1048669" name="Vertical Text Placeholder 2"/>
          <p:cNvSpPr>
            <a:spLocks noGrp="1"/>
          </p:cNvSpPr>
          <p:nvPr>
            <p:ph type="body" orient="vert" sz="quarter" idx="13"/>
          </p:nvPr>
        </p:nvSpPr>
        <p:spPr>
          <a:xfrm>
            <a:off x="913775" y="609601"/>
            <a:ext cx="7658724" cy="5181599"/>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0" name="Date Placeholder 3"/>
          <p:cNvSpPr>
            <a:spLocks noGrp="1"/>
          </p:cNvSpPr>
          <p:nvPr>
            <p:ph type="dt" sz="half" idx="10"/>
          </p:nvPr>
        </p:nvSpPr>
        <p:spPr/>
        <p:txBody>
          <a:bodyPr/>
          <a:p>
            <a:fld id="{48A87A34-81AB-432B-8DAE-1953F412C126}" type="datetimeFigureOut">
              <a:rPr dirty="0" lang="en-US"/>
              <a:t>8/30/2024</a:t>
            </a:fld>
            <a:endParaRPr dirty="0" lang="en-US"/>
          </a:p>
        </p:txBody>
      </p:sp>
      <p:sp>
        <p:nvSpPr>
          <p:cNvPr id="1048671" name="Footer Placeholder 4"/>
          <p:cNvSpPr>
            <a:spLocks noGrp="1"/>
          </p:cNvSpPr>
          <p:nvPr>
            <p:ph type="ftr" sz="quarter" idx="11"/>
          </p:nvPr>
        </p:nvSpPr>
        <p:spPr/>
        <p:txBody>
          <a:bodyPr/>
          <a:p>
            <a:endParaRPr dirty="0" lang="en-US"/>
          </a:p>
        </p:txBody>
      </p:sp>
      <p:sp>
        <p:nvSpPr>
          <p:cNvPr id="1048672"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pic>
        <p:nvPicPr>
          <p:cNvPr id="2097153" name="Picture 2"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581" name="Title 1"/>
          <p:cNvSpPr>
            <a:spLocks noGrp="1"/>
          </p:cNvSpPr>
          <p:nvPr>
            <p:ph type="title"/>
          </p:nvPr>
        </p:nvSpPr>
        <p:spPr/>
        <p:txBody>
          <a:bodyPr/>
          <a:p>
            <a:r>
              <a:rPr lang="en-US"/>
              <a:t>Click to edit Master title style</a:t>
            </a:r>
            <a:endParaRPr dirty="0" lang="en-US"/>
          </a:p>
        </p:txBody>
      </p:sp>
      <p:sp>
        <p:nvSpPr>
          <p:cNvPr id="1048582" name="Content Placeholder 2"/>
          <p:cNvSpPr>
            <a:spLocks noGrp="1"/>
          </p:cNvSpPr>
          <p:nvPr>
            <p:ph sz="quarter" idx="13"/>
          </p:nvPr>
        </p:nvSpPr>
        <p:spPr>
          <a:xfrm>
            <a:off x="913774" y="2367092"/>
            <a:ext cx="10363826" cy="342410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3" name="Date Placeholder 3"/>
          <p:cNvSpPr>
            <a:spLocks noGrp="1"/>
          </p:cNvSpPr>
          <p:nvPr>
            <p:ph type="dt" sz="half" idx="10"/>
          </p:nvPr>
        </p:nvSpPr>
        <p:spPr/>
        <p:txBody>
          <a:bodyPr/>
          <a:p>
            <a:fld id="{48A87A34-81AB-432B-8DAE-1953F412C126}" type="datetimeFigureOut">
              <a:rPr dirty="0" lang="en-US"/>
              <a:t>8/30/2024</a:t>
            </a:fld>
            <a:endParaRPr dirty="0" lang="en-US"/>
          </a:p>
        </p:txBody>
      </p:sp>
      <p:sp>
        <p:nvSpPr>
          <p:cNvPr id="1048584" name="Footer Placeholder 4"/>
          <p:cNvSpPr>
            <a:spLocks noGrp="1"/>
          </p:cNvSpPr>
          <p:nvPr>
            <p:ph type="ftr" sz="quarter" idx="11"/>
          </p:nvPr>
        </p:nvSpPr>
        <p:spPr/>
        <p:txBody>
          <a:bodyPr/>
          <a:p>
            <a:endParaRPr dirty="0" lang="en-US"/>
          </a:p>
        </p:txBody>
      </p:sp>
      <p:sp>
        <p:nvSpPr>
          <p:cNvPr id="1048585"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4" name=""/>
        <p:cNvGrpSpPr/>
        <p:nvPr/>
      </p:nvGrpSpPr>
      <p:grpSpPr>
        <a:xfrm>
          <a:off x="0" y="0"/>
          <a:ext cx="0" cy="0"/>
          <a:chOff x="0" y="0"/>
          <a:chExt cx="0" cy="0"/>
        </a:xfrm>
      </p:grpSpPr>
      <p:pic>
        <p:nvPicPr>
          <p:cNvPr id="2097160" name="Picture 8"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5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dirty="0" lang="en-US"/>
          </a:p>
        </p:txBody>
      </p:sp>
      <p:sp>
        <p:nvSpPr>
          <p:cNvPr id="1048653" name="Text Placeholder 2"/>
          <p:cNvSpPr>
            <a:spLocks noGrp="1"/>
          </p:cNvSpPr>
          <p:nvPr>
            <p:ph type="body" idx="1"/>
          </p:nvPr>
        </p:nvSpPr>
        <p:spPr>
          <a:xfrm>
            <a:off x="913774" y="3657457"/>
            <a:ext cx="10351752" cy="1368183"/>
          </a:xfrm>
        </p:spPr>
        <p:txBody>
          <a:bodyPr>
            <a:normAutofit/>
          </a:bodyPr>
          <a:lstStyle>
            <a:lvl1pPr algn="ctr" indent="0" marL="0">
              <a:buNone/>
              <a:defRPr sz="2000">
                <a:solidFill>
                  <a:schemeClr val="bg1">
                    <a:lumMod val="50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54" name="Date Placeholder 3"/>
          <p:cNvSpPr>
            <a:spLocks noGrp="1"/>
          </p:cNvSpPr>
          <p:nvPr>
            <p:ph type="dt" sz="half" idx="10"/>
          </p:nvPr>
        </p:nvSpPr>
        <p:spPr/>
        <p:txBody>
          <a:bodyPr/>
          <a:p>
            <a:fld id="{48A87A34-81AB-432B-8DAE-1953F412C126}" type="datetimeFigureOut">
              <a:rPr dirty="0" lang="en-US"/>
              <a:t>8/30/2024</a:t>
            </a:fld>
            <a:endParaRPr dirty="0" lang="en-US"/>
          </a:p>
        </p:txBody>
      </p:sp>
      <p:sp>
        <p:nvSpPr>
          <p:cNvPr id="1048655" name="Footer Placeholder 4"/>
          <p:cNvSpPr>
            <a:spLocks noGrp="1"/>
          </p:cNvSpPr>
          <p:nvPr>
            <p:ph type="ftr" sz="quarter" idx="11"/>
          </p:nvPr>
        </p:nvSpPr>
        <p:spPr/>
        <p:txBody>
          <a:bodyPr/>
          <a:p>
            <a:endParaRPr dirty="0" lang="en-US"/>
          </a:p>
        </p:txBody>
      </p:sp>
      <p:sp>
        <p:nvSpPr>
          <p:cNvPr id="1048656"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0" name=""/>
        <p:cNvGrpSpPr/>
        <p:nvPr/>
      </p:nvGrpSpPr>
      <p:grpSpPr>
        <a:xfrm>
          <a:off x="0" y="0"/>
          <a:ext cx="0" cy="0"/>
          <a:chOff x="0" y="0"/>
          <a:chExt cx="0" cy="0"/>
        </a:xfrm>
      </p:grpSpPr>
      <p:pic>
        <p:nvPicPr>
          <p:cNvPr id="2097166" name="Picture 9"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87" name="Title 1"/>
          <p:cNvSpPr>
            <a:spLocks noGrp="1"/>
          </p:cNvSpPr>
          <p:nvPr>
            <p:ph type="title"/>
          </p:nvPr>
        </p:nvSpPr>
        <p:spPr>
          <a:xfrm>
            <a:off x="913775" y="618517"/>
            <a:ext cx="10364451" cy="1596177"/>
          </a:xfrm>
        </p:spPr>
        <p:txBody>
          <a:bodyPr/>
          <a:p>
            <a:r>
              <a:rPr lang="en-US"/>
              <a:t>Click to edit Master title style</a:t>
            </a:r>
            <a:endParaRPr dirty="0" lang="en-US"/>
          </a:p>
        </p:txBody>
      </p:sp>
      <p:sp>
        <p:nvSpPr>
          <p:cNvPr id="1048688" name="Content Placeholder 2"/>
          <p:cNvSpPr>
            <a:spLocks noGrp="1"/>
          </p:cNvSpPr>
          <p:nvPr>
            <p:ph sz="quarter" idx="13"/>
          </p:nvPr>
        </p:nvSpPr>
        <p:spPr>
          <a:xfrm>
            <a:off x="913774" y="2367092"/>
            <a:ext cx="5106026" cy="342410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9" name="Content Placeholder 3"/>
          <p:cNvSpPr>
            <a:spLocks noGrp="1"/>
          </p:cNvSpPr>
          <p:nvPr>
            <p:ph sz="quarter" idx="14"/>
          </p:nvPr>
        </p:nvSpPr>
        <p:spPr>
          <a:xfrm>
            <a:off x="6172200" y="2367092"/>
            <a:ext cx="5105400" cy="342410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0" name="Date Placeholder 4"/>
          <p:cNvSpPr>
            <a:spLocks noGrp="1"/>
          </p:cNvSpPr>
          <p:nvPr>
            <p:ph type="dt" sz="half" idx="10"/>
          </p:nvPr>
        </p:nvSpPr>
        <p:spPr/>
        <p:txBody>
          <a:bodyPr/>
          <a:p>
            <a:fld id="{48A87A34-81AB-432B-8DAE-1953F412C126}" type="datetimeFigureOut">
              <a:rPr dirty="0" lang="en-US"/>
              <a:t>8/30/2024</a:t>
            </a:fld>
            <a:endParaRPr dirty="0" lang="en-US"/>
          </a:p>
        </p:txBody>
      </p:sp>
      <p:sp>
        <p:nvSpPr>
          <p:cNvPr id="1048691" name="Footer Placeholder 5"/>
          <p:cNvSpPr>
            <a:spLocks noGrp="1"/>
          </p:cNvSpPr>
          <p:nvPr>
            <p:ph type="ftr" sz="quarter" idx="11"/>
          </p:nvPr>
        </p:nvSpPr>
        <p:spPr/>
        <p:txBody>
          <a:bodyPr/>
          <a:p>
            <a:endParaRPr dirty="0" lang="en-US"/>
          </a:p>
        </p:txBody>
      </p:sp>
      <p:sp>
        <p:nvSpPr>
          <p:cNvPr id="1048692"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5" name=""/>
        <p:cNvGrpSpPr/>
        <p:nvPr/>
      </p:nvGrpSpPr>
      <p:grpSpPr>
        <a:xfrm>
          <a:off x="0" y="0"/>
          <a:ext cx="0" cy="0"/>
          <a:chOff x="0" y="0"/>
          <a:chExt cx="0" cy="0"/>
        </a:xfrm>
      </p:grpSpPr>
      <p:pic>
        <p:nvPicPr>
          <p:cNvPr id="2097161" name="Picture 14"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57" name="Title 1"/>
          <p:cNvSpPr>
            <a:spLocks noGrp="1"/>
          </p:cNvSpPr>
          <p:nvPr>
            <p:ph type="title"/>
          </p:nvPr>
        </p:nvSpPr>
        <p:spPr>
          <a:xfrm>
            <a:off x="913775" y="618517"/>
            <a:ext cx="10364451" cy="1596177"/>
          </a:xfrm>
        </p:spPr>
        <p:txBody>
          <a:bodyPr/>
          <a:p>
            <a:r>
              <a:rPr lang="en-US"/>
              <a:t>Click to edit Master title style</a:t>
            </a:r>
            <a:endParaRPr dirty="0" lang="en-US"/>
          </a:p>
        </p:txBody>
      </p:sp>
      <p:sp>
        <p:nvSpPr>
          <p:cNvPr id="1048658" name="Text Placeholder 2"/>
          <p:cNvSpPr>
            <a:spLocks noGrp="1"/>
          </p:cNvSpPr>
          <p:nvPr>
            <p:ph type="body" idx="1"/>
          </p:nvPr>
        </p:nvSpPr>
        <p:spPr>
          <a:xfrm>
            <a:off x="1146328" y="2371018"/>
            <a:ext cx="4873474" cy="679994"/>
          </a:xfrm>
        </p:spPr>
        <p:txBody>
          <a:bodyPr anchor="b">
            <a:noAutofit/>
          </a:bodyPr>
          <a:lstStyle>
            <a:lvl1pPr indent="0" marL="0">
              <a:lnSpc>
                <a:spcPct val="85000"/>
              </a:lnSpc>
              <a:buNone/>
              <a:defRPr b="0" sz="26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9" name="Content Placeholder 3"/>
          <p:cNvSpPr>
            <a:spLocks noGrp="1"/>
          </p:cNvSpPr>
          <p:nvPr>
            <p:ph sz="quarter" idx="13"/>
          </p:nvPr>
        </p:nvSpPr>
        <p:spPr>
          <a:xfrm>
            <a:off x="913774" y="3051012"/>
            <a:ext cx="5106027" cy="274018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0" name="Text Placeholder 4"/>
          <p:cNvSpPr>
            <a:spLocks noGrp="1"/>
          </p:cNvSpPr>
          <p:nvPr>
            <p:ph type="body" sz="quarter" idx="3"/>
          </p:nvPr>
        </p:nvSpPr>
        <p:spPr>
          <a:xfrm>
            <a:off x="6396423" y="2371018"/>
            <a:ext cx="4881804" cy="679994"/>
          </a:xfrm>
        </p:spPr>
        <p:txBody>
          <a:bodyPr anchor="b">
            <a:noAutofit/>
          </a:bodyPr>
          <a:lstStyle>
            <a:lvl1pPr indent="0" marL="0">
              <a:lnSpc>
                <a:spcPct val="85000"/>
              </a:lnSpc>
              <a:buNone/>
              <a:defRPr b="0" sz="26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1" name="Content Placeholder 5"/>
          <p:cNvSpPr>
            <a:spLocks noGrp="1"/>
          </p:cNvSpPr>
          <p:nvPr>
            <p:ph sz="quarter" idx="14"/>
          </p:nvPr>
        </p:nvSpPr>
        <p:spPr>
          <a:xfrm>
            <a:off x="6172200" y="3051012"/>
            <a:ext cx="5105401" cy="274018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2" name="Date Placeholder 6"/>
          <p:cNvSpPr>
            <a:spLocks noGrp="1"/>
          </p:cNvSpPr>
          <p:nvPr>
            <p:ph type="dt" sz="half" idx="10"/>
          </p:nvPr>
        </p:nvSpPr>
        <p:spPr/>
        <p:txBody>
          <a:bodyPr/>
          <a:p>
            <a:fld id="{48A87A34-81AB-432B-8DAE-1953F412C126}" type="datetimeFigureOut">
              <a:rPr dirty="0" lang="en-US"/>
              <a:t>8/30/2024</a:t>
            </a:fld>
            <a:endParaRPr dirty="0" lang="en-US"/>
          </a:p>
        </p:txBody>
      </p:sp>
      <p:sp>
        <p:nvSpPr>
          <p:cNvPr id="1048663" name="Footer Placeholder 7"/>
          <p:cNvSpPr>
            <a:spLocks noGrp="1"/>
          </p:cNvSpPr>
          <p:nvPr>
            <p:ph type="ftr" sz="quarter" idx="11"/>
          </p:nvPr>
        </p:nvSpPr>
        <p:spPr/>
        <p:txBody>
          <a:bodyPr/>
          <a:p>
            <a:endParaRPr dirty="0" lang="en-US"/>
          </a:p>
        </p:txBody>
      </p:sp>
      <p:sp>
        <p:nvSpPr>
          <p:cNvPr id="1048664" name="Slide Number Placeholder 8"/>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9" name=""/>
        <p:cNvGrpSpPr/>
        <p:nvPr/>
      </p:nvGrpSpPr>
      <p:grpSpPr>
        <a:xfrm>
          <a:off x="0" y="0"/>
          <a:ext cx="0" cy="0"/>
          <a:chOff x="0" y="0"/>
          <a:chExt cx="0" cy="0"/>
        </a:xfrm>
      </p:grpSpPr>
      <p:pic>
        <p:nvPicPr>
          <p:cNvPr id="2097155" name="Picture 7"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19" name="Title 1"/>
          <p:cNvSpPr>
            <a:spLocks noGrp="1"/>
          </p:cNvSpPr>
          <p:nvPr>
            <p:ph type="title"/>
          </p:nvPr>
        </p:nvSpPr>
        <p:spPr/>
        <p:txBody>
          <a:bodyPr/>
          <a:p>
            <a:r>
              <a:rPr lang="en-US"/>
              <a:t>Click to edit Master title style</a:t>
            </a:r>
            <a:endParaRPr dirty="0" lang="en-US"/>
          </a:p>
        </p:txBody>
      </p:sp>
      <p:sp>
        <p:nvSpPr>
          <p:cNvPr id="1048620" name="Date Placeholder 2"/>
          <p:cNvSpPr>
            <a:spLocks noGrp="1"/>
          </p:cNvSpPr>
          <p:nvPr>
            <p:ph type="dt" sz="half" idx="10"/>
          </p:nvPr>
        </p:nvSpPr>
        <p:spPr/>
        <p:txBody>
          <a:bodyPr/>
          <a:p>
            <a:fld id="{48A87A34-81AB-432B-8DAE-1953F412C126}" type="datetimeFigureOut">
              <a:rPr dirty="0" lang="en-US"/>
              <a:t>8/30/2024</a:t>
            </a:fld>
            <a:endParaRPr dirty="0" lang="en-US"/>
          </a:p>
        </p:txBody>
      </p:sp>
      <p:sp>
        <p:nvSpPr>
          <p:cNvPr id="1048621" name="Footer Placeholder 3"/>
          <p:cNvSpPr>
            <a:spLocks noGrp="1"/>
          </p:cNvSpPr>
          <p:nvPr>
            <p:ph type="ftr" sz="quarter" idx="11"/>
          </p:nvPr>
        </p:nvSpPr>
        <p:spPr/>
        <p:txBody>
          <a:bodyPr/>
          <a:p>
            <a:endParaRPr dirty="0" lang="en-US"/>
          </a:p>
        </p:txBody>
      </p:sp>
      <p:sp>
        <p:nvSpPr>
          <p:cNvPr id="1048622" name="Slide Number Placeholder 4"/>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6" name=""/>
        <p:cNvGrpSpPr/>
        <p:nvPr/>
      </p:nvGrpSpPr>
      <p:grpSpPr>
        <a:xfrm>
          <a:off x="0" y="0"/>
          <a:ext cx="0" cy="0"/>
          <a:chOff x="0" y="0"/>
          <a:chExt cx="0" cy="0"/>
        </a:xfrm>
      </p:grpSpPr>
      <p:pic>
        <p:nvPicPr>
          <p:cNvPr id="2097162" name="Picture 6"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65" name="Date Placeholder 1"/>
          <p:cNvSpPr>
            <a:spLocks noGrp="1"/>
          </p:cNvSpPr>
          <p:nvPr>
            <p:ph type="dt" sz="half" idx="10"/>
          </p:nvPr>
        </p:nvSpPr>
        <p:spPr/>
        <p:txBody>
          <a:bodyPr/>
          <a:p>
            <a:fld id="{48A87A34-81AB-432B-8DAE-1953F412C126}" type="datetimeFigureOut">
              <a:rPr dirty="0" lang="en-US"/>
              <a:t>8/30/2024</a:t>
            </a:fld>
            <a:endParaRPr dirty="0" lang="en-US"/>
          </a:p>
        </p:txBody>
      </p:sp>
      <p:sp>
        <p:nvSpPr>
          <p:cNvPr id="1048666" name="Footer Placeholder 2"/>
          <p:cNvSpPr>
            <a:spLocks noGrp="1"/>
          </p:cNvSpPr>
          <p:nvPr>
            <p:ph type="ftr" sz="quarter" idx="11"/>
          </p:nvPr>
        </p:nvSpPr>
        <p:spPr/>
        <p:txBody>
          <a:bodyPr/>
          <a:p>
            <a:endParaRPr dirty="0" lang="en-US"/>
          </a:p>
        </p:txBody>
      </p:sp>
      <p:sp>
        <p:nvSpPr>
          <p:cNvPr id="1048667" name="Slide Number Placeholder 3"/>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2" name=""/>
        <p:cNvGrpSpPr/>
        <p:nvPr/>
      </p:nvGrpSpPr>
      <p:grpSpPr>
        <a:xfrm>
          <a:off x="0" y="0"/>
          <a:ext cx="0" cy="0"/>
          <a:chOff x="0" y="0"/>
          <a:chExt cx="0" cy="0"/>
        </a:xfrm>
      </p:grpSpPr>
      <p:pic>
        <p:nvPicPr>
          <p:cNvPr id="2097168" name="Picture 10"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703"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dirty="0" lang="en-US"/>
          </a:p>
        </p:txBody>
      </p:sp>
      <p:sp>
        <p:nvSpPr>
          <p:cNvPr id="1048704" name="Content Placeholder 2"/>
          <p:cNvSpPr>
            <a:spLocks noGrp="1"/>
          </p:cNvSpPr>
          <p:nvPr>
            <p:ph sz="quarter" idx="13"/>
          </p:nvPr>
        </p:nvSpPr>
        <p:spPr>
          <a:xfrm>
            <a:off x="5078062" y="609600"/>
            <a:ext cx="6200163" cy="5181599"/>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5" name="Text Placeholder 3"/>
          <p:cNvSpPr>
            <a:spLocks noGrp="1"/>
          </p:cNvSpPr>
          <p:nvPr>
            <p:ph type="body" sz="half" idx="2"/>
          </p:nvPr>
        </p:nvSpPr>
        <p:spPr>
          <a:xfrm>
            <a:off x="913774" y="2632852"/>
            <a:ext cx="3935689" cy="3158348"/>
          </a:xfrm>
        </p:spPr>
        <p:txBody>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06" name="Date Placeholder 4"/>
          <p:cNvSpPr>
            <a:spLocks noGrp="1"/>
          </p:cNvSpPr>
          <p:nvPr>
            <p:ph type="dt" sz="half" idx="10"/>
          </p:nvPr>
        </p:nvSpPr>
        <p:spPr/>
        <p:txBody>
          <a:bodyPr/>
          <a:p>
            <a:fld id="{48A87A34-81AB-432B-8DAE-1953F412C126}" type="datetimeFigureOut">
              <a:rPr dirty="0" lang="en-US"/>
              <a:t>8/30/2024</a:t>
            </a:fld>
            <a:endParaRPr dirty="0" lang="en-US"/>
          </a:p>
        </p:txBody>
      </p:sp>
      <p:sp>
        <p:nvSpPr>
          <p:cNvPr id="1048707" name="Footer Placeholder 5"/>
          <p:cNvSpPr>
            <a:spLocks noGrp="1"/>
          </p:cNvSpPr>
          <p:nvPr>
            <p:ph type="ftr" sz="quarter" idx="11"/>
          </p:nvPr>
        </p:nvSpPr>
        <p:spPr/>
        <p:txBody>
          <a:bodyPr/>
          <a:p>
            <a:endParaRPr dirty="0" lang="en-US"/>
          </a:p>
        </p:txBody>
      </p:sp>
      <p:sp>
        <p:nvSpPr>
          <p:cNvPr id="1048708"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2" name=""/>
        <p:cNvGrpSpPr/>
        <p:nvPr/>
      </p:nvGrpSpPr>
      <p:grpSpPr>
        <a:xfrm>
          <a:off x="0" y="0"/>
          <a:ext cx="0" cy="0"/>
          <a:chOff x="0" y="0"/>
          <a:chExt cx="0" cy="0"/>
        </a:xfrm>
      </p:grpSpPr>
      <p:pic>
        <p:nvPicPr>
          <p:cNvPr id="2097158" name="Picture 9"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33"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dirty="0" lang="en-US"/>
          </a:p>
        </p:txBody>
      </p:sp>
      <p:sp>
        <p:nvSpPr>
          <p:cNvPr id="1048634" name="Picture Placeholder 2"/>
          <p:cNvSpPr>
            <a:spLocks noChangeAspect="1" noGrp="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dir="t" rig="threePt">
              <a:rot lat="0" lon="0" rev="2700000"/>
            </a:lightRig>
          </a:scene3d>
          <a:sp3d contourW="6350">
            <a:bevelT h="38100"/>
            <a:contourClr>
              <a:srgbClr val="C0C0C0"/>
            </a:contourClr>
          </a:sp3d>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35" name="Text Placeholder 3"/>
          <p:cNvSpPr>
            <a:spLocks noGrp="1"/>
          </p:cNvSpPr>
          <p:nvPr>
            <p:ph type="body" sz="half" idx="2"/>
          </p:nvPr>
        </p:nvSpPr>
        <p:spPr>
          <a:xfrm>
            <a:off x="913794" y="2632852"/>
            <a:ext cx="5934949" cy="3158347"/>
          </a:xfrm>
        </p:spPr>
        <p:txBody>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36" name="Date Placeholder 4"/>
          <p:cNvSpPr>
            <a:spLocks noGrp="1"/>
          </p:cNvSpPr>
          <p:nvPr>
            <p:ph type="dt" sz="half" idx="10"/>
          </p:nvPr>
        </p:nvSpPr>
        <p:spPr/>
        <p:txBody>
          <a:bodyPr/>
          <a:p>
            <a:fld id="{48A87A34-81AB-432B-8DAE-1953F412C126}" type="datetimeFigureOut">
              <a:rPr dirty="0" lang="en-US"/>
              <a:t>8/30/2024</a:t>
            </a:fld>
            <a:endParaRPr dirty="0" lang="en-US"/>
          </a:p>
        </p:txBody>
      </p:sp>
      <p:sp>
        <p:nvSpPr>
          <p:cNvPr id="1048637" name="Footer Placeholder 5"/>
          <p:cNvSpPr>
            <a:spLocks noGrp="1"/>
          </p:cNvSpPr>
          <p:nvPr>
            <p:ph type="ftr" sz="quarter" idx="11"/>
          </p:nvPr>
        </p:nvSpPr>
        <p:spPr/>
        <p:txBody>
          <a:bodyPr/>
          <a:p>
            <a:endParaRPr dirty="0" lang="en-US"/>
          </a:p>
        </p:txBody>
      </p:sp>
      <p:sp>
        <p:nvSpPr>
          <p:cNvPr id="1048638"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3.png"/><Relationship Id="rId1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1" name=""/>
        <p:cNvGrpSpPr/>
        <p:nvPr/>
      </p:nvGrpSpPr>
      <p:grpSpPr>
        <a:xfrm>
          <a:off x="0" y="0"/>
          <a:ext cx="0" cy="0"/>
          <a:chOff x="0" y="0"/>
          <a:chExt cx="0" cy="0"/>
        </a:xfrm>
      </p:grpSpPr>
      <p:pic>
        <p:nvPicPr>
          <p:cNvPr id="2097152" name="Picture 2" descr="\\DROBO-FS\QuickDrops\JB\PPTX NG\Droplets\LightingOverlay.png"/>
          <p:cNvPicPr>
            <a:picLocks noChangeAspect="1" noChangeArrowheads="1"/>
          </p:cNvPicPr>
          <p:nvPr/>
        </p:nvPicPr>
        <p:blipFill>
          <a:blip xmlns:r="http://schemas.openxmlformats.org/officeDocument/2006/relationships" r:embed="rId18">
            <a:alphaModFix/>
          </a:blip>
          <a:srcRect/>
          <a:stretch>
            <a:fillRect/>
          </a:stretch>
        </p:blipFill>
        <p:spPr bwMode="auto">
          <a:xfrm>
            <a:off x="0" y="-1"/>
            <a:ext cx="12192003" cy="6858001"/>
          </a:xfrm>
          <a:prstGeom prst="rect"/>
          <a:noFill/>
        </p:spPr>
      </p:pic>
      <p:sp>
        <p:nvSpPr>
          <p:cNvPr id="1048576" name="Title Placeholder 1"/>
          <p:cNvSpPr>
            <a:spLocks noGrp="1"/>
          </p:cNvSpPr>
          <p:nvPr>
            <p:ph type="title"/>
          </p:nvPr>
        </p:nvSpPr>
        <p:spPr>
          <a:xfrm>
            <a:off x="913775" y="618517"/>
            <a:ext cx="10364451" cy="1596177"/>
          </a:xfrm>
          <a:prstGeom prst="rec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913775" y="2367093"/>
            <a:ext cx="10364452" cy="3424107"/>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7678737" y="5883275"/>
            <a:ext cx="2743200" cy="365125"/>
          </a:xfrm>
          <a:prstGeom prst="rect"/>
        </p:spPr>
        <p:txBody>
          <a:bodyPr anchor="ctr" bIns="45720" lIns="91440" rIns="91440" rtlCol="0" tIns="45720" vert="horz"/>
          <a:lstStyle>
            <a:lvl1pPr algn="r">
              <a:defRPr sz="1000">
                <a:solidFill>
                  <a:schemeClr val="tx1"/>
                </a:solidFill>
              </a:defRPr>
            </a:lvl1pPr>
          </a:lstStyle>
          <a:p>
            <a:fld id="{48A87A34-81AB-432B-8DAE-1953F412C126}" type="datetimeFigureOut">
              <a:rPr dirty="0" lang="en-US"/>
              <a:t>8/30/2024</a:t>
            </a:fld>
            <a:endParaRPr dirty="0" lang="en-US"/>
          </a:p>
        </p:txBody>
      </p:sp>
      <p:sp>
        <p:nvSpPr>
          <p:cNvPr id="1048579" name="Footer Placeholder 4"/>
          <p:cNvSpPr>
            <a:spLocks noGrp="1"/>
          </p:cNvSpPr>
          <p:nvPr>
            <p:ph type="ftr" sz="quarter" idx="3"/>
          </p:nvPr>
        </p:nvSpPr>
        <p:spPr>
          <a:xfrm>
            <a:off x="913774" y="5883275"/>
            <a:ext cx="6672887" cy="365125"/>
          </a:xfrm>
          <a:prstGeom prst="rect"/>
        </p:spPr>
        <p:txBody>
          <a:bodyPr anchor="ctr" bIns="45720" lIns="91440" rIns="91440" rtlCol="0" tIns="45720" vert="horz"/>
          <a:lstStyle>
            <a:lvl1pPr algn="l">
              <a:defRPr sz="1000">
                <a:solidFill>
                  <a:schemeClr val="tx1"/>
                </a:solidFill>
              </a:defRPr>
            </a:lvl1pPr>
          </a:lstStyle>
          <a:p>
            <a:endParaRPr dirty="0" lang="en-US"/>
          </a:p>
        </p:txBody>
      </p:sp>
      <p:sp>
        <p:nvSpPr>
          <p:cNvPr id="1048580" name="Slide Number Placeholder 5"/>
          <p:cNvSpPr>
            <a:spLocks noGrp="1"/>
          </p:cNvSpPr>
          <p:nvPr>
            <p:ph type="sldNum" sz="quarter" idx="4"/>
          </p:nvPr>
        </p:nvSpPr>
        <p:spPr>
          <a:xfrm>
            <a:off x="10514011" y="5883275"/>
            <a:ext cx="764215" cy="365125"/>
          </a:xfrm>
          <a:prstGeom prst="rect"/>
        </p:spPr>
        <p:txBody>
          <a:bodyPr anchor="ctr" bIns="45720" lIns="91440" rIns="91440" rtlCol="0" tIns="45720" vert="horz"/>
          <a:lstStyle>
            <a:lvl1pPr algn="r">
              <a:defRPr sz="1000">
                <a:solidFill>
                  <a:schemeClr val="tx1"/>
                </a:solidFill>
              </a:defRPr>
            </a:lvl1pPr>
          </a:lstStyle>
          <a:p>
            <a:fld id="{6D22F896-40B5-4ADD-8801-0D06FADFA09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914400" eaLnBrk="1" hangingPunct="1" latinLnBrk="0" rtl="0">
        <a:lnSpc>
          <a:spcPct val="90000"/>
        </a:lnSpc>
        <a:spcBef>
          <a:spcPct val="0"/>
        </a:spcBef>
        <a:buNone/>
        <a:defRPr baseline="0" cap="all" sz="3600" kern="1200">
          <a:solidFill>
            <a:schemeClr val="tx1"/>
          </a:solidFill>
          <a:effectLst/>
          <a:latin typeface="+mj-lt"/>
          <a:ea typeface="+mj-ea"/>
          <a:cs typeface="+mj-cs"/>
        </a:defRPr>
      </a:lvl1pPr>
    </p:titleStyle>
    <p:bodyStyle>
      <a:lvl1pPr algn="l" defTabSz="914400" eaLnBrk="1" hangingPunct="1" indent="-228600" latinLnBrk="0" marL="228600" rtl="0">
        <a:lnSpc>
          <a:spcPct val="120000"/>
        </a:lnSpc>
        <a:spcBef>
          <a:spcPts val="1000"/>
        </a:spcBef>
        <a:buClr>
          <a:schemeClr val="tx1"/>
        </a:buClr>
        <a:buFont typeface="Arial" panose="020B0604020202020204" pitchFamily="34" charset="0"/>
        <a:buChar char="•"/>
        <a:defRPr baseline="0" cap="all" sz="2000" kern="1200">
          <a:solidFill>
            <a:schemeClr val="tx1"/>
          </a:solidFill>
          <a:effectLst/>
          <a:latin typeface="+mn-lt"/>
          <a:ea typeface="+mn-ea"/>
          <a:cs typeface="+mn-cs"/>
        </a:defRPr>
      </a:lvl1pPr>
      <a:lvl2pPr algn="l" defTabSz="914400" eaLnBrk="1" hangingPunct="1" indent="-228600" latinLnBrk="0" marL="685800" rtl="0">
        <a:lnSpc>
          <a:spcPct val="120000"/>
        </a:lnSpc>
        <a:spcBef>
          <a:spcPts val="500"/>
        </a:spcBef>
        <a:buClr>
          <a:schemeClr val="tx1"/>
        </a:buClr>
        <a:buFont typeface="Arial" panose="020B0604020202020204" pitchFamily="34" charset="0"/>
        <a:buChar char="•"/>
        <a:defRPr baseline="0" cap="all" sz="1800" kern="1200">
          <a:solidFill>
            <a:schemeClr val="tx1"/>
          </a:solidFill>
          <a:effectLst/>
          <a:latin typeface="+mn-lt"/>
          <a:ea typeface="+mn-ea"/>
          <a:cs typeface="+mn-cs"/>
        </a:defRPr>
      </a:lvl2pPr>
      <a:lvl3pPr algn="l" defTabSz="914400" eaLnBrk="1" hangingPunct="1" indent="-228600" latinLnBrk="0" marL="1143000" rtl="0">
        <a:lnSpc>
          <a:spcPct val="120000"/>
        </a:lnSpc>
        <a:spcBef>
          <a:spcPts val="500"/>
        </a:spcBef>
        <a:buClr>
          <a:schemeClr val="tx1"/>
        </a:buClr>
        <a:buFont typeface="Arial" panose="020B0604020202020204" pitchFamily="34" charset="0"/>
        <a:buChar char="•"/>
        <a:defRPr baseline="0" cap="all" sz="1600" kern="1200">
          <a:solidFill>
            <a:schemeClr val="tx1"/>
          </a:solidFill>
          <a:effectLst/>
          <a:latin typeface="+mn-lt"/>
          <a:ea typeface="+mn-ea"/>
          <a:cs typeface="+mn-cs"/>
        </a:defRPr>
      </a:lvl3pPr>
      <a:lvl4pPr algn="l" defTabSz="914400" eaLnBrk="1" hangingPunct="1" indent="-228600" latinLnBrk="0" marL="16002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latin typeface="+mn-lt"/>
          <a:ea typeface="+mn-ea"/>
          <a:cs typeface="+mn-cs"/>
        </a:defRPr>
      </a:lvl4pPr>
      <a:lvl5pPr algn="l" defTabSz="914400" eaLnBrk="1" hangingPunct="1" indent="-228600" latinLnBrk="0" marL="20574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latin typeface="+mn-lt"/>
          <a:ea typeface="+mn-ea"/>
          <a:cs typeface="+mn-cs"/>
        </a:defRPr>
      </a:lvl5pPr>
      <a:lvl6pPr algn="l" defTabSz="914400" eaLnBrk="1" hangingPunct="1" indent="-228600" latinLnBrk="0" marL="25146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latin typeface="+mn-lt"/>
          <a:ea typeface="+mn-ea"/>
          <a:cs typeface="+mn-cs"/>
        </a:defRPr>
      </a:lvl6pPr>
      <a:lvl7pPr algn="l" defTabSz="914400" eaLnBrk="1" hangingPunct="1" indent="-228600" latinLnBrk="0" marL="29718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latin typeface="+mn-lt"/>
          <a:ea typeface="+mn-ea"/>
          <a:cs typeface="+mn-cs"/>
        </a:defRPr>
      </a:lvl7pPr>
      <a:lvl8pPr algn="l" defTabSz="914400" eaLnBrk="1" hangingPunct="1" indent="-228600" latinLnBrk="0" marL="34290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latin typeface="+mn-lt"/>
          <a:ea typeface="+mn-ea"/>
          <a:cs typeface="+mn-cs"/>
        </a:defRPr>
      </a:lvl8pPr>
      <a:lvl9pPr algn="l" defTabSz="914400" eaLnBrk="1" hangingPunct="1" indent="-228600" latinLnBrk="0" marL="38862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86" name="Title 1"/>
          <p:cNvSpPr>
            <a:spLocks noGrp="1"/>
          </p:cNvSpPr>
          <p:nvPr>
            <p:ph type="title"/>
          </p:nvPr>
        </p:nvSpPr>
        <p:spPr/>
        <p:txBody>
          <a:bodyPr>
            <a:normAutofit/>
          </a:bodyPr>
          <a:p>
            <a:r>
              <a:rPr dirty="0" lang="en-US"/>
              <a:t>EMPLOYEES PREFORMANCE ANALYSIS USING EXCEL</a:t>
            </a:r>
          </a:p>
        </p:txBody>
      </p:sp>
      <p:sp>
        <p:nvSpPr>
          <p:cNvPr id="1048587" name="Subtitle 2"/>
          <p:cNvSpPr>
            <a:spLocks noGrp="1"/>
          </p:cNvSpPr>
          <p:nvPr>
            <p:ph sz="quarter" idx="13"/>
          </p:nvPr>
        </p:nvSpPr>
        <p:spPr>
          <a:xfrm>
            <a:off x="913774" y="2367092"/>
            <a:ext cx="10363826" cy="4010306"/>
          </a:xfrm>
        </p:spPr>
        <p:txBody>
          <a:bodyPr/>
          <a:p>
            <a:pPr indent="0" marL="0">
              <a:buNone/>
            </a:pPr>
            <a:r>
              <a:rPr dirty="0" lang="en-US"/>
              <a:t>Student name: </a:t>
            </a:r>
            <a:r>
              <a:rPr dirty="0" lang="en-US" err="1"/>
              <a:t>P.E.Saranya</a:t>
            </a:r>
            <a:endParaRPr dirty="0" lang="en-US"/>
          </a:p>
          <a:p>
            <a:pPr indent="0" marL="0">
              <a:buNone/>
            </a:pPr>
            <a:r>
              <a:rPr dirty="0" lang="en-US"/>
              <a:t>Register no:asunm110312201395</a:t>
            </a:r>
          </a:p>
          <a:p>
            <a:pPr indent="0" marL="0">
              <a:buNone/>
            </a:pPr>
            <a:r>
              <a:rPr dirty="0" lang="en-US" err="1"/>
              <a:t>Department:B.com</a:t>
            </a:r>
            <a:r>
              <a:rPr dirty="0" lang="en-US"/>
              <a:t>(General)</a:t>
            </a:r>
          </a:p>
          <a:p>
            <a:pPr indent="0" marL="0">
              <a:buNone/>
            </a:pPr>
            <a:r>
              <a:rPr dirty="0" lang="en-US" err="1"/>
              <a:t>College:D.R.B.C.C.C.Hindu</a:t>
            </a:r>
            <a:r>
              <a:rPr dirty="0" lang="en-US"/>
              <a:t> college</a:t>
            </a:r>
          </a:p>
          <a:p>
            <a:pPr indent="0" marL="0">
              <a:buNone/>
            </a:pPr>
            <a:endParaRPr dirty="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4" name="Title 1"/>
          <p:cNvSpPr>
            <a:spLocks noGrp="1"/>
          </p:cNvSpPr>
          <p:nvPr>
            <p:ph type="title"/>
          </p:nvPr>
        </p:nvSpPr>
        <p:spPr/>
        <p:txBody>
          <a:bodyPr/>
          <a:p>
            <a:r>
              <a:rPr dirty="0" lang="en-US"/>
              <a:t>THE “WOW” IN OUR SOLUTION</a:t>
            </a:r>
          </a:p>
        </p:txBody>
      </p:sp>
      <p:sp>
        <p:nvSpPr>
          <p:cNvPr id="1048605" name="Content Placeholder 2"/>
          <p:cNvSpPr>
            <a:spLocks noGrp="1"/>
          </p:cNvSpPr>
          <p:nvPr>
            <p:ph sz="quarter" idx="13"/>
          </p:nvPr>
        </p:nvSpPr>
        <p:spPr/>
        <p:txBody>
          <a:bodyPr/>
          <a:p>
            <a:r>
              <a:rPr dirty="0" lang="en-US"/>
              <a:t>The wow factor in our solution lies in its ability to transform raw data into meaningful insights that can drive decision-making and improve employee performance effectively. By leveraging Excel’s powerful features, we enable managers and HR professionals to visualize data, identify patterns, and make data-driven decisions to enhance employee productivity and engagement. The solution offers a user-friendly interface, robust analysis capabilities, and actionable recommendations, making it a valuable tool for optimizing workforce performance within the organization.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6" name="Title 1"/>
          <p:cNvSpPr>
            <a:spLocks noGrp="1"/>
          </p:cNvSpPr>
          <p:nvPr>
            <p:ph type="title"/>
          </p:nvPr>
        </p:nvSpPr>
        <p:spPr>
          <a:xfrm>
            <a:off x="913774" y="618517"/>
            <a:ext cx="10364451" cy="1596177"/>
          </a:xfrm>
        </p:spPr>
        <p:txBody>
          <a:bodyPr/>
          <a:p>
            <a:r>
              <a:rPr dirty="0" lang="en-US"/>
              <a:t>MODELLING</a:t>
            </a:r>
          </a:p>
        </p:txBody>
      </p:sp>
      <p:sp>
        <p:nvSpPr>
          <p:cNvPr id="1048607" name="Content Placeholder 2"/>
          <p:cNvSpPr>
            <a:spLocks noGrp="1"/>
          </p:cNvSpPr>
          <p:nvPr>
            <p:ph sz="quarter" idx="13"/>
          </p:nvPr>
        </p:nvSpPr>
        <p:spPr/>
        <p:txBody>
          <a:bodyPr/>
          <a:p>
            <a:r>
              <a:rPr dirty="0" lang="en-US"/>
              <a:t>In the modeling phase of our project, we will create Excel models that represent different aspects of employee performance. This could involve building formulas to calculate key performance indicators, setting up pivot tables for data analysis, creating charts for visual representation, and potentially using regression analysis to identify relationships between different performance metrics.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8" name="Title 1"/>
          <p:cNvSpPr>
            <a:spLocks noGrp="1"/>
          </p:cNvSpPr>
          <p:nvPr>
            <p:ph type="title"/>
          </p:nvPr>
        </p:nvSpPr>
        <p:spPr>
          <a:xfrm>
            <a:off x="913774" y="618517"/>
            <a:ext cx="10364451" cy="1596177"/>
          </a:xfrm>
        </p:spPr>
        <p:txBody>
          <a:bodyPr/>
          <a:p>
            <a:r>
              <a:rPr dirty="0" lang="en-US"/>
              <a:t>Results</a:t>
            </a:r>
          </a:p>
        </p:txBody>
      </p:sp>
      <p:sp>
        <p:nvSpPr>
          <p:cNvPr id="1048609" name="Content Placeholder 2"/>
          <p:cNvSpPr>
            <a:spLocks noGrp="1"/>
          </p:cNvSpPr>
          <p:nvPr>
            <p:ph sz="quarter" idx="13"/>
          </p:nvPr>
        </p:nvSpPr>
        <p:spPr/>
        <p:txBody>
          <a:bodyPr/>
          <a:p>
            <a:r>
              <a:rPr lang="en-US"/>
              <a:t>The results of our analysis of employee performance using Excel are impressive. We have successfully identified top performers, areas for improvement, and trends within the organization. By leveraging Excel’s modeling capabilities, we have generated valuable insights that can guide decisionmaking processes and drive strategies for enhancing employee development and overall organizational performance. The data-driven approach has provided clarity and actionable recommendations to help optimize the workforce and achieve better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0" name="Title 1"/>
          <p:cNvSpPr>
            <a:spLocks noGrp="1"/>
          </p:cNvSpPr>
          <p:nvPr>
            <p:ph type="title"/>
          </p:nvPr>
        </p:nvSpPr>
        <p:spPr/>
        <p:txBody>
          <a:bodyPr/>
          <a:p>
            <a:r>
              <a:rPr dirty="0" lang="en-US"/>
              <a:t>Result</a:t>
            </a:r>
            <a:r>
              <a:rPr altLang="en-GB" dirty="0" lang="en-US"/>
              <a:t>s</a:t>
            </a:r>
            <a:endParaRPr altLang="en-US" lang="zh-CN"/>
          </a:p>
        </p:txBody>
      </p:sp>
      <p:sp>
        <p:nvSpPr>
          <p:cNvPr id="1048611" name="Content Placeholder 2"/>
          <p:cNvSpPr>
            <a:spLocks noGrp="1"/>
          </p:cNvSpPr>
          <p:nvPr>
            <p:ph sz="quarter" idx="13"/>
          </p:nvPr>
        </p:nvSpPr>
        <p:spPr/>
        <p:txBody>
          <a:bodyPr/>
          <a:p>
            <a:endParaRPr lang="en-US"/>
          </a:p>
        </p:txBody>
      </p:sp>
      <p:graphicFrame>
        <p:nvGraphicFramePr>
          <p:cNvPr id="4194304" name="图表 1"/>
          <p:cNvGraphicFramePr>
            <a:graphicFrameLocks/>
          </p:cNvGraphicFramePr>
          <p:nvPr/>
        </p:nvGraphicFramePr>
        <p:xfrm>
          <a:off x="3118596" y="2614827"/>
          <a:ext cx="5482741" cy="3176372"/>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12" name="Title 1"/>
          <p:cNvSpPr>
            <a:spLocks noGrp="1"/>
          </p:cNvSpPr>
          <p:nvPr>
            <p:ph type="title"/>
          </p:nvPr>
        </p:nvSpPr>
        <p:spPr>
          <a:xfrm>
            <a:off x="913774" y="618517"/>
            <a:ext cx="10364451" cy="1596177"/>
          </a:xfrm>
        </p:spPr>
        <p:txBody>
          <a:bodyPr/>
          <a:p>
            <a:r>
              <a:rPr dirty="0" lang="en-US"/>
              <a:t>Conclusion</a:t>
            </a:r>
          </a:p>
        </p:txBody>
      </p:sp>
      <p:sp>
        <p:nvSpPr>
          <p:cNvPr id="1048613" name="Content Placeholder 2"/>
          <p:cNvSpPr>
            <a:spLocks noGrp="1"/>
          </p:cNvSpPr>
          <p:nvPr>
            <p:ph sz="quarter" idx="13"/>
          </p:nvPr>
        </p:nvSpPr>
        <p:spPr/>
        <p:txBody>
          <a:bodyPr/>
          <a:p>
            <a:r>
              <a:rPr dirty="0" lang="en-US"/>
              <a:t>In conclusion, our analysis of employee performance using Excel has yielded valuable insights and actionable recommendations to enhance organizational effectiveness. By leveraging Excel’s modeling tools and functions, we have identified key trends, top performers, and areas for improvement within the workforce. This data-driven approach equips managers and HR professionals with the necessary information to make informed decisions and drive strategies for optimizing employee development and overall organizational success.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88" name="Title 1"/>
          <p:cNvSpPr>
            <a:spLocks noGrp="1"/>
          </p:cNvSpPr>
          <p:nvPr>
            <p:ph type="title"/>
          </p:nvPr>
        </p:nvSpPr>
        <p:spPr>
          <a:xfrm>
            <a:off x="913774" y="618517"/>
            <a:ext cx="10364451" cy="1596177"/>
          </a:xfrm>
        </p:spPr>
        <p:txBody>
          <a:bodyPr/>
          <a:p>
            <a:r>
              <a:rPr dirty="0" lang="en-US"/>
              <a:t>PROJECT TITTLE</a:t>
            </a:r>
          </a:p>
        </p:txBody>
      </p:sp>
      <p:sp>
        <p:nvSpPr>
          <p:cNvPr id="1048589" name="Content Placeholder 2"/>
          <p:cNvSpPr>
            <a:spLocks noGrp="1"/>
          </p:cNvSpPr>
          <p:nvPr>
            <p:ph sz="quarter" idx="13"/>
          </p:nvPr>
        </p:nvSpPr>
        <p:spPr/>
        <p:txBody>
          <a:bodyPr/>
          <a:p>
            <a:r>
              <a:rPr dirty="0" lang="en-US"/>
              <a:t>EMPLOYEES PREFORMANCE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0" name="Title 1"/>
          <p:cNvSpPr>
            <a:spLocks noGrp="1"/>
          </p:cNvSpPr>
          <p:nvPr>
            <p:ph type="title"/>
          </p:nvPr>
        </p:nvSpPr>
        <p:spPr/>
        <p:txBody>
          <a:bodyPr/>
          <a:p>
            <a:r>
              <a:rPr dirty="0" lang="en-US"/>
              <a:t>AGENDA</a:t>
            </a:r>
          </a:p>
        </p:txBody>
      </p:sp>
      <p:sp>
        <p:nvSpPr>
          <p:cNvPr id="1048591" name="Content Placeholder 2"/>
          <p:cNvSpPr>
            <a:spLocks noGrp="1"/>
          </p:cNvSpPr>
          <p:nvPr>
            <p:ph sz="quarter" idx="13"/>
          </p:nvPr>
        </p:nvSpPr>
        <p:spPr/>
        <p:txBody>
          <a:bodyPr>
            <a:normAutofit/>
          </a:bodyPr>
          <a:p>
            <a:pPr indent="0" marL="0">
              <a:buNone/>
            </a:pPr>
            <a:r>
              <a:rPr dirty="0" lang="en-US"/>
              <a:t>1.Project statement</a:t>
            </a:r>
          </a:p>
          <a:p>
            <a:pPr indent="0" marL="0">
              <a:buNone/>
            </a:pPr>
            <a:r>
              <a:rPr dirty="0" lang="en-US"/>
              <a:t>2.Project overview</a:t>
            </a:r>
          </a:p>
          <a:p>
            <a:pPr indent="0" marL="0">
              <a:buNone/>
            </a:pPr>
            <a:r>
              <a:rPr dirty="0" lang="en-US"/>
              <a:t>3.End user</a:t>
            </a:r>
          </a:p>
          <a:p>
            <a:pPr indent="0" marL="0">
              <a:buNone/>
            </a:pPr>
            <a:r>
              <a:rPr dirty="0" lang="en-US"/>
              <a:t>4.Our solution and proposition</a:t>
            </a:r>
          </a:p>
          <a:p>
            <a:pPr indent="0" marL="0">
              <a:buNone/>
            </a:pPr>
            <a:r>
              <a:rPr dirty="0" lang="en-US"/>
              <a:t>5.Dataset description</a:t>
            </a:r>
          </a:p>
          <a:p>
            <a:pPr indent="0" marL="0">
              <a:buNone/>
            </a:pPr>
            <a:r>
              <a:rPr dirty="0" lang="en-US"/>
              <a:t>6.The wow in our solution</a:t>
            </a:r>
          </a:p>
          <a:p>
            <a:pPr indent="0" marL="0">
              <a:buNone/>
            </a:pPr>
            <a:r>
              <a:rPr dirty="0" lang="en-US"/>
              <a:t>7.Modelling approach</a:t>
            </a:r>
          </a:p>
          <a:p>
            <a:pPr indent="0" marL="0">
              <a:buNone/>
            </a:pPr>
            <a:r>
              <a:rPr dirty="0" lang="en-US"/>
              <a:t>8.Result</a:t>
            </a:r>
          </a:p>
          <a:p>
            <a:pPr indent="0" marL="0">
              <a:buNone/>
            </a:pPr>
            <a:r>
              <a:rPr dirty="0" lang="en-US"/>
              <a:t>9.conclusion</a:t>
            </a:r>
          </a:p>
          <a:p>
            <a:pPr indent="0" marL="0">
              <a:buNone/>
            </a:pPr>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2" name="Title 1"/>
          <p:cNvSpPr>
            <a:spLocks noGrp="1"/>
          </p:cNvSpPr>
          <p:nvPr>
            <p:ph type="title"/>
          </p:nvPr>
        </p:nvSpPr>
        <p:spPr/>
        <p:txBody>
          <a:bodyPr/>
          <a:p>
            <a:r>
              <a:rPr dirty="0" lang="en-US"/>
              <a:t>PROBLEM Statement</a:t>
            </a:r>
          </a:p>
        </p:txBody>
      </p:sp>
      <p:sp>
        <p:nvSpPr>
          <p:cNvPr id="1048593" name="Content Placeholder 2"/>
          <p:cNvSpPr>
            <a:spLocks noGrp="1"/>
          </p:cNvSpPr>
          <p:nvPr>
            <p:ph sz="quarter" idx="13"/>
          </p:nvPr>
        </p:nvSpPr>
        <p:spPr/>
        <p:txBody>
          <a:bodyPr>
            <a:normAutofit/>
          </a:bodyPr>
          <a:p>
            <a:r>
              <a:rPr dirty="0" lang="en-US"/>
              <a:t>To analyze employee performance using Excel, you can start by setting up a spreadsheet with columns for employee names and their performance metrics. Then, calculate key performance indicators like sales numbers, targets achieved, or any other relevant data. Utilize Excel functions like AVERAGE, SUM, and COUNTIF to process the data. Create visualizations such as bar graphs or pie charts to represent the data visually. Additionally, consider using pivot tables to summarize and analyze the data based on different criteria like department or time period. Apply conditional formatting to highlight important information and use data analysis tools like regression analysis to dive deeper into the data. Finally, review and interpret the results to identify trends and areas for improvement in employee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4" name="Title 1"/>
          <p:cNvSpPr>
            <a:spLocks noGrp="1"/>
          </p:cNvSpPr>
          <p:nvPr>
            <p:ph type="title"/>
          </p:nvPr>
        </p:nvSpPr>
        <p:spPr>
          <a:xfrm>
            <a:off x="913774" y="618517"/>
            <a:ext cx="10364451" cy="1596177"/>
          </a:xfrm>
        </p:spPr>
        <p:txBody>
          <a:bodyPr/>
          <a:p>
            <a:r>
              <a:rPr dirty="0" lang="en-US"/>
              <a:t>PROJECT OVERVIEW </a:t>
            </a:r>
          </a:p>
        </p:txBody>
      </p:sp>
      <p:sp>
        <p:nvSpPr>
          <p:cNvPr id="1048595" name="Content Placeholder 2"/>
          <p:cNvSpPr>
            <a:spLocks noGrp="1"/>
          </p:cNvSpPr>
          <p:nvPr>
            <p:ph sz="quarter" idx="13"/>
          </p:nvPr>
        </p:nvSpPr>
        <p:spPr/>
        <p:txBody>
          <a:bodyPr/>
          <a:p>
            <a:r>
              <a:rPr dirty="0" lang="en-US"/>
              <a:t>For the project overview on analyzing employee performance using Excel, you will begin by setting up a spreadsheet with employee names and relevant performance metrics. Calculate key indicators like sales numbers and targets achieved using Excel functions. Visualize the data with charts like bar graphs and pie charts. Use pivot tables to summarize and analyze data based on different criteria.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596" name="Title 1"/>
          <p:cNvSpPr>
            <a:spLocks noGrp="1"/>
          </p:cNvSpPr>
          <p:nvPr>
            <p:ph type="title"/>
          </p:nvPr>
        </p:nvSpPr>
        <p:spPr/>
        <p:txBody>
          <a:bodyPr/>
          <a:p>
            <a:r>
              <a:rPr dirty="0" lang="en-US"/>
              <a:t>WHO ARE THE END USERS?</a:t>
            </a:r>
          </a:p>
        </p:txBody>
      </p:sp>
      <p:sp>
        <p:nvSpPr>
          <p:cNvPr id="1048597" name="Content Placeholder 2"/>
          <p:cNvSpPr>
            <a:spLocks noGrp="1"/>
          </p:cNvSpPr>
          <p:nvPr>
            <p:ph sz="quarter" idx="13"/>
          </p:nvPr>
        </p:nvSpPr>
        <p:spPr/>
        <p:txBody>
          <a:bodyPr/>
          <a:p>
            <a:r>
              <a:rPr dirty="0" lang="en-US"/>
              <a:t>The end users for the employee performance analysis project using Excel would typically be managers, supervisors, or HR professionals who are responsible for evaluating and improving employee performance within an organization. They would use the analyzed data to make informed decisions, set goals, provide feedback, and implement strategies to enhance overall employee performance.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598" name="Title 1"/>
          <p:cNvSpPr>
            <a:spLocks noGrp="1"/>
          </p:cNvSpPr>
          <p:nvPr>
            <p:ph type="title"/>
          </p:nvPr>
        </p:nvSpPr>
        <p:spPr/>
        <p:txBody>
          <a:bodyPr/>
          <a:p>
            <a:r>
              <a:rPr dirty="0" lang="en-US"/>
              <a:t>OUR SOLUTION AND IT’S VALUEPROPOSITION</a:t>
            </a:r>
          </a:p>
        </p:txBody>
      </p:sp>
      <p:sp>
        <p:nvSpPr>
          <p:cNvPr id="1048599" name="Content Placeholder 2"/>
          <p:cNvSpPr>
            <a:spLocks noGrp="1"/>
          </p:cNvSpPr>
          <p:nvPr>
            <p:ph sz="quarter" idx="13"/>
          </p:nvPr>
        </p:nvSpPr>
        <p:spPr/>
        <p:txBody>
          <a:bodyPr/>
          <a:p>
            <a:r>
              <a:rPr dirty="0" lang="en-US"/>
              <a:t> The solution we’re proposing for analyzing employee performance using Excel provides a comprehensive way for managers and HR professionals to track, assess, and enhance employee performance effectively. By utilizing Excel’s features such as data calculation functions, visualizations, pivot tables, and data analysis tools, we offer a robust platform to delve into performance metrics and make informed decisions. The value proposition lies in the ability to streamline performance evaluation processes, identify trends, highlight areas for improvement, and ultimately optimize employee productivity and engagement within the organization.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0" name="Title 1"/>
          <p:cNvSpPr>
            <a:spLocks noGrp="1"/>
          </p:cNvSpPr>
          <p:nvPr>
            <p:ph type="title"/>
          </p:nvPr>
        </p:nvSpPr>
        <p:spPr/>
        <p:txBody>
          <a:bodyPr/>
          <a:p>
            <a:r>
              <a:rPr dirty="0" lang="en-US"/>
              <a:t>Data set description </a:t>
            </a:r>
          </a:p>
        </p:txBody>
      </p:sp>
      <p:sp>
        <p:nvSpPr>
          <p:cNvPr id="1048601" name="Content Placeholder 2"/>
          <p:cNvSpPr>
            <a:spLocks noGrp="1"/>
          </p:cNvSpPr>
          <p:nvPr>
            <p:ph sz="quarter" idx="13"/>
          </p:nvPr>
        </p:nvSpPr>
        <p:spPr/>
        <p:txBody>
          <a:bodyPr/>
          <a:p>
            <a:r>
              <a:rPr dirty="0" lang="en-US"/>
              <a:t>The dataset for employee performance analysis in Excel would typically include columns for employee names, performance metrics such as sales numbers, targets achieved, attendance records, feedback scores, and any other relevant data points. Each row in the dataset represents an individual employee, and the columns contain the corresponding performance data.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2" name="Title 1"/>
          <p:cNvSpPr>
            <a:spLocks noGrp="1"/>
          </p:cNvSpPr>
          <p:nvPr>
            <p:ph type="title"/>
          </p:nvPr>
        </p:nvSpPr>
        <p:spPr/>
        <p:txBody>
          <a:bodyPr/>
          <a:p>
            <a:r>
              <a:rPr dirty="0" lang="en-US"/>
              <a:t>DATA SET DESCRIPTION </a:t>
            </a:r>
          </a:p>
        </p:txBody>
      </p:sp>
      <p:sp>
        <p:nvSpPr>
          <p:cNvPr id="1048603" name="Content Placeholder 2"/>
          <p:cNvSpPr>
            <a:spLocks noGrp="1"/>
          </p:cNvSpPr>
          <p:nvPr>
            <p:ph sz="quarter" idx="13"/>
          </p:nvPr>
        </p:nvSpPr>
        <p:spPr>
          <a:xfrm>
            <a:off x="913775" y="2367092"/>
            <a:ext cx="10363826" cy="3424107"/>
          </a:xfrm>
        </p:spPr>
        <p:txBody>
          <a:bodyPr/>
          <a:p>
            <a:r>
              <a:rPr lang="en-US"/>
              <a:t>This dataset serves as the foundation for conducting in – depth analysis to gain insights into employees performance trends and areas for development</a:t>
            </a:r>
          </a:p>
        </p:txBody>
      </p:sp>
    </p:spTree>
  </p:cSld>
  <p:clrMapOvr>
    <a:masterClrMapping/>
  </p:clrMapOvr>
</p:sld>
</file>

<file path=ppt/theme/theme1.xml><?xml version="1.0" encoding="utf-8"?>
<a:theme xmlns:a="http://schemas.openxmlformats.org/drawingml/2006/main" name="Droplet">
  <a:themeElements>
    <a:clrScheme name="Droplet">
      <a:dk1>
        <a:sysClr lastClr="000000" val="windowText"/>
      </a:dk1>
      <a:lt1>
        <a:sysClr lastClr="FFFFFF" val="window"/>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r="5400000" dist="25400" rotWithShape="0">
              <a:srgbClr val="000000">
                <a:alpha val="28000"/>
              </a:srgbClr>
            </a:outerShdw>
          </a:effectLst>
        </a:effectStyle>
        <a:effectStyle>
          <a:effectLst>
            <a:outerShdw algn="ctr" blurRad="63500" dir="5400000" dist="25400" rotWithShape="0">
              <a:srgbClr val="000000">
                <a:alpha val="69000"/>
              </a:srgbClr>
            </a:outerShdw>
          </a:effectLst>
          <a:scene3d>
            <a:camera prst="orthographicFront">
              <a:rot lat="0" lon="0" rev="0"/>
            </a:camera>
            <a:lightRig dir="t" rig="balanced">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EMPLOYEES PREFORMANCE ANALYSIS USING EXCEL</dc:title>
  <dc:creator>saranyraju05@gmail.com</dc:creator>
  <cp:lastModifiedBy>saranyraju05@gmail.com</cp:lastModifiedBy>
  <dcterms:created xsi:type="dcterms:W3CDTF">2024-08-29T19:47:59Z</dcterms:created>
  <dcterms:modified xsi:type="dcterms:W3CDTF">2024-08-30T14:34:54Z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11e4e07d1ce249398f0d803442d34eb4</vt:lpwstr>
  </property>
</Properties>
</file>