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CPH2095</dc:creator>
  <dcterms:created xsi:type="dcterms:W3CDTF">2015-05-11T22:30:45Z</dcterms:created>
  <dcterms:modified xsi:type="dcterms:W3CDTF">2024-09-16T05:00:02Z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caace1b76abb40d7ac1f9e07dc1f179e</vt:lpwstr>
  </property>
</Properties>
</file>