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77D9743E-89F9-473F-80C4-465409156FDE}"/>
    <pc:docChg chg="modSld">
      <pc:chgData name="AYAZ BASHA F" userId="36c31523c938411c" providerId="LiveId" clId="{77D9743E-89F9-473F-80C4-465409156FDE}" dt="2024-03-26T06:11:59.711" v="54" actId="20577"/>
      <pc:docMkLst>
        <pc:docMk/>
      </pc:docMkLst>
      <pc:sldChg chg="modSp mod">
        <pc:chgData name="AYAZ BASHA F" userId="36c31523c938411c" providerId="LiveId" clId="{77D9743E-89F9-473F-80C4-465409156FDE}" dt="2024-03-26T06:11:59.711" v="54" actId="20577"/>
        <pc:sldMkLst>
          <pc:docMk/>
          <pc:sldMk cId="3262876417" sldId="256"/>
        </pc:sldMkLst>
        <pc:spChg chg="mod">
          <ac:chgData name="AYAZ BASHA F" userId="36c31523c938411c" providerId="LiveId" clId="{77D9743E-89F9-473F-80C4-465409156FDE}" dt="2024-03-26T06:11:59.711" v="54"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SARANYA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4</cp:revision>
  <dcterms:created xsi:type="dcterms:W3CDTF">2024-03-26T05:30:23Z</dcterms:created>
  <dcterms:modified xsi:type="dcterms:W3CDTF">2024-03-26T06:12:02Z</dcterms:modified>
</cp:coreProperties>
</file>