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F738-4844-4C36-89B2-74FC10AB3C5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056A-A330-485D-8FE4-5FE2831ECB2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056A-A330-485D-8FE4-5FE2831ECB2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056A-A330-485D-8FE4-5FE2831ECB2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B056A-A330-485D-8FE4-5FE2831ECB2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3schools.com/css/" TargetMode="External"/><Relationship Id="rId1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3638" y="3212420"/>
            <a:ext cx="7197726" cy="242146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8000" b="1" dirty="0">
                <a:latin typeface="Algerian" panose="04020705040A02060702" pitchFamily="82" charset="0"/>
              </a:rPr>
              <a:t>Presented by:-</a:t>
            </a:r>
            <a:endParaRPr lang="en-US" sz="8000" b="1" dirty="0">
              <a:latin typeface="Algerian" panose="04020705040A02060702" pitchFamily="82" charset="0"/>
            </a:endParaRPr>
          </a:p>
          <a:p>
            <a:pPr algn="l"/>
            <a:r>
              <a:rPr lang="en-US" sz="8000" b="1" dirty="0">
                <a:latin typeface="Algerian" panose="04020705040A02060702" pitchFamily="82" charset="0"/>
              </a:rPr>
              <a:t>Saranya v              231801155</a:t>
            </a:r>
            <a:endParaRPr lang="en-US" sz="8000" b="1" dirty="0">
              <a:latin typeface="Algerian" panose="04020705040A02060702" pitchFamily="82" charset="0"/>
            </a:endParaRPr>
          </a:p>
          <a:p>
            <a:pPr algn="l"/>
            <a:r>
              <a:rPr lang="en-US" sz="8000" b="1" dirty="0">
                <a:latin typeface="Algerian" panose="04020705040A02060702" pitchFamily="82" charset="0"/>
              </a:rPr>
              <a:t>Sangamithra v     231801147</a:t>
            </a:r>
            <a:endParaRPr lang="en-US" sz="8000" b="1" dirty="0">
              <a:latin typeface="Algerian" panose="04020705040A02060702" pitchFamily="82" charset="0"/>
            </a:endParaRPr>
          </a:p>
          <a:p>
            <a:pPr algn="l"/>
            <a:r>
              <a:rPr lang="en-US" sz="8000" b="1" dirty="0">
                <a:latin typeface="Algerian" panose="04020705040A02060702" pitchFamily="82" charset="0"/>
              </a:rPr>
              <a:t>Ramya a                  231801135</a:t>
            </a:r>
            <a:endParaRPr lang="en-IN" sz="8000" b="1" dirty="0">
              <a:latin typeface="Algerian" panose="04020705040A02060702" pitchFamily="82" charset="0"/>
            </a:endParaRPr>
          </a:p>
          <a:p>
            <a:pPr algn="l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00746" y="-84938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Hospital Management System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Architecture Diagram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 descr="A diagram of a patient registr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034" y="2075807"/>
            <a:ext cx="6509393" cy="371539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30" y="442451"/>
            <a:ext cx="10131425" cy="145626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Modules with 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0287" y="2440304"/>
            <a:ext cx="10131425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 Management: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doctor profiles and schedules.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Scheduling: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patients to book, view, and manage appointments.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Management: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billing and payment records.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Records Management: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Keeps detailed medical histories.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user roles and permissions for secure access.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Sample output</a:t>
            </a:r>
            <a:endParaRPr lang="en-IN" b="1">
              <a:latin typeface="Algerian" panose="04020705040A02060702" pitchFamily="82" charset="0"/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6" name="Rounded 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82585" y="623013"/>
            <a:ext cx="5433751" cy="5611842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25" y="1046616"/>
            <a:ext cx="2545426" cy="1431802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  <a:headEnd/>
            <a:tailEnd/>
          </a:ln>
          <a:effectLst/>
        </p:spPr>
      </p:pic>
      <p:pic>
        <p:nvPicPr>
          <p:cNvPr id="11" name="Content Placeholder 10" descr="A screenshot of a comput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51" y="1046260"/>
            <a:ext cx="2546695" cy="1432515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  <a:headEnd/>
            <a:tailEnd/>
          </a:ln>
          <a:effectLst/>
        </p:spPr>
      </p:pic>
      <p:pic>
        <p:nvPicPr>
          <p:cNvPr id="4" name="Content Placeholder 3" descr="A screenshot of a computer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625" y="3049101"/>
            <a:ext cx="5206421" cy="2928611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24" y="152400"/>
            <a:ext cx="10131425" cy="145626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Conclusion and Future Work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1" y="1608667"/>
            <a:ext cx="10131425" cy="47036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Conclusion: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Hospital Management System (HMS) improves hospital operations by automating tasks like patient management, appointment scheduling, billing, and record-keeping.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Key benefits include enhanced data accuracy, better patient care, and secure data management.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Future Work: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/>
              <a:t>Mobile Application</a:t>
            </a:r>
            <a:r>
              <a:rPr lang="en-US" sz="2600" dirty="0"/>
              <a:t>: Add a mobile version for easier access.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/>
              <a:t>Telehealth Integration</a:t>
            </a:r>
            <a:r>
              <a:rPr lang="en-US" sz="2600" dirty="0"/>
              <a:t>: Include features for remote consultations.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/>
              <a:t>Data Analytics</a:t>
            </a:r>
            <a:r>
              <a:rPr lang="en-US" sz="2600" dirty="0"/>
              <a:t>: Implement tools to analyze patient trends and resource use.</a:t>
            </a:r>
            <a:endParaRPr lang="en-US" sz="2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References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/>
              <a:buChar char="Ø"/>
            </a:pPr>
            <a:r>
              <a:rPr lang="en-IN" sz="2600"/>
              <a:t>W3Schools. (n.d.). HTML Tutorial. Retrieved </a:t>
            </a:r>
            <a:endParaRPr lang="en-IN" sz="26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IN" sz="2600" dirty="0"/>
              <a:t>from</a:t>
            </a:r>
            <a:r>
              <a:rPr lang="en-IN" sz="2600" dirty="0">
                <a:hlinkClick r:id="rId1"/>
              </a:rPr>
              <a:t>https://www.w3schools.com/html/</a:t>
            </a:r>
            <a:endParaRPr lang="en-IN" sz="26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5000000000000000000"/>
              <a:buChar char="Ø"/>
            </a:pPr>
            <a:r>
              <a:rPr lang="en-IN" sz="2800" dirty="0"/>
              <a:t>W3Schools. (n.d.). CSS Tutorial. Retrieved </a:t>
            </a:r>
            <a:endParaRPr lang="en-IN" sz="2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IN" sz="2800" dirty="0"/>
              <a:t>from    </a:t>
            </a:r>
            <a:r>
              <a:rPr lang="en-IN" sz="2800" dirty="0">
                <a:hlinkClick r:id="rId2"/>
              </a:rPr>
              <a:t>https://www.w3schools.com/css/</a:t>
            </a:r>
            <a:endParaRPr lang="en-IN" sz="2800" dirty="0">
              <a:cs typeface="Calibri" panose="020F0502020204030204"/>
            </a:endParaRPr>
          </a:p>
          <a:p>
            <a:pPr>
              <a:buFont typeface="Wingdings" panose="05000000000000000000"/>
              <a:buChar char="Ø"/>
            </a:pPr>
            <a:r>
              <a:rPr lang="en-IN" sz="2800"/>
              <a:t>W3Schools. (n.d.). SQL Tutorial. Retrieved from </a:t>
            </a:r>
            <a:r>
              <a:rPr lang="en-IN" sz="2800" dirty="0"/>
              <a:t>https://www.w3schools.com/sql/</a:t>
            </a:r>
            <a:endParaRPr lang="en-IN" sz="28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50" y="3386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Problem Statement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252" y="1794933"/>
            <a:ext cx="10131425" cy="44288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The manual processes in hospitals lead to inefficiencies and errors in managing patient information.</a:t>
            </a: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Inefficient record-keeping, human errors in data entry, and poor coordination between departments result in delayed treatments and a frustrating patient experience. </a:t>
            </a: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There is a critical need for an integrated Hospital Management System to streamline operations and improve patient care</a:t>
            </a:r>
            <a:endParaRPr lang="en-IN" sz="25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59" y="38345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Algerian" panose="04020705040A02060702" pitchFamily="82" charset="0"/>
              </a:rPr>
              <a:t>OBJECtive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7" y="1425678"/>
            <a:ext cx="10131425" cy="49062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To develop a comprehensive Hospital Management System that streamlines operations, enhances patient care, and improves data management. 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By centralizing patient records and providing real-time access to information, the system will improve communication among healthcare providers and ensure high-quality care while maintaining regulatory compliance and data security.</a:t>
            </a:r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introduction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Overview:</a:t>
            </a:r>
            <a:r>
              <a:rPr lang="en-US" sz="2500" dirty="0"/>
              <a:t> Hospital Management Systems (HMS) are essential software solutions for efficiently managing hospital operations, including patient records, appointments, billing, and medical records.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Importance in Healthcare</a:t>
            </a:r>
            <a:r>
              <a:rPr lang="en-US" sz="2500" dirty="0"/>
              <a:t>: HMS streamline administrative tasks, reduce errors, and improve data security, enabling healthcare providers to focus more on patient care.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Role of Technology</a:t>
            </a:r>
            <a:r>
              <a:rPr lang="en-US" sz="2500" dirty="0"/>
              <a:t>: Technology enhances healthcare processes by automating tasks, ensuring data security, and facilitating communication within the hospital.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Impact on Patient Care</a:t>
            </a:r>
            <a:r>
              <a:rPr lang="en-US" sz="2500" dirty="0"/>
              <a:t>: Centralized data improves the quality of care through quick access to medical histories, accurate billing, and efficient scheduling, ultimately enhancing patient experiences.</a:t>
            </a:r>
            <a:endParaRPr lang="en-US" sz="25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abstract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latin typeface="Bahnschrift Light" panose="020B0502040204020203" pitchFamily="34" charset="0"/>
              </a:rPr>
              <a:t>The Hospital Management System (HMS) streamlines hospital operations, enhances patient care, and improves data management by centralizing patient records, appointment scheduling, billing, and staff coordination.</a:t>
            </a:r>
            <a:endParaRPr lang="en-US" sz="2500" b="1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latin typeface="Bahnschrift Light" panose="020B0502040204020203" pitchFamily="34" charset="0"/>
              </a:rPr>
              <a:t> By automating administrative processes, the HMS reduces wait times and enhances communication among healthcare providers, leading to better patient outcomes </a:t>
            </a:r>
            <a:r>
              <a:rPr lang="en-IN" altLang="en-US" sz="2500" b="1" dirty="0">
                <a:latin typeface="Bahnschrift Light" panose="020B0502040204020203" pitchFamily="34" charset="0"/>
              </a:rPr>
              <a:t>by using simple system </a:t>
            </a:r>
            <a:r>
              <a:rPr lang="en-US" sz="2500" b="1" dirty="0">
                <a:latin typeface="Bahnschrift Light" panose="020B0502040204020203" pitchFamily="34" charset="0"/>
              </a:rPr>
              <a:t>while ensuring compliance with healthcare regulations and safeguarding sensitive data.</a:t>
            </a:r>
            <a:endParaRPr lang="en-IN" sz="2500" b="1" dirty="0">
              <a:latin typeface="Bahnschrift Light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92" y="226142"/>
            <a:ext cx="10131425" cy="1456267"/>
          </a:xfrm>
        </p:spPr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Existing system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7" y="1994583"/>
            <a:ext cx="10131425" cy="441604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Bahnschrift Light SemiCondensed" panose="020B0502040204020203" pitchFamily="34" charset="0"/>
              </a:rPr>
              <a:t>Existing hospital management systems face challenges that hinder efficiency and patient care. </a:t>
            </a:r>
            <a:r>
              <a:rPr lang="en-IN" altLang="en-US" sz="2600" b="1" dirty="0">
                <a:latin typeface="Bahnschrift Light SemiCondensed" panose="020B0502040204020203" pitchFamily="34" charset="0"/>
              </a:rPr>
              <a:t>online access of patients .</a:t>
            </a:r>
            <a:endParaRPr lang="en-IN" altLang="en-US" sz="2600" b="1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Bahnschrift Light SemiCondensed" panose="020B0502040204020203" pitchFamily="34" charset="0"/>
              </a:rPr>
              <a:t>Many hospitals rely on  separate software, leading to delays and errors in accessing patient information.  </a:t>
            </a:r>
            <a:endParaRPr lang="en-US" sz="2600" b="1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Bahnschrift Light SemiCondensed" panose="020B0502040204020203" pitchFamily="34" charset="0"/>
              </a:rPr>
              <a:t>Appointment scheduling can cause double bookings and increased wait times. </a:t>
            </a:r>
            <a:endParaRPr lang="en-US" sz="2600" b="1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Bahnschrift Light SemiCondensed" panose="020B0502040204020203" pitchFamily="34" charset="0"/>
              </a:rPr>
              <a:t>Billing processes are often complicated and prone to errors, resulting in payment delays.</a:t>
            </a:r>
            <a:endParaRPr lang="en-US" sz="2600" b="1" dirty="0">
              <a:latin typeface="Bahnschrift Ligh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2600" b="1" dirty="0">
                <a:latin typeface="Bahnschrift Light SemiCondensed" panose="020B0502040204020203" pitchFamily="34" charset="0"/>
              </a:rPr>
              <a:t>Digital storage of patients record,</a:t>
            </a:r>
            <a:r>
              <a:rPr lang="en-US" sz="2600" b="1" dirty="0">
                <a:latin typeface="Bahnschrift Light SemiCondensed" panose="020B0502040204020203" pitchFamily="34" charset="0"/>
              </a:rPr>
              <a:t> Poor integration makes data sharing difficult, while inadequate security increases the risk of unauthorized access. Overall, these limitations negatively impact healthcare delivery.</a:t>
            </a:r>
            <a:endParaRPr lang="en-IN" sz="2600" b="1" dirty="0">
              <a:latin typeface="Bahnschrift Light SemiCondensed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Disadvantages of Existing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227" y="2065867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High likelihood of human error.</a:t>
            </a: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Time-consuming processes.</a:t>
            </a: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Difficulty in accessing historical data.</a:t>
            </a:r>
            <a:endParaRPr lang="en-US" sz="25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/>
              <a:t>Poor data security.</a:t>
            </a:r>
            <a:endParaRPr lang="en-US" sz="25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Proposed system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proposed Hospital Management System (HMS) will address current challenges by providing a centralized database for patient records, automated appointment scheduling, and streamlined billing processes.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will offer real-time access to information, improve data security, and include reporting tools for better decision-making.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system aims to enhance operational efficiency and improve patient care.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Advantages of proposed system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162" y="1817602"/>
            <a:ext cx="10131425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5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Increased efficiency and accuracy.</a:t>
            </a:r>
            <a:endParaRPr lang="en-US" sz="25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Better patient data accessibility.</a:t>
            </a:r>
            <a:endParaRPr lang="en-US" sz="25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Improved security and data protection.</a:t>
            </a:r>
            <a:endParaRPr lang="en-US" sz="25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500" b="1" dirty="0"/>
              <a:t>Ease of managing and retrieving records.</a:t>
            </a:r>
            <a:endParaRPr lang="en-US" sz="2500" b="1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{8576A9CF-85A1-4FAE-A604-FBAE03671146}tf03457452</Template>
  <TotalTime>0</TotalTime>
  <Words>4632</Words>
  <Application>WPS Presentation</Application>
  <PresentationFormat>Widescreen</PresentationFormat>
  <Paragraphs>98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Algerian</vt:lpstr>
      <vt:lpstr>Bahnschrift Light</vt:lpstr>
      <vt:lpstr>Bahnschrift Light SemiCondensed</vt:lpstr>
      <vt:lpstr>Wingdings</vt:lpstr>
      <vt:lpstr>Calibri</vt:lpstr>
      <vt:lpstr>Microsoft YaHei</vt:lpstr>
      <vt:lpstr>Arial Unicode MS</vt:lpstr>
      <vt:lpstr>Calibri Light</vt:lpstr>
      <vt:lpstr>Celestial</vt:lpstr>
      <vt:lpstr>Hospital Management System</vt:lpstr>
      <vt:lpstr>Problem Statement</vt:lpstr>
      <vt:lpstr>OBJECtive</vt:lpstr>
      <vt:lpstr>introduction</vt:lpstr>
      <vt:lpstr>abstract</vt:lpstr>
      <vt:lpstr>Existing system</vt:lpstr>
      <vt:lpstr>Disadvantages of Existing System</vt:lpstr>
      <vt:lpstr>Proposed system</vt:lpstr>
      <vt:lpstr>Advantages of proposed system</vt:lpstr>
      <vt:lpstr>Architecture Diagram </vt:lpstr>
      <vt:lpstr>Modules with Description</vt:lpstr>
      <vt:lpstr>Sample output</vt:lpstr>
      <vt:lpstr>Conclusion and 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Sangamithra V</dc:creator>
  <cp:lastModifiedBy>SARANYA V 231801155</cp:lastModifiedBy>
  <cp:revision>41</cp:revision>
  <dcterms:created xsi:type="dcterms:W3CDTF">2024-11-05T05:07:00Z</dcterms:created>
  <dcterms:modified xsi:type="dcterms:W3CDTF">2024-11-19T17:22:51Z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B18D8AB936684074BBCE9B523B5CD083_13</vt:lpwstr>
  </property>
  <property fmtid="{D5CDD505-2E9C-101B-9397-08002B2CF9AE}" pid="3" name="KSOProductBuildVer">
    <vt:lpwstr>1033-12.2.0.18911</vt:lpwstr>
  </property>
</Properties>
</file>