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523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3" name="Google Shape;103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8" name="Google Shape;10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089" name="Google Shape;1089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207" name="Google Shape;1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5" name="Google Shape;1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223366"/>
                </a:solidFill>
              </a:rPr>
              <a:t>Thank You !!</a:t>
            </a:r>
            <a:endParaRPr sz="1100" b="1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09" name="Google Shape;1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19" name="Google Shape;1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27" name="Google Shape;1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35" name="Google Shape;1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43" name="Google Shape;1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51" name="Google Shape;1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63" name="Google Shape;1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"/>
          <p:cNvSpPr txBox="1"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4" name="Google Shape;1044;p2"/>
          <p:cNvSpPr txBox="1"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5" name="Google Shape;104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6" name="Google Shape;104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7" name="Google Shape;104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083" name="Google Shape;108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4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6" name="Google Shape;105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1" name="Google Shape;1061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2" name="Google Shape;106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5" name="Google Shape;106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6" name="Google Shape;106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7" name="Google Shape;106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 2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0" name="Google Shape;107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1" name="Google Shape;107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4" name="Google Shape;107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"/>
          <p:cNvSpPr/>
          <p:nvPr/>
        </p:nvSpPr>
        <p:spPr>
          <a:xfrm>
            <a:off x="7283428" y="62784"/>
            <a:ext cx="1109400" cy="5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6" name="Google Shape;1036;p1" descr="A close up of a sign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5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1"/>
          <p:cNvSpPr/>
          <p:nvPr/>
        </p:nvSpPr>
        <p:spPr>
          <a:xfrm>
            <a:off x="7594600" y="82567"/>
            <a:ext cx="165000" cy="412500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"/>
          <p:cNvSpPr/>
          <p:nvPr/>
        </p:nvSpPr>
        <p:spPr>
          <a:xfrm>
            <a:off x="7440249" y="82567"/>
            <a:ext cx="103500" cy="41250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1"/>
          <p:cNvSpPr/>
          <p:nvPr/>
        </p:nvSpPr>
        <p:spPr>
          <a:xfrm>
            <a:off x="0" y="5086350"/>
            <a:ext cx="9144000" cy="6990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"/>
          <p:cNvSpPr/>
          <p:nvPr/>
        </p:nvSpPr>
        <p:spPr>
          <a:xfrm>
            <a:off x="0" y="88917"/>
            <a:ext cx="7283400" cy="40620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1"/>
          <p:cNvSpPr txBox="1"/>
          <p:nvPr/>
        </p:nvSpPr>
        <p:spPr>
          <a:xfrm>
            <a:off x="92480" y="105826"/>
            <a:ext cx="395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2" name="Google Shape;1092;p13" descr="A white circle in the sky&#10;&#10;Description automatically generated"/>
          <p:cNvPicPr preferRelativeResize="0"/>
          <p:nvPr/>
        </p:nvPicPr>
        <p:blipFill rotWithShape="1">
          <a:blip r:embed="rId3">
            <a:alphaModFix amt="5000"/>
          </a:blip>
          <a:srcRect t="5929" r="744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13"/>
          <p:cNvSpPr/>
          <p:nvPr/>
        </p:nvSpPr>
        <p:spPr>
          <a:xfrm>
            <a:off x="1865074" y="730897"/>
            <a:ext cx="6301200" cy="3966600"/>
          </a:xfrm>
          <a:prstGeom prst="rect">
            <a:avLst/>
          </a:prstGeom>
          <a:solidFill>
            <a:srgbClr val="213163"/>
          </a:solidFill>
          <a:ln w="25400" cap="flat" cmpd="sng">
            <a:solidFill>
              <a:srgbClr val="213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3"/>
          <p:cNvSpPr/>
          <p:nvPr/>
        </p:nvSpPr>
        <p:spPr>
          <a:xfrm>
            <a:off x="988684" y="1023080"/>
            <a:ext cx="6985200" cy="345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3"/>
          <p:cNvSpPr/>
          <p:nvPr/>
        </p:nvSpPr>
        <p:spPr>
          <a:xfrm>
            <a:off x="2490558" y="2787442"/>
            <a:ext cx="50700" cy="447000"/>
          </a:xfrm>
          <a:prstGeom prst="rect">
            <a:avLst/>
          </a:prstGeom>
          <a:solidFill>
            <a:srgbClr val="FFE600"/>
          </a:solidFill>
          <a:ln w="25400" cap="flat" cmpd="sng">
            <a:solidFill>
              <a:srgbClr val="FFE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3"/>
          <p:cNvSpPr txBox="1"/>
          <p:nvPr/>
        </p:nvSpPr>
        <p:spPr>
          <a:xfrm>
            <a:off x="2029564" y="2248174"/>
            <a:ext cx="50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1097" name="Google Shape;1097;p13"/>
          <p:cNvSpPr txBox="1"/>
          <p:nvPr/>
        </p:nvSpPr>
        <p:spPr>
          <a:xfrm>
            <a:off x="2541122" y="2795733"/>
            <a:ext cx="401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 dirty="0"/>
          </a:p>
        </p:txBody>
      </p:sp>
      <p:sp>
        <p:nvSpPr>
          <p:cNvPr id="1098" name="Google Shape;1098;p13"/>
          <p:cNvSpPr txBox="1"/>
          <p:nvPr/>
        </p:nvSpPr>
        <p:spPr>
          <a:xfrm>
            <a:off x="1003625" y="364253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1099" name="Google Shape;1099;p13"/>
          <p:cNvSpPr txBox="1"/>
          <p:nvPr/>
        </p:nvSpPr>
        <p:spPr>
          <a:xfrm>
            <a:off x="1095094" y="3956068"/>
            <a:ext cx="2566315" cy="65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dirty="0">
                <a:solidFill>
                  <a:schemeClr val="dk1"/>
                </a:solidFill>
              </a:rPr>
              <a:t>SARANYA  M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 : 623521104049</a:t>
            </a:r>
            <a:endParaRPr lang="en-US" sz="11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0" name="Google Shape;1100;p13"/>
          <p:cNvCxnSpPr/>
          <p:nvPr/>
        </p:nvCxnSpPr>
        <p:spPr>
          <a:xfrm>
            <a:off x="1100213" y="3919492"/>
            <a:ext cx="198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101" name="Google Shape;1101;p13"/>
          <p:cNvSpPr txBox="1"/>
          <p:nvPr/>
        </p:nvSpPr>
        <p:spPr>
          <a:xfrm>
            <a:off x="5596477" y="362729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/>
          </a:p>
        </p:txBody>
      </p:sp>
      <p:cxnSp>
        <p:nvCxnSpPr>
          <p:cNvPr id="1102" name="Google Shape;1102;p13"/>
          <p:cNvCxnSpPr/>
          <p:nvPr/>
        </p:nvCxnSpPr>
        <p:spPr>
          <a:xfrm>
            <a:off x="5693065" y="3919492"/>
            <a:ext cx="13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103" name="Google Shape;1103;p13"/>
          <p:cNvSpPr txBox="1"/>
          <p:nvPr/>
        </p:nvSpPr>
        <p:spPr>
          <a:xfrm>
            <a:off x="5566302" y="4011753"/>
            <a:ext cx="2386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6235 - AVS College of Technology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4" name="Google Shape;110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13" descr="A logo with people and map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13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7667" y="1286631"/>
            <a:ext cx="1587348" cy="5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2"/>
          <p:cNvSpPr txBox="1">
            <a:spLocks noGrp="1"/>
          </p:cNvSpPr>
          <p:nvPr>
            <p:ph type="title"/>
          </p:nvPr>
        </p:nvSpPr>
        <p:spPr>
          <a:xfrm>
            <a:off x="628560" y="618066"/>
            <a:ext cx="78864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 PAGE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D86F2-A969-4077-BA25-B52923917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806"/>
          <a:stretch/>
        </p:blipFill>
        <p:spPr>
          <a:xfrm>
            <a:off x="1930398" y="1341120"/>
            <a:ext cx="5282723" cy="36618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3"/>
          <p:cNvSpPr txBox="1">
            <a:spLocks noGrp="1"/>
          </p:cNvSpPr>
          <p:nvPr>
            <p:ph type="title"/>
          </p:nvPr>
        </p:nvSpPr>
        <p:spPr>
          <a:xfrm>
            <a:off x="105609" y="753819"/>
            <a:ext cx="88323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b="1"/>
              <a:t>LOGIN PAGE</a:t>
            </a:r>
            <a:endParaRPr sz="16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95EC5-99DE-4C4E-B25F-06CAE229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1402080"/>
            <a:ext cx="7094706" cy="3386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4"/>
          <p:cNvSpPr txBox="1">
            <a:spLocks noGrp="1"/>
          </p:cNvSpPr>
          <p:nvPr>
            <p:ph type="title"/>
          </p:nvPr>
        </p:nvSpPr>
        <p:spPr>
          <a:xfrm>
            <a:off x="628560" y="6434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THANKS PAGE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9DB96-AF36-4674-B8B2-10FD8BF7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0" y="1391920"/>
            <a:ext cx="6844624" cy="3266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25"/>
          <p:cNvSpPr txBox="1">
            <a:spLocks noGrp="1"/>
          </p:cNvSpPr>
          <p:nvPr>
            <p:ph type="title"/>
          </p:nvPr>
        </p:nvSpPr>
        <p:spPr>
          <a:xfrm>
            <a:off x="628560" y="635000"/>
            <a:ext cx="7886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REGISTRATION PAGE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DE13F-9ED8-4B30-9ABA-AD529875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1267700"/>
            <a:ext cx="7152640" cy="3413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6"/>
          <p:cNvSpPr txBox="1">
            <a:spLocks noGrp="1"/>
          </p:cNvSpPr>
          <p:nvPr>
            <p:ph type="title"/>
          </p:nvPr>
        </p:nvSpPr>
        <p:spPr>
          <a:xfrm>
            <a:off x="215053" y="719666"/>
            <a:ext cx="8421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lang="en-US" sz="1600" b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04" name="Google Shape;1204;p26"/>
          <p:cNvSpPr txBox="1"/>
          <p:nvPr/>
        </p:nvSpPr>
        <p:spPr>
          <a:xfrm>
            <a:off x="527891" y="1365447"/>
            <a:ext cx="8109000" cy="21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 feedback system for users to provide reviews.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accessibility features for users with disabilities.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QR code or RFID-based ticketing systems.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 environmental initiatives for sustainable travel.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27"/>
          <p:cNvSpPr txBox="1">
            <a:spLocks noGrp="1"/>
          </p:cNvSpPr>
          <p:nvPr>
            <p:ph type="title"/>
          </p:nvPr>
        </p:nvSpPr>
        <p:spPr>
          <a:xfrm>
            <a:off x="241564" y="1095694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0" name="Google Shape;1210;p2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1" name="Google Shape;1211;p27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212" name="Google Shape;1212;p27"/>
          <p:cNvSpPr txBox="1"/>
          <p:nvPr/>
        </p:nvSpPr>
        <p:spPr>
          <a:xfrm>
            <a:off x="705618" y="1597688"/>
            <a:ext cx="79236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conclusion, the proposed Bus Reservation System (BRS) offers a comprehensive solution for efficient bus ticket booking and management.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8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89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1" name="Google Shape;1111;p14" descr="A blue and white rectangle with a white bord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14"/>
          <p:cNvSpPr txBox="1"/>
          <p:nvPr/>
        </p:nvSpPr>
        <p:spPr>
          <a:xfrm>
            <a:off x="2422762" y="970065"/>
            <a:ext cx="42831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1113" name="Google Shape;1113;p14"/>
          <p:cNvSpPr/>
          <p:nvPr/>
        </p:nvSpPr>
        <p:spPr>
          <a:xfrm>
            <a:off x="956310" y="3037840"/>
            <a:ext cx="7227600" cy="530700"/>
          </a:xfrm>
          <a:prstGeom prst="roundRect">
            <a:avLst>
              <a:gd name="adj" fmla="val 16667"/>
            </a:avLst>
          </a:prstGeom>
          <a:solidFill>
            <a:srgbClr val="DFDDFB"/>
          </a:solidFill>
          <a:ln w="25400" cap="flat" cmpd="sng">
            <a:solidFill>
              <a:srgbClr val="DFDD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4"/>
          <p:cNvSpPr txBox="1"/>
          <p:nvPr/>
        </p:nvSpPr>
        <p:spPr>
          <a:xfrm>
            <a:off x="1571630" y="3183633"/>
            <a:ext cx="58392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Bus Reservation System using Python and Django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4"/>
          <p:cNvSpPr txBox="1"/>
          <p:nvPr/>
        </p:nvSpPr>
        <p:spPr>
          <a:xfrm>
            <a:off x="3872230" y="2704572"/>
            <a:ext cx="13995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4"/>
          <p:cNvSpPr txBox="1"/>
          <p:nvPr/>
        </p:nvSpPr>
        <p:spPr>
          <a:xfrm>
            <a:off x="1276813" y="4029973"/>
            <a:ext cx="6590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5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2" name="Google Shape;1122;p15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3" name="Google Shape;1123;p15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24" name="Google Shape;1124;p15"/>
          <p:cNvSpPr txBox="1"/>
          <p:nvPr/>
        </p:nvSpPr>
        <p:spPr>
          <a:xfrm>
            <a:off x="572756" y="1041592"/>
            <a:ext cx="81453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 include user registration/authentication, bus and route management, seat reservation, payment integration, and reservation management.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Aimed at facilitating the booking and management of bus tickets, providing convenience and efficiency to users.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Bus Reservation System (BRS) is a web-based application developed using Python and Django framework.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6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0" name="Google Shape;1130;p1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1" name="Google Shape;1131;p16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32" name="Google Shape;1132;p16"/>
          <p:cNvSpPr txBox="1"/>
          <p:nvPr/>
        </p:nvSpPr>
        <p:spPr>
          <a:xfrm>
            <a:off x="612949" y="1178158"/>
            <a:ext cx="81282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processes are often complex and time-consuming, leading to inconvenience for passengers and potential loss of business for operators.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Passengers face difficulty in accessing accurate and up-to-date information about available buses, routes, and seat availability, hindering effective travel planning.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bus reservation systems suffer from inefficiency and lack of convenience, posing challenges for both passengers and bus operators.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7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8" name="Google Shape;1138;p1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9" name="Google Shape;1139;p17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40" name="Google Shape;1140;p17"/>
          <p:cNvSpPr txBox="1"/>
          <p:nvPr/>
        </p:nvSpPr>
        <p:spPr>
          <a:xfrm>
            <a:off x="390972" y="1225061"/>
            <a:ext cx="8362200" cy="3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Bus Reservation System (BRS) is a web-based application developed using Python and Django framework, aiming to streamline the booking process and enhance the management of bus reservations.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primary goal of the project is to create a user-friendly and efficient platform for booking bus tickets, providing accurate information to passengers, and empowering bus operators with effective management tools.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8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6" name="Google Shape;1146;p1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7" name="Google Shape;1147;p18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48" name="Google Shape;1148;p18"/>
          <p:cNvSpPr txBox="1"/>
          <p:nvPr/>
        </p:nvSpPr>
        <p:spPr>
          <a:xfrm>
            <a:off x="492236" y="1065958"/>
            <a:ext cx="84087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comprehensive Bus Reservation System (BRS) using Python and Django framework to streamline the booking process and enhance reservation management.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Components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 and Route Management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Reservation Management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9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19"/>
          <p:cNvSpPr txBox="1"/>
          <p:nvPr/>
        </p:nvSpPr>
        <p:spPr>
          <a:xfrm>
            <a:off x="128063" y="1059160"/>
            <a:ext cx="5314500" cy="3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3355" marR="0" lvl="0" indent="-8445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3355" marR="0" lvl="0" indent="-8445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3355" marR="0" lvl="0" indent="-8445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5" name="Google Shape;11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4380" y="1712692"/>
            <a:ext cx="4165600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19"/>
          <p:cNvSpPr txBox="1"/>
          <p:nvPr/>
        </p:nvSpPr>
        <p:spPr>
          <a:xfrm>
            <a:off x="1000361" y="1361511"/>
            <a:ext cx="331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1158" name="Google Shape;1158;p19"/>
          <p:cNvSpPr txBox="1"/>
          <p:nvPr/>
        </p:nvSpPr>
        <p:spPr>
          <a:xfrm>
            <a:off x="4865736" y="1287522"/>
            <a:ext cx="358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1159" name="Google Shape;1159;p1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0" name="Google Shape;1160;p19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0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6" name="Google Shape;1166;p2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7" name="Google Shape;1167;p20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0F1A6-CAF5-4DF0-A95F-202EB3B1E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099"/>
          <a:stretch/>
        </p:blipFill>
        <p:spPr>
          <a:xfrm>
            <a:off x="2519918" y="1175971"/>
            <a:ext cx="5282723" cy="36982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1"/>
          <p:cNvSpPr txBox="1">
            <a:spLocks noGrp="1"/>
          </p:cNvSpPr>
          <p:nvPr>
            <p:ph type="title"/>
          </p:nvPr>
        </p:nvSpPr>
        <p:spPr>
          <a:xfrm>
            <a:off x="628560" y="601132"/>
            <a:ext cx="7886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FIND BUS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A0A43-0845-4D79-9AE7-65E96D13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79" y="1267732"/>
            <a:ext cx="6785881" cy="33333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393</Words>
  <Application>Microsoft Office PowerPoint</Application>
  <PresentationFormat>On-screen Show (16:9)</PresentationFormat>
  <Paragraphs>56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FIND BUS</vt:lpstr>
      <vt:lpstr>HOME PAGE</vt:lpstr>
      <vt:lpstr>LOGIN PAGE</vt:lpstr>
      <vt:lpstr>THANKS PAGE</vt:lpstr>
      <vt:lpstr>REGISTRATION PAGE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KARTHICK</cp:lastModifiedBy>
  <cp:revision>5</cp:revision>
  <dcterms:modified xsi:type="dcterms:W3CDTF">2024-04-13T18:24:17Z</dcterms:modified>
</cp:coreProperties>
</file>