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C4E2-F4EA-60F3-0875-DFC945337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19D39-5CD7-8288-C4D4-578EB80C0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F01A7-9799-6A9F-EC1D-48270854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EC9E-EB7F-4D2F-866F-19190315DBC4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88BBC-77B9-06E9-A3A8-5D24B0F6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B7668-AF13-981B-D91D-4EA22857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4AF3-5481-49E8-A976-F1E05F1A5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90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CB35-F4AA-3543-A706-0A4F3083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491FF-4370-5D2B-E937-EE30B043E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0486B-741B-D6BA-B654-CE5A4FEF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EC9E-EB7F-4D2F-866F-19190315DBC4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D104B-88D3-3413-1049-DB2BC183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AAA1E-9088-2292-124A-3D7DEC15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4AF3-5481-49E8-A976-F1E05F1A5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84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E231A7-AC18-AF77-B5CF-48CEBD74E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76B3C-A995-0357-9D0F-208CEF86F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75C41-85B8-127A-00E1-97CDCDDA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EC9E-EB7F-4D2F-866F-19190315DBC4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F36D7-5F6F-9C1E-0FC4-6535A5BE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B3223-3132-6923-0D33-49C1BD31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4AF3-5481-49E8-A976-F1E05F1A5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45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0EF3-2CAC-3A9D-662D-B08DEEF6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7C48-8C7F-F9F4-F441-81CDFFD56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93C0A-F528-B17E-A3C3-9BCF180A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EC9E-EB7F-4D2F-866F-19190315DBC4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AE68F-54F2-799E-9CA6-EE3115EB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A3CFB-7706-D6C9-CE0A-DC2047D0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4AF3-5481-49E8-A976-F1E05F1A5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65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F24D-CCC8-D627-9175-DB9EA999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3EDA4-8C8F-3ABF-61E0-212DBD02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EACB0-A8E2-11E4-881D-09350C01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EC9E-EB7F-4D2F-866F-19190315DBC4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A6352-80C5-E9C7-E839-B6C8BE8A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53D6C-41F5-C801-9403-42FE302A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4AF3-5481-49E8-A976-F1E05F1A5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4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64CF-6E9A-A355-97E9-709128FD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8468-D797-66B7-14D0-AD342A54C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8916F-2165-8777-822C-EB616FAE8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B70C2-B40A-E7BD-8CCC-326FAE1F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EC9E-EB7F-4D2F-866F-19190315DBC4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58D6A-BD84-BE11-CD13-A56C23D0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C0A19-4393-C097-AD4F-26216023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4AF3-5481-49E8-A976-F1E05F1A5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14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EF6A-6B23-C862-56DA-BB4B5E8B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CE315-FE76-9FE2-6E36-09711BB5E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95420-8775-9835-5295-D9E4B7838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4AC7E-F952-9509-16A0-9D30333FB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56815-76CB-A2EC-EEBE-BF0C178D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54B661-7796-7D8A-040B-1FD8007F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EC9E-EB7F-4D2F-866F-19190315DBC4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C333E-E1C1-3772-0BF5-026D6C02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679D5-2CC3-959C-8E7E-33F2B04D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4AF3-5481-49E8-A976-F1E05F1A5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13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CA8D-B7F5-9605-B329-36114272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F8736-49F4-C6AB-3A8D-D7CD295A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EC9E-EB7F-4D2F-866F-19190315DBC4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4AB09-AA32-E930-818D-CD5AAF2E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CAD0D-1474-2EE2-237F-DFA9C3FB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4AF3-5481-49E8-A976-F1E05F1A5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6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3E887-A816-9764-72D8-BBCAE9ED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EC9E-EB7F-4D2F-866F-19190315DBC4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A6768-0A4E-09A8-D573-2A11985E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52CF8-E817-BB41-7392-0651BE09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4AF3-5481-49E8-A976-F1E05F1A5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0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14F8-03BE-A1FE-C2F7-97884145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04097-161C-8790-9573-E0E198D3B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CC38D-39A9-D99A-3DCD-10E77B7D3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1AC42-07F6-97DB-4068-04AF5065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EC9E-EB7F-4D2F-866F-19190315DBC4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A7506-B7C1-D3B3-DEF0-32ADB913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4B574-9FE8-7D6E-EE12-4175395F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4AF3-5481-49E8-A976-F1E05F1A5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8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0169-7E22-DD70-6318-220F491A8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F7550-3F44-AAFF-8A6D-096FB2125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CFA99-3042-F993-AD82-50938A316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496FA-AC45-14A0-751A-EB21D0F8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EC9E-EB7F-4D2F-866F-19190315DBC4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AA5D5-CD84-EA46-6598-18A69A49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6E1F3-A607-0D57-D56B-10C7E521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44AF3-5481-49E8-A976-F1E05F1A5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77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40118-3E45-7708-43AA-FC2DD3F5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FEE41-D98C-CDDC-0697-097DC8A6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D3906-39FE-0714-15CE-03C80F8C2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DEC9E-EB7F-4D2F-866F-19190315DBC4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DF7F8-A1F2-9BD8-17BA-90F14C6F7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96BD-AAE1-6B24-4AE1-2C50B4444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44AF3-5481-49E8-A976-F1E05F1A5B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94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32FC-2686-DE98-A715-BC3EFE0F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763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Sales Dataset Analysis – Advanced Excel Project</a:t>
            </a:r>
            <a:endParaRPr lang="en-IN" sz="48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42B07-C98E-38BC-BCEB-31B8A91C7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0181"/>
            <a:ext cx="10515600" cy="32567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dirty="0"/>
              <a:t>Name : </a:t>
            </a:r>
            <a:r>
              <a:rPr lang="en-IN" sz="4000" dirty="0" err="1"/>
              <a:t>U.Saranya</a:t>
            </a:r>
            <a:endParaRPr lang="en-IN" sz="4000" dirty="0"/>
          </a:p>
          <a:p>
            <a:pPr marL="0" indent="0" algn="ctr">
              <a:buNone/>
            </a:pPr>
            <a:r>
              <a:rPr lang="en-IN" sz="4000" dirty="0"/>
              <a:t>Course : DADS</a:t>
            </a:r>
          </a:p>
          <a:p>
            <a:pPr marL="0" indent="0" algn="ctr">
              <a:buNone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62312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Sales Dataset Analysis – Advanced Excel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suriya u</dc:creator>
  <cp:lastModifiedBy>suriya u</cp:lastModifiedBy>
  <cp:revision>1</cp:revision>
  <dcterms:created xsi:type="dcterms:W3CDTF">2025-08-04T17:27:51Z</dcterms:created>
  <dcterms:modified xsi:type="dcterms:W3CDTF">2025-08-04T17:27:51Z</dcterms:modified>
</cp:coreProperties>
</file>