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8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8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B5E291-F92B-49A5-8CA5-91FD3A819B66}">
          <p14:sldIdLst>
            <p14:sldId id="256"/>
            <p14:sldId id="257"/>
          </p14:sldIdLst>
        </p14:section>
        <p14:section name="Untitled Section" id="{367C7723-B3A7-4D24-BCA2-6616B352F803}">
          <p14:sldIdLst>
            <p14:sldId id="258"/>
            <p14:sldId id="266"/>
            <p14:sldId id="267"/>
            <p14:sldId id="260"/>
            <p14:sldId id="261"/>
            <p14:sldId id="268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D0910-26B0-425C-9AD8-3E963B3141F5}" v="12" dt="2025-08-07T14:20:0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8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iya u" userId="d817b8b801dc9d19" providerId="LiveId" clId="{C9CD0910-26B0-425C-9AD8-3E963B3141F5}"/>
    <pc:docChg chg="delSld modSld modSection">
      <pc:chgData name="suriya u" userId="d817b8b801dc9d19" providerId="LiveId" clId="{C9CD0910-26B0-425C-9AD8-3E963B3141F5}" dt="2025-08-07T16:23:05.835" v="139" actId="20577"/>
      <pc:docMkLst>
        <pc:docMk/>
      </pc:docMkLst>
      <pc:sldChg chg="modSp mod">
        <pc:chgData name="suriya u" userId="d817b8b801dc9d19" providerId="LiveId" clId="{C9CD0910-26B0-425C-9AD8-3E963B3141F5}" dt="2025-08-07T10:46:23.322" v="50" actId="20577"/>
        <pc:sldMkLst>
          <pc:docMk/>
          <pc:sldMk cId="0" sldId="256"/>
        </pc:sldMkLst>
        <pc:spChg chg="mod">
          <ac:chgData name="suriya u" userId="d817b8b801dc9d19" providerId="LiveId" clId="{C9CD0910-26B0-425C-9AD8-3E963B3141F5}" dt="2025-08-07T10:46:23.322" v="5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riya u" userId="d817b8b801dc9d19" providerId="LiveId" clId="{C9CD0910-26B0-425C-9AD8-3E963B3141F5}" dt="2025-08-07T08:27:18.360" v="28" actId="20577"/>
        <pc:sldMkLst>
          <pc:docMk/>
          <pc:sldMk cId="0" sldId="258"/>
        </pc:sldMkLst>
        <pc:spChg chg="mod">
          <ac:chgData name="suriya u" userId="d817b8b801dc9d19" providerId="LiveId" clId="{C9CD0910-26B0-425C-9AD8-3E963B3141F5}" dt="2025-08-07T08:27:18.360" v="2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riya u" userId="d817b8b801dc9d19" providerId="LiveId" clId="{C9CD0910-26B0-425C-9AD8-3E963B3141F5}" dt="2025-08-07T14:17:39.249" v="104"/>
        <pc:sldMkLst>
          <pc:docMk/>
          <pc:sldMk cId="0" sldId="261"/>
        </pc:sldMkLst>
        <pc:spChg chg="mod">
          <ac:chgData name="suriya u" userId="d817b8b801dc9d19" providerId="LiveId" clId="{C9CD0910-26B0-425C-9AD8-3E963B3141F5}" dt="2025-08-07T14:15:20.852" v="93" actId="20577"/>
          <ac:spMkLst>
            <pc:docMk/>
            <pc:sldMk cId="0" sldId="261"/>
            <ac:spMk id="3" creationId="{00000000-0000-0000-0000-000000000000}"/>
          </ac:spMkLst>
        </pc:spChg>
        <pc:picChg chg="mod">
          <ac:chgData name="suriya u" userId="d817b8b801dc9d19" providerId="LiveId" clId="{C9CD0910-26B0-425C-9AD8-3E963B3141F5}" dt="2025-08-07T14:17:39.249" v="104"/>
          <ac:picMkLst>
            <pc:docMk/>
            <pc:sldMk cId="0" sldId="261"/>
            <ac:picMk id="4" creationId="{31595CCA-9C67-A16E-781A-E05C13A20BD0}"/>
          </ac:picMkLst>
        </pc:picChg>
      </pc:sldChg>
      <pc:sldChg chg="del">
        <pc:chgData name="suriya u" userId="d817b8b801dc9d19" providerId="LiveId" clId="{C9CD0910-26B0-425C-9AD8-3E963B3141F5}" dt="2025-08-07T08:28:20.778" v="29" actId="47"/>
        <pc:sldMkLst>
          <pc:docMk/>
          <pc:sldMk cId="0" sldId="262"/>
        </pc:sldMkLst>
      </pc:sldChg>
      <pc:sldChg chg="del">
        <pc:chgData name="suriya u" userId="d817b8b801dc9d19" providerId="LiveId" clId="{C9CD0910-26B0-425C-9AD8-3E963B3141F5}" dt="2025-08-07T16:21:08.245" v="117" actId="47"/>
        <pc:sldMkLst>
          <pc:docMk/>
          <pc:sldMk cId="0" sldId="263"/>
        </pc:sldMkLst>
      </pc:sldChg>
      <pc:sldChg chg="modSp mod">
        <pc:chgData name="suriya u" userId="d817b8b801dc9d19" providerId="LiveId" clId="{C9CD0910-26B0-425C-9AD8-3E963B3141F5}" dt="2025-08-07T16:23:05.835" v="139" actId="20577"/>
        <pc:sldMkLst>
          <pc:docMk/>
          <pc:sldMk cId="4001490367" sldId="267"/>
        </pc:sldMkLst>
        <pc:spChg chg="mod">
          <ac:chgData name="suriya u" userId="d817b8b801dc9d19" providerId="LiveId" clId="{C9CD0910-26B0-425C-9AD8-3E963B3141F5}" dt="2025-08-07T16:23:05.835" v="139" actId="20577"/>
          <ac:spMkLst>
            <pc:docMk/>
            <pc:sldMk cId="4001490367" sldId="267"/>
            <ac:spMk id="4" creationId="{266FF117-B9CD-E6B0-819E-B864AC9AAD90}"/>
          </ac:spMkLst>
        </pc:spChg>
      </pc:sldChg>
      <pc:sldChg chg="modSp mod">
        <pc:chgData name="suriya u" userId="d817b8b801dc9d19" providerId="LiveId" clId="{C9CD0910-26B0-425C-9AD8-3E963B3141F5}" dt="2025-08-07T14:20:25.699" v="116" actId="208"/>
        <pc:sldMkLst>
          <pc:docMk/>
          <pc:sldMk cId="2149427420" sldId="268"/>
        </pc:sldMkLst>
        <pc:picChg chg="mod">
          <ac:chgData name="suriya u" userId="d817b8b801dc9d19" providerId="LiveId" clId="{C9CD0910-26B0-425C-9AD8-3E963B3141F5}" dt="2025-08-07T14:20:25.699" v="116" actId="208"/>
          <ac:picMkLst>
            <pc:docMk/>
            <pc:sldMk cId="2149427420" sldId="268"/>
            <ac:picMk id="9" creationId="{C56E6982-6B11-2838-BB74-B3F52143A9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2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24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1081548"/>
            <a:ext cx="7531510" cy="845574"/>
          </a:xfrm>
        </p:spPr>
        <p:txBody>
          <a:bodyPr>
            <a:noAutofit/>
          </a:bodyPr>
          <a:lstStyle/>
          <a:p>
            <a:r>
              <a:rPr dirty="0"/>
              <a:t>Sales Dataset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0515"/>
            <a:ext cx="8229600" cy="3225647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U.SARANYA</a:t>
            </a:r>
            <a:endParaRPr dirty="0"/>
          </a:p>
          <a:p>
            <a:pPr marL="0" indent="0" algn="ctr">
              <a:buNone/>
            </a:pPr>
            <a:r>
              <a:rPr lang="en-IN" dirty="0"/>
              <a:t>JUNE DADS</a:t>
            </a:r>
            <a:r>
              <a:rPr dirty="0"/>
              <a:t> &amp; </a:t>
            </a:r>
            <a:r>
              <a:rPr lang="en-IN" dirty="0"/>
              <a:t>Cohort - B</a:t>
            </a:r>
            <a:endParaRPr dirty="0"/>
          </a:p>
          <a:p>
            <a:pPr marL="0" indent="0" algn="ctr">
              <a:buNone/>
            </a:pPr>
            <a:r>
              <a:rPr lang="en-IN" dirty="0"/>
              <a:t>08-08-2025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B06F-1E59-3722-CBD5-8615588E8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309" y="2402757"/>
            <a:ext cx="8711381" cy="2052485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13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0" y="764373"/>
            <a:ext cx="7024910" cy="1293028"/>
          </a:xfrm>
        </p:spPr>
        <p:txBody>
          <a:bodyPr/>
          <a:lstStyle/>
          <a:p>
            <a:pPr algn="ctr"/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1" y="2290916"/>
            <a:ext cx="6322143" cy="3750447"/>
          </a:xfrm>
        </p:spPr>
        <p:txBody>
          <a:bodyPr/>
          <a:lstStyle/>
          <a:p>
            <a:r>
              <a:rPr dirty="0"/>
              <a:t>Analyze sales data to identify trends and provide business insights.</a:t>
            </a:r>
          </a:p>
          <a:p>
            <a:r>
              <a:rPr dirty="0"/>
              <a:t>Key Goals:</a:t>
            </a:r>
          </a:p>
          <a:p>
            <a:r>
              <a:rPr lang="en-US" dirty="0"/>
              <a:t>Analyze sales trends over time</a:t>
            </a:r>
          </a:p>
          <a:p>
            <a:r>
              <a:rPr dirty="0"/>
              <a:t>Identify top-performing products </a:t>
            </a:r>
          </a:p>
          <a:p>
            <a:r>
              <a:rPr lang="en-IN" dirty="0"/>
              <a:t>Evaluate discounts impact</a:t>
            </a:r>
          </a:p>
          <a:p>
            <a:r>
              <a:rPr lang="en-IN" dirty="0"/>
              <a:t>Then we need </a:t>
            </a:r>
            <a:r>
              <a:rPr dirty="0"/>
              <a:t>Create an interactive dashboard</a:t>
            </a:r>
            <a:r>
              <a:rPr lang="en-IN" dirty="0"/>
              <a:t> for visualization of dataset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825910"/>
            <a:ext cx="9635612" cy="811054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Data Description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155" y="2397760"/>
            <a:ext cx="6853084" cy="3236124"/>
          </a:xfrm>
        </p:spPr>
        <p:txBody>
          <a:bodyPr/>
          <a:lstStyle/>
          <a:p>
            <a:r>
              <a:rPr dirty="0"/>
              <a:t>Dataset: </a:t>
            </a:r>
            <a:r>
              <a:rPr lang="en-IN" dirty="0"/>
              <a:t>10,000</a:t>
            </a:r>
            <a:r>
              <a:rPr dirty="0"/>
              <a:t> r</a:t>
            </a:r>
            <a:r>
              <a:rPr lang="en-IN" dirty="0" err="1"/>
              <a:t>ows</a:t>
            </a:r>
            <a:r>
              <a:rPr lang="en-IN" dirty="0"/>
              <a:t> , fields:</a:t>
            </a:r>
            <a:r>
              <a:rPr dirty="0"/>
              <a:t> (Order ID, Product Type, Sales, etc.)</a:t>
            </a:r>
          </a:p>
          <a:p>
            <a:r>
              <a:rPr dirty="0"/>
              <a:t>Data Cleaning:</a:t>
            </a:r>
          </a:p>
          <a:p>
            <a:r>
              <a:rPr dirty="0"/>
              <a:t> Removed duplicates &amp; blanks</a:t>
            </a:r>
          </a:p>
          <a:p>
            <a:r>
              <a:rPr dirty="0"/>
              <a:t>Applied date formatting</a:t>
            </a:r>
          </a:p>
          <a:p>
            <a:r>
              <a:rPr dirty="0"/>
              <a:t>Handled outliers &amp; errors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C315-FEEC-3A42-AB9A-30B4F80D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9E12-E0AA-1C01-C8BF-4667023332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49CDA-A550-D11E-16A4-893CBA0B1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0EDC5-104A-C309-277A-35545ACE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25120"/>
            <a:ext cx="8615680" cy="636016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4A79-F56C-82E1-2DF0-FAE16D34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79"/>
            <a:ext cx="9499600" cy="17616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Metrics Calculation</a:t>
            </a:r>
            <a:br>
              <a:rPr lang="en-US" dirty="0"/>
            </a:br>
            <a:r>
              <a:rPr lang="en-US" dirty="0"/>
              <a:t> Data Analysis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FF117-B9CD-E6B0-819E-B864AC9AA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7120" y="2895600"/>
            <a:ext cx="5770880" cy="2712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Calculated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Total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Average Order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Discounts &amp; Returns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49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378" y="884903"/>
            <a:ext cx="7590505" cy="1130710"/>
          </a:xfrm>
        </p:spPr>
        <p:txBody>
          <a:bodyPr>
            <a:normAutofit fontScale="90000"/>
          </a:bodyPr>
          <a:lstStyle/>
          <a:p>
            <a:pPr algn="ctr"/>
            <a:r>
              <a:rPr sz="4400" dirty="0"/>
              <a:t>Pivot</a:t>
            </a:r>
            <a:r>
              <a:rPr dirty="0"/>
              <a:t> </a:t>
            </a:r>
            <a:r>
              <a:rPr lang="en-IN" dirty="0"/>
              <a:t> </a:t>
            </a:r>
            <a:r>
              <a:rPr dirty="0"/>
              <a:t>Tables and </a:t>
            </a:r>
            <a:br>
              <a:rPr lang="en-IN" dirty="0"/>
            </a:br>
            <a:r>
              <a:rPr dirty="0"/>
              <a:t>Pivot</a:t>
            </a:r>
            <a:r>
              <a:rPr lang="en-IN" dirty="0"/>
              <a:t> </a:t>
            </a:r>
            <a:r>
              <a:rPr dirty="0"/>
              <a:t>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720" y="2585884"/>
            <a:ext cx="6237911" cy="4273628"/>
          </a:xfrm>
        </p:spPr>
        <p:txBody>
          <a:bodyPr/>
          <a:lstStyle/>
          <a:p>
            <a:r>
              <a:rPr dirty="0"/>
              <a:t>PivotTable Aggregations: Product Category, Sales , Time-based trends</a:t>
            </a:r>
          </a:p>
          <a:p>
            <a:r>
              <a:rPr dirty="0"/>
              <a:t>Visualized trends using Pivot</a:t>
            </a:r>
            <a:r>
              <a:rPr lang="en-IN" dirty="0"/>
              <a:t> </a:t>
            </a:r>
            <a:r>
              <a:rPr dirty="0"/>
              <a:t>Charts (Bar &amp; </a:t>
            </a:r>
            <a:r>
              <a:rPr lang="en-IN" dirty="0"/>
              <a:t>pie</a:t>
            </a:r>
            <a:r>
              <a:rPr dirty="0"/>
              <a:t> Charts)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03" y="764373"/>
            <a:ext cx="8141109" cy="1293028"/>
          </a:xfrm>
        </p:spPr>
        <p:txBody>
          <a:bodyPr>
            <a:normAutofit/>
          </a:bodyPr>
          <a:lstStyle/>
          <a:p>
            <a:pPr algn="ctr"/>
            <a:r>
              <a:rPr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402" y="2408903"/>
            <a:ext cx="5837236" cy="3610897"/>
          </a:xfrm>
        </p:spPr>
        <p:txBody>
          <a:bodyPr/>
          <a:lstStyle/>
          <a:p>
            <a:r>
              <a:rPr dirty="0"/>
              <a:t>KPIs: Total Sales, </a:t>
            </a:r>
            <a:r>
              <a:rPr lang="en-IN" dirty="0"/>
              <a:t>Total Profit</a:t>
            </a:r>
            <a:r>
              <a:rPr dirty="0"/>
              <a:t>, Av</a:t>
            </a:r>
            <a:r>
              <a:rPr lang="en-IN" dirty="0" err="1"/>
              <a:t>erage</a:t>
            </a:r>
            <a:r>
              <a:rPr dirty="0"/>
              <a:t> Order Value</a:t>
            </a:r>
          </a:p>
          <a:p>
            <a:r>
              <a:rPr dirty="0"/>
              <a:t>Interactive Slicers: Category, Ship Mode, Segment</a:t>
            </a:r>
          </a:p>
          <a:p>
            <a:r>
              <a:rPr dirty="0"/>
              <a:t>Date Range Selector</a:t>
            </a: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31595CCA-9C67-A16E-781A-E05C13A2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523" y="4615191"/>
            <a:ext cx="4664075" cy="836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6E6982-6B11-2838-BB74-B3F52143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3" y="1118865"/>
            <a:ext cx="8869013" cy="462027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2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48" y="927098"/>
            <a:ext cx="5823294" cy="1196342"/>
          </a:xfrm>
        </p:spPr>
        <p:txBody>
          <a:bodyPr>
            <a:normAutofit/>
          </a:bodyPr>
          <a:lstStyle/>
          <a:p>
            <a:pPr algn="ctr"/>
            <a:r>
              <a:rPr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00" y="2712720"/>
            <a:ext cx="7269316" cy="4072204"/>
          </a:xfrm>
        </p:spPr>
        <p:txBody>
          <a:bodyPr/>
          <a:lstStyle/>
          <a:p>
            <a:r>
              <a:rPr dirty="0"/>
              <a:t>Comprehensive analysis using Advanced Excel techniques</a:t>
            </a:r>
          </a:p>
          <a:p>
            <a:r>
              <a:rPr lang="en-IN" dirty="0"/>
              <a:t>Finally  </a:t>
            </a:r>
            <a:r>
              <a:rPr dirty="0"/>
              <a:t>Dynamic dashboard created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</TotalTime>
  <Words>180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Sales Dataset Analysis </vt:lpstr>
      <vt:lpstr>Project Objectives</vt:lpstr>
      <vt:lpstr>Data Description and Preparation</vt:lpstr>
      <vt:lpstr>PowerPoint Presentation</vt:lpstr>
      <vt:lpstr>Key Metrics Calculation  Data Analysis</vt:lpstr>
      <vt:lpstr>Pivot  Tables and  Pivot  Charts</vt:lpstr>
      <vt:lpstr>Dashboard Overview</vt:lpstr>
      <vt:lpstr>PowerPoint Presentation</vt:lpstr>
      <vt:lpstr>Conclusion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suriya u</dc:creator>
  <cp:keywords/>
  <dc:description>generated using python-pptx</dc:description>
  <cp:lastModifiedBy>suriya u</cp:lastModifiedBy>
  <cp:revision>4</cp:revision>
  <dcterms:created xsi:type="dcterms:W3CDTF">2013-01-27T09:14:16Z</dcterms:created>
  <dcterms:modified xsi:type="dcterms:W3CDTF">2025-08-07T16:23:08Z</dcterms:modified>
  <cp:category/>
</cp:coreProperties>
</file>