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das" userId="9762c05fe25be590" providerId="LiveId" clId="{2873B851-EF98-4053-B9A5-4D5135A71F32}"/>
    <pc:docChg chg="undo custSel addSld delSld modSld">
      <pc:chgData name="saranya das" userId="9762c05fe25be590" providerId="LiveId" clId="{2873B851-EF98-4053-B9A5-4D5135A71F32}" dt="2022-12-05T14:42:39.072" v="7" actId="680"/>
      <pc:docMkLst>
        <pc:docMk/>
      </pc:docMkLst>
      <pc:sldChg chg="addSp modSp new mod">
        <pc:chgData name="saranya das" userId="9762c05fe25be590" providerId="LiveId" clId="{2873B851-EF98-4053-B9A5-4D5135A71F32}" dt="2022-12-05T14:40:39.610" v="5" actId="14100"/>
        <pc:sldMkLst>
          <pc:docMk/>
          <pc:sldMk cId="1880877988" sldId="268"/>
        </pc:sldMkLst>
        <pc:picChg chg="add mod">
          <ac:chgData name="saranya das" userId="9762c05fe25be590" providerId="LiveId" clId="{2873B851-EF98-4053-B9A5-4D5135A71F32}" dt="2022-12-05T14:40:39.610" v="5" actId="14100"/>
          <ac:picMkLst>
            <pc:docMk/>
            <pc:sldMk cId="1880877988" sldId="268"/>
            <ac:picMk id="3" creationId="{35C27A6F-CAB4-424B-8388-04F43F4EBDCE}"/>
          </ac:picMkLst>
        </pc:picChg>
      </pc:sldChg>
      <pc:sldChg chg="new del">
        <pc:chgData name="saranya das" userId="9762c05fe25be590" providerId="LiveId" clId="{2873B851-EF98-4053-B9A5-4D5135A71F32}" dt="2022-12-05T14:42:39.072" v="7" actId="680"/>
        <pc:sldMkLst>
          <pc:docMk/>
          <pc:sldMk cId="53073510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19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4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7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7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5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7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4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8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1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6641EA-0AAD-48D0-BED2-E3FC9B201E2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49A063-032C-4050-A700-41122FD76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7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4B84-F4BA-4576-9922-9E8E6CBD7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EU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A5316-4AA6-44E1-BE76-CF7B66764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219219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27A6F-CAB4-424B-8388-04F43F4E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744071"/>
            <a:ext cx="8274423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FC17D-B479-4912-A3B1-D0893805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829976"/>
            <a:ext cx="9673390" cy="51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75125-E6D2-4DF8-83B3-BDBC4299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818147"/>
            <a:ext cx="9416716" cy="53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2D230-3E28-4751-AEE4-69BBC4F1D86D}"/>
              </a:ext>
            </a:extLst>
          </p:cNvPr>
          <p:cNvSpPr txBox="1"/>
          <p:nvPr/>
        </p:nvSpPr>
        <p:spPr>
          <a:xfrm>
            <a:off x="2563906" y="3059668"/>
            <a:ext cx="6840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i="1" dirty="0"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3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48F16-4F8D-4FB5-8E96-D84545CB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1" y="967102"/>
            <a:ext cx="9152418" cy="46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C83C8-0D5D-49E7-818F-DE6517B7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8" y="628540"/>
            <a:ext cx="10179263" cy="56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4A555-8314-451E-AB56-C2F3A1EB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68" y="969620"/>
            <a:ext cx="10312664" cy="47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4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3C451-8420-441E-A921-C0BD2617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5" y="957947"/>
            <a:ext cx="9785684" cy="49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56718-61BB-444C-AD13-8E0A1A0F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55" y="920280"/>
            <a:ext cx="10417029" cy="51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8300B-1746-4E95-A5D3-E8CF2409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60" y="1003283"/>
            <a:ext cx="5446880" cy="4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5E17B-CA4F-4F1B-A9F0-3B7C92A0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44" y="816861"/>
            <a:ext cx="5839512" cy="5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F03CC-4CE2-4C3E-AC67-2826B6FE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07" y="769282"/>
            <a:ext cx="5943386" cy="53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6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Georgia</vt:lpstr>
      <vt:lpstr>Organic</vt:lpstr>
      <vt:lpstr>EU Trade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Trade Relations</dc:title>
  <dc:creator>saranya das</dc:creator>
  <cp:lastModifiedBy>saranya das</cp:lastModifiedBy>
  <cp:revision>1</cp:revision>
  <dcterms:created xsi:type="dcterms:W3CDTF">2022-12-05T14:08:56Z</dcterms:created>
  <dcterms:modified xsi:type="dcterms:W3CDTF">2022-12-05T14:42:42Z</dcterms:modified>
</cp:coreProperties>
</file>