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714"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0.44000000000000072</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01809152"/>
        <c:axId val="101909248"/>
      </c:scatterChart>
      <c:valAx>
        <c:axId val="101809152"/>
        <c:scaling>
          <c:orientation val="minMax"/>
        </c:scaling>
        <c:axPos val="b"/>
        <c:tickLblPos val="nextTo"/>
        <c:crossAx val="101909248"/>
        <c:crosses val="autoZero"/>
        <c:crossBetween val="midCat"/>
      </c:valAx>
      <c:valAx>
        <c:axId val="101909248"/>
        <c:scaling>
          <c:orientation val="minMax"/>
        </c:scaling>
        <c:axPos val="l"/>
        <c:majorGridlines/>
        <c:numFmt formatCode="General" sourceLinked="1"/>
        <c:tickLblPos val="nextTo"/>
        <c:crossAx val="101809152"/>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NAME-SARONIYA.E</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no.312220697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506</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12</cp:revision>
  <dcterms:created xsi:type="dcterms:W3CDTF">2024-08-23T08:08:26Z</dcterms:created>
  <dcterms:modified xsi:type="dcterms:W3CDTF">2024-08-29T08:27:48Z</dcterms:modified>
</cp:coreProperties>
</file>